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7" r:id="rId2"/>
    <p:sldId id="301" r:id="rId3"/>
    <p:sldId id="449" r:id="rId4"/>
    <p:sldId id="439" r:id="rId5"/>
    <p:sldId id="302" r:id="rId6"/>
    <p:sldId id="303" r:id="rId7"/>
    <p:sldId id="329" r:id="rId8"/>
    <p:sldId id="327" r:id="rId9"/>
    <p:sldId id="305" r:id="rId10"/>
    <p:sldId id="330" r:id="rId11"/>
    <p:sldId id="308" r:id="rId12"/>
    <p:sldId id="311" r:id="rId13"/>
    <p:sldId id="310" r:id="rId14"/>
    <p:sldId id="331" r:id="rId15"/>
    <p:sldId id="550" r:id="rId16"/>
    <p:sldId id="312" r:id="rId17"/>
    <p:sldId id="325" r:id="rId18"/>
    <p:sldId id="313" r:id="rId19"/>
    <p:sldId id="314" r:id="rId20"/>
    <p:sldId id="315" r:id="rId21"/>
    <p:sldId id="316" r:id="rId22"/>
    <p:sldId id="326" r:id="rId23"/>
    <p:sldId id="318" r:id="rId24"/>
    <p:sldId id="410" r:id="rId25"/>
    <p:sldId id="319" r:id="rId26"/>
    <p:sldId id="411" r:id="rId27"/>
    <p:sldId id="412" r:id="rId28"/>
    <p:sldId id="413" r:id="rId29"/>
    <p:sldId id="414" r:id="rId30"/>
    <p:sldId id="415" r:id="rId31"/>
    <p:sldId id="416" r:id="rId32"/>
    <p:sldId id="551" r:id="rId33"/>
    <p:sldId id="335" r:id="rId34"/>
    <p:sldId id="336" r:id="rId35"/>
    <p:sldId id="341" r:id="rId36"/>
    <p:sldId id="340" r:id="rId37"/>
    <p:sldId id="307" r:id="rId38"/>
    <p:sldId id="342" r:id="rId39"/>
    <p:sldId id="309" r:id="rId40"/>
    <p:sldId id="343" r:id="rId41"/>
    <p:sldId id="426" r:id="rId42"/>
    <p:sldId id="344" r:id="rId43"/>
    <p:sldId id="347" r:id="rId44"/>
    <p:sldId id="348" r:id="rId45"/>
    <p:sldId id="349" r:id="rId46"/>
    <p:sldId id="317" r:id="rId47"/>
    <p:sldId id="350" r:id="rId48"/>
    <p:sldId id="351" r:id="rId49"/>
    <p:sldId id="320" r:id="rId50"/>
    <p:sldId id="322" r:id="rId51"/>
    <p:sldId id="323" r:id="rId52"/>
    <p:sldId id="352" r:id="rId53"/>
    <p:sldId id="324" r:id="rId54"/>
    <p:sldId id="552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553" r:id="rId67"/>
    <p:sldId id="366" r:id="rId68"/>
    <p:sldId id="367" r:id="rId69"/>
    <p:sldId id="429" r:id="rId70"/>
    <p:sldId id="371" r:id="rId71"/>
    <p:sldId id="554" r:id="rId72"/>
    <p:sldId id="373" r:id="rId73"/>
    <p:sldId id="374" r:id="rId74"/>
    <p:sldId id="555" r:id="rId75"/>
  </p:sldIdLst>
  <p:sldSz cx="12192000" cy="6858000"/>
  <p:notesSz cx="6858000" cy="9144000"/>
  <p:embeddedFontLst>
    <p:embeddedFont>
      <p:font typeface="Arial Narrow" panose="020B0606020202030204" pitchFamily="34" charset="0"/>
      <p:regular r:id="rId77"/>
      <p:bold r:id="rId78"/>
      <p:italic r:id="rId79"/>
      <p:boldItalic r:id="rId80"/>
    </p:embeddedFont>
    <p:embeddedFont>
      <p:font typeface="Comic Sans MS" panose="030F0702030302020204" pitchFamily="66" charset="0"/>
      <p:regular r:id="rId81"/>
      <p:bold r:id="rId82"/>
      <p:italic r:id="rId83"/>
      <p:boldItalic r:id="rId84"/>
    </p:embeddedFont>
    <p:embeddedFont>
      <p:font typeface="Garamond" panose="02020404030301010803" pitchFamily="18" charset="0"/>
      <p:regular r:id="rId85"/>
      <p:bold r:id="rId86"/>
      <p:italic r:id="rId87"/>
    </p:embeddedFont>
    <p:embeddedFont>
      <p:font typeface="Gill Sans MT" panose="020B0502020104020203" pitchFamily="34" charset="0"/>
      <p:regular r:id="rId88"/>
      <p:bold r:id="rId89"/>
      <p:italic r:id="rId90"/>
      <p:boldItalic r:id="rId91"/>
    </p:embeddedFont>
    <p:embeddedFont>
      <p:font typeface="等线" panose="02010600030101010101" pitchFamily="2" charset="-122"/>
      <p:regular r:id="rId92"/>
      <p:bold r:id="rId93"/>
    </p:embeddedFont>
    <p:embeddedFont>
      <p:font typeface="等线 Light" panose="02010600030101010101" pitchFamily="2" charset="-122"/>
      <p:regular r:id="rId94"/>
    </p:embeddedFont>
    <p:embeddedFont>
      <p:font typeface="华文新魏" panose="02010800040101010101" pitchFamily="2" charset="-122"/>
      <p:regular r:id="rId95"/>
    </p:embeddedFont>
    <p:embeddedFont>
      <p:font typeface="楷体" panose="02010609060101010101" pitchFamily="49" charset="-122"/>
      <p:regular r:id="rId96"/>
    </p:embeddedFont>
    <p:embeddedFont>
      <p:font typeface="微软雅黑" panose="020B0503020204020204" pitchFamily="34" charset="-122"/>
      <p:regular r:id="rId97"/>
      <p:bold r:id="rId9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997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orient="horz" pos="25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F6"/>
    <a:srgbClr val="5BCCF6"/>
    <a:srgbClr val="FFC000"/>
    <a:srgbClr val="FDECC7"/>
    <a:srgbClr val="FEF6E5"/>
    <a:srgbClr val="FCD484"/>
    <a:srgbClr val="00A3F8"/>
    <a:srgbClr val="8296EF"/>
    <a:srgbClr val="FEF1D6"/>
    <a:srgbClr val="1F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1227" autoAdjust="0"/>
  </p:normalViewPr>
  <p:slideViewPr>
    <p:cSldViewPr snapToGrid="0" showGuides="1">
      <p:cViewPr varScale="1">
        <p:scale>
          <a:sx n="70" d="100"/>
          <a:sy n="70" d="100"/>
        </p:scale>
        <p:origin x="1181" y="62"/>
      </p:cViewPr>
      <p:guideLst>
        <p:guide orient="horz" pos="867"/>
        <p:guide pos="4997"/>
        <p:guide pos="393"/>
        <p:guide orient="horz" pos="25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72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9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4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86E9-A8AE-4FEF-90F7-B94D0D49F904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BA7B3-3AC0-4751-BD47-8A885B63C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5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8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45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31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81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03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64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93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06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22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3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59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6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925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64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33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36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136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16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178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622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62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4D2AF2D-E6C6-493A-81B2-8FE7A50EB4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1EE88B8-0F18-457A-990A-02FCF8D1C0C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74F7E3F-3C00-4166-AC55-2992B8121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5B6FA8A-08E8-4B48-A453-0C597DB82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04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00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848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815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667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CA864BB6-FF7D-404C-8719-CE624D930D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D4A9FE-C83B-4233-87D5-F4FF45F82C44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4D37788-755C-4582-8EC3-72E0D7D087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132335E8-8531-49DF-BB6B-0F00AB7F4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Automatic Repeat-reQuest，ARQ</a:t>
            </a:r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452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851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04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695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54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23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024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420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074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436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02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33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31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807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8738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84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157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82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185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0825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82029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220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194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63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304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1818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4521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8119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056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6097963C-D890-48AD-8BA0-8E26A43EF4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66F503-2285-471B-A463-B52F0BF6C4EF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D5F718E6-FB73-494C-AFC5-2C6CD1EDA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651600F-B1F7-4CFB-B826-684339FF0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0856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2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7791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85913C6-86F4-4B56-974F-CAEB4F210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766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B9E91F-576C-4823-BAA9-6B8CE253F96B}" type="slidenum">
              <a:rPr lang="en-US" altLang="zh-CN"/>
              <a:t>74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7955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6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63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73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B599312-B0B9-403C-BC09-99113F4D9A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82"/>
            <a:ext cx="12192000" cy="688068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0D7C4E9-D982-42ED-ADB7-2174C7D01F50}"/>
              </a:ext>
            </a:extLst>
          </p:cNvPr>
          <p:cNvGrpSpPr/>
          <p:nvPr userDrawn="1"/>
        </p:nvGrpSpPr>
        <p:grpSpPr>
          <a:xfrm>
            <a:off x="9741877" y="4991361"/>
            <a:ext cx="3176954" cy="2182169"/>
            <a:chOff x="9741877" y="4991361"/>
            <a:chExt cx="3176954" cy="2182169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63179F71-3E30-4C31-9D85-AB5A6F42B57A}"/>
                </a:ext>
              </a:extLst>
            </p:cNvPr>
            <p:cNvSpPr/>
            <p:nvPr/>
          </p:nvSpPr>
          <p:spPr>
            <a:xfrm>
              <a:off x="9741877" y="5342416"/>
              <a:ext cx="3176954" cy="1633054"/>
            </a:xfrm>
            <a:prstGeom prst="parallelogram">
              <a:avLst>
                <a:gd name="adj" fmla="val 164471"/>
              </a:avLst>
            </a:prstGeom>
            <a:solidFill>
              <a:schemeClr val="bg1">
                <a:alpha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E5BD99B-AFA1-46D2-894F-3D44561B0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6550" y="4991361"/>
              <a:ext cx="2182169" cy="2182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24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01C54-7880-4C82-8116-B3C7BF31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ACCB62-E616-4348-8E0C-F36C24879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EFCD9-14B1-4664-9E79-3755655A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487F-1CC1-435E-8D39-373920A80D49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DB65A-1F68-46C4-8285-913A3439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0D50A1-8748-40D0-96C4-15122855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7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B858F4-5BFB-4388-89A4-50A45B7AE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BD3564-2FCE-40D2-9777-B6525AD42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FFE50F-791D-4882-BFFF-CA09B842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7723-2D54-4BE0-A49A-1C13C6935578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FE9D6-B7DD-4D66-973B-32FEE655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D63B5-B463-422E-AE71-99148D6D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9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93713"/>
            <a:ext cx="10972800" cy="7032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341438"/>
            <a:ext cx="53848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41438"/>
            <a:ext cx="53848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DF82C-AAC5-4E7F-A06C-5030EF6AE9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85E2D-222E-43B8-839B-156FCE703E08}" type="datetime1">
              <a:rPr lang="zh-CN" altLang="en-US" smtClean="0"/>
              <a:t>2021/11/7</a:t>
            </a:fld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C0BEA-6197-403D-9CB9-B745A2AF50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94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D8A2D-20C1-4D21-93F1-58F176F5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74133-CF44-4BEC-A371-6D78637B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B8ED4-C05C-47AA-98F6-9D6C8F156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C545-76AE-4DD7-B59B-45D5B1D781F8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39F3A-5A16-4F82-9999-FD8F4C52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C5AEFE-A905-4BBB-962B-E414DCF3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8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F4E90-4394-4671-B203-92463547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9A1674-E175-48DC-87C1-FEDF14606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8C302-E704-483A-ADC1-4AFBED7F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539C-D555-46E7-A364-F5D1DDEF5DB3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A5CF4-E2E3-43E5-ACA2-420A87B9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4264E-5349-4B5C-BA31-4BDDF1BE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5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2EAAB-30E9-4218-B0EF-F299DE6C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F8E83-CC61-46C9-8E1F-5DEF993E5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20B338-BBF1-45BE-995E-D2F990867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7FD59A-FAE5-4669-8EF1-D610DF82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7BF1-E126-454C-96A8-B897E6998AAB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E69D16-0B5D-4CBE-BFFF-FA8262DC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FA7F52-E958-4305-BBE4-CA2E9A78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9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A26D0-4BC5-4CEF-89D1-B9EFD1CB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7EE176-1A29-4B7F-8004-24D6E9096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62F509-731C-4734-9A67-EFCC70518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BD31B6-1B95-40E5-A147-DED2A5B18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AB8366-2C64-46AB-BF5D-E0C257103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3E2BBF-C73E-4481-B72B-5C0D039D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F7FFC-F80E-405D-B8D9-D017BA3C528F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9B1FE2-6BE3-4B53-88B0-C845296B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3C4932-1453-45E7-8424-6765D39E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6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7717F-C750-487A-93AC-E9A11C73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463166-987C-40B3-A06E-B64A5A64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D859-6983-49B7-8766-5A7282097930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BE40B2-A441-4240-B9EF-57A352E4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1CA60F-712C-4B35-87E2-EC2339FB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2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0B16E-AE00-42B9-8C00-E98FC11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CF3C-C89A-4F03-AFE0-2B84AFC0C565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A9F8B5-B8B7-4098-963F-96A9639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86D5B-4D3F-470A-B3F6-904A7886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7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ECF21-6B2D-4612-ADEC-017694B6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3FAC5-1DFF-43B9-8BEC-260901C1B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DE37E-073A-4985-AB2C-572F674F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7CE0DF-6D95-43CD-AA22-416FB6E3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6449-1BE7-4E1D-891D-387D8C7EBF19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BC2B19-6BB3-4E89-BAB2-9FD83EEA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79DD5C-1AE3-4185-81EE-B4030FC6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72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5D7E9-4B33-4ABB-815B-1FBC6B8A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25AD51-DD32-468A-A463-4614B07EB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539762-FBFB-4B91-BAE4-F87BA901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4A41F4-ECBB-4D9C-A690-C6E3BAA3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C896-6C33-4ED3-B6B0-3116002FA8B4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424D45-7C02-47FA-BBE3-60AA5DD6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81CDD-4489-42CD-9918-C9D30D61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0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06D152-0ED5-4BF1-847C-D0A353F9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CF94A-752E-48FC-A558-59489709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32901-836A-4AE9-8C51-786E7487C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84172-00DF-40DD-B0B7-8A140F555EF4}" type="datetime1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3E1917-F435-41AE-9AF1-16F3421B3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C23633-5B30-4C6A-8C5E-C4F12FF6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D4EF-46D4-4764-B373-FC59CD1D281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0BC57B-DAE2-4C70-B51C-40E8F73ACA2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31"/>
            <a:ext cx="12192000" cy="6880682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18820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10.xml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6.bin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4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20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9.bin"/><Relationship Id="rId30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14.emf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2.w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2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8.png"/><Relationship Id="rId9" Type="http://schemas.openxmlformats.org/officeDocument/2006/relationships/image" Target="../media/image1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44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4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6.xml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6.bin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4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20.bin"/><Relationship Id="rId36" Type="http://schemas.openxmlformats.org/officeDocument/2006/relationships/oleObject" Target="../embeddings/oleObject28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9.bin"/><Relationship Id="rId30" Type="http://schemas.openxmlformats.org/officeDocument/2006/relationships/oleObject" Target="../embeddings/oleObject22.bin"/><Relationship Id="rId35" Type="http://schemas.openxmlformats.org/officeDocument/2006/relationships/oleObject" Target="../embeddings/oleObject2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52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6.xml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5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0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5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41.wmf"/><Relationship Id="rId4" Type="http://schemas.openxmlformats.org/officeDocument/2006/relationships/image" Target="../media/image8.png"/><Relationship Id="rId9" Type="http://schemas.openxmlformats.org/officeDocument/2006/relationships/oleObject" Target="../embeddings/oleObject61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6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8.bin"/><Relationship Id="rId3" Type="http://schemas.openxmlformats.org/officeDocument/2006/relationships/notesSlide" Target="../notesSlides/notesSlide7.xml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6.bin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7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4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20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1.bin"/><Relationship Id="rId31" Type="http://schemas.openxmlformats.org/officeDocument/2006/relationships/oleObject" Target="../embeddings/oleObject23.bin"/><Relationship Id="rId4" Type="http://schemas.openxmlformats.org/officeDocument/2006/relationships/image" Target="../media/image8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4.bin"/><Relationship Id="rId27" Type="http://schemas.openxmlformats.org/officeDocument/2006/relationships/oleObject" Target="../embeddings/oleObject19.bin"/><Relationship Id="rId30" Type="http://schemas.openxmlformats.org/officeDocument/2006/relationships/oleObject" Target="../embeddings/oleObject2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27DB8B79-DC58-4256-8B8D-CB7F11974A50}"/>
              </a:ext>
            </a:extLst>
          </p:cNvPr>
          <p:cNvSpPr/>
          <p:nvPr/>
        </p:nvSpPr>
        <p:spPr>
          <a:xfrm>
            <a:off x="4416905" y="1512660"/>
            <a:ext cx="3851526" cy="3851526"/>
          </a:xfrm>
          <a:prstGeom prst="ellipse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88172D-A087-4A55-9B60-871A30793B73}"/>
              </a:ext>
            </a:extLst>
          </p:cNvPr>
          <p:cNvSpPr/>
          <p:nvPr/>
        </p:nvSpPr>
        <p:spPr>
          <a:xfrm>
            <a:off x="5910544" y="4130453"/>
            <a:ext cx="19255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2E3047"/>
                </a:solidFill>
                <a:latin typeface="造字工房朗倩（非商用）细体" pitchFamily="50" charset="-122"/>
                <a:ea typeface="造字工房朗倩（非商用）细体" pitchFamily="50" charset="-122"/>
              </a:rPr>
              <a:t>华中科技大学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D06958-AE67-46FB-92CB-2074FFB5DC84}"/>
              </a:ext>
            </a:extLst>
          </p:cNvPr>
          <p:cNvSpPr/>
          <p:nvPr/>
        </p:nvSpPr>
        <p:spPr>
          <a:xfrm>
            <a:off x="4428918" y="4540270"/>
            <a:ext cx="3839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gradFill>
                  <a:gsLst>
                    <a:gs pos="100000">
                      <a:srgbClr val="2E95D1"/>
                    </a:gs>
                    <a:gs pos="0">
                      <a:srgbClr val="8296EF"/>
                    </a:gs>
                  </a:gsLst>
                  <a:lin ang="10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 and Network</a:t>
            </a:r>
            <a:endParaRPr lang="zh-CN" altLang="en-US" sz="2400" dirty="0">
              <a:gradFill>
                <a:gsLst>
                  <a:gs pos="100000">
                    <a:srgbClr val="2E95D1"/>
                  </a:gs>
                  <a:gs pos="0">
                    <a:srgbClr val="8296EF"/>
                  </a:gs>
                </a:gsLst>
                <a:lin ang="10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3D9AB7-3CBF-4A48-A877-B0B423A44C7A}"/>
              </a:ext>
            </a:extLst>
          </p:cNvPr>
          <p:cNvSpPr/>
          <p:nvPr/>
        </p:nvSpPr>
        <p:spPr>
          <a:xfrm>
            <a:off x="2296295" y="2481775"/>
            <a:ext cx="501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计算机通信</a:t>
            </a:r>
            <a:endParaRPr lang="zh-CN" altLang="en-US" sz="72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D4AE61-D3F6-424C-B7CD-B65AF09472D7}"/>
              </a:ext>
            </a:extLst>
          </p:cNvPr>
          <p:cNvSpPr/>
          <p:nvPr/>
        </p:nvSpPr>
        <p:spPr>
          <a:xfrm>
            <a:off x="7067844" y="3163227"/>
            <a:ext cx="283923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朗倩（非商用）常规体" pitchFamily="50" charset="-122"/>
                <a:ea typeface="造字工房朗倩（非商用）常规体" pitchFamily="50" charset="-122"/>
              </a:rPr>
              <a:t>与网络</a:t>
            </a:r>
            <a:endParaRPr lang="zh-CN" altLang="en-US" sz="6600" b="1" dirty="0">
              <a:ln w="38100">
                <a:solidFill>
                  <a:srgbClr val="FE9B71"/>
                </a:solidFill>
              </a:ln>
              <a:solidFill>
                <a:srgbClr val="FE9B71"/>
              </a:solidFill>
              <a:latin typeface="造字工房朗倩（非商用）细体" pitchFamily="50" charset="-122"/>
              <a:ea typeface="造字工房朗倩（非商用）细体" pitchFamily="50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B931DB-B294-4A39-861A-CA98025673ED}"/>
              </a:ext>
            </a:extLst>
          </p:cNvPr>
          <p:cNvGrpSpPr/>
          <p:nvPr/>
        </p:nvGrpSpPr>
        <p:grpSpPr>
          <a:xfrm>
            <a:off x="3385342" y="3608787"/>
            <a:ext cx="2506834" cy="1107996"/>
            <a:chOff x="1952155" y="3733070"/>
            <a:chExt cx="2506834" cy="110799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8AC2F9C-8A39-4B0D-9C46-D2EA4E378CC7}"/>
                </a:ext>
              </a:extLst>
            </p:cNvPr>
            <p:cNvSpPr/>
            <p:nvPr/>
          </p:nvSpPr>
          <p:spPr>
            <a:xfrm>
              <a:off x="1952155" y="3733070"/>
              <a:ext cx="74892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1F25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9900" dirty="0">
                <a:solidFill>
                  <a:srgbClr val="1F25A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A1659B4-B9A8-495D-8630-C9275968FAFC}"/>
                </a:ext>
              </a:extLst>
            </p:cNvPr>
            <p:cNvSpPr/>
            <p:nvPr/>
          </p:nvSpPr>
          <p:spPr>
            <a:xfrm>
              <a:off x="2557506" y="4187971"/>
              <a:ext cx="19014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gradFill>
                    <a:gsLst>
                      <a:gs pos="100000">
                        <a:srgbClr val="1F25A0"/>
                      </a:gs>
                      <a:gs pos="0">
                        <a:srgbClr val="2E95D1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OMPUTER</a:t>
              </a:r>
              <a:endParaRPr lang="zh-CN" altLang="en-US" sz="6600" dirty="0">
                <a:gradFill>
                  <a:gsLst>
                    <a:gs pos="100000">
                      <a:srgbClr val="1F25A0"/>
                    </a:gs>
                    <a:gs pos="0">
                      <a:srgbClr val="2E95D1"/>
                    </a:gs>
                  </a:gsLst>
                  <a:lin ang="10800000" scaled="0"/>
                </a:gradFill>
              </a:endParaRPr>
            </a:p>
          </p:txBody>
        </p:sp>
      </p:grpSp>
      <p:pic>
        <p:nvPicPr>
          <p:cNvPr id="25" name="图形 24">
            <a:extLst>
              <a:ext uri="{FF2B5EF4-FFF2-40B4-BE49-F238E27FC236}">
                <a16:creationId xmlns:a16="http://schemas.microsoft.com/office/drawing/2014/main" id="{AC5266EC-9840-4C63-A42A-F35622517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007" y="1022040"/>
            <a:ext cx="2024728" cy="132344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C1D6D35B-F018-4965-B4DF-79352FB098B2}"/>
              </a:ext>
            </a:extLst>
          </p:cNvPr>
          <p:cNvGrpSpPr/>
          <p:nvPr/>
        </p:nvGrpSpPr>
        <p:grpSpPr>
          <a:xfrm>
            <a:off x="2180694" y="3383160"/>
            <a:ext cx="4792100" cy="707886"/>
            <a:chOff x="1047990" y="3273775"/>
            <a:chExt cx="4792100" cy="707886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06D57D7-2D8A-4F59-AD91-A11A68EA4B09}"/>
                </a:ext>
              </a:extLst>
            </p:cNvPr>
            <p:cNvCxnSpPr>
              <a:cxnSpLocks/>
            </p:cNvCxnSpPr>
            <p:nvPr/>
          </p:nvCxnSpPr>
          <p:spPr>
            <a:xfrm>
              <a:off x="1767518" y="3607637"/>
              <a:ext cx="4072572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F8320A7-4DF7-495E-9EA9-3366EE835C5D}"/>
                </a:ext>
              </a:extLst>
            </p:cNvPr>
            <p:cNvSpPr/>
            <p:nvPr/>
          </p:nvSpPr>
          <p:spPr>
            <a:xfrm>
              <a:off x="1047990" y="3273775"/>
              <a:ext cx="712054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00B0F0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086985-871F-4630-B615-773DC5ED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6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626570" cy="1428589"/>
            <a:chOff x="551030" y="-368704"/>
            <a:chExt cx="5626570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975969" cy="681476"/>
              <a:chOff x="1839058" y="967769"/>
              <a:chExt cx="4975969" cy="68147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无线网络的元素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78" name="Oval 4">
            <a:extLst>
              <a:ext uri="{FF2B5EF4-FFF2-40B4-BE49-F238E27FC236}">
                <a16:creationId xmlns:a16="http://schemas.microsoft.com/office/drawing/2014/main" id="{67DD9163-C41B-4FF9-99FF-64E8E1CA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028" y="474662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179" name="Picture 5" descr="31u_bnrz[1]">
            <a:extLst>
              <a:ext uri="{FF2B5EF4-FFF2-40B4-BE49-F238E27FC236}">
                <a16:creationId xmlns:a16="http://schemas.microsoft.com/office/drawing/2014/main" id="{AD18600B-8C3C-448F-95F6-932AD5F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53" y="5324475"/>
            <a:ext cx="21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0" name="Group 6">
            <a:extLst>
              <a:ext uri="{FF2B5EF4-FFF2-40B4-BE49-F238E27FC236}">
                <a16:creationId xmlns:a16="http://schemas.microsoft.com/office/drawing/2014/main" id="{E49C1C63-9B43-4CC8-8372-3335269096B8}"/>
              </a:ext>
            </a:extLst>
          </p:cNvPr>
          <p:cNvGrpSpPr>
            <a:grpSpLocks/>
          </p:cNvGrpSpPr>
          <p:nvPr/>
        </p:nvGrpSpPr>
        <p:grpSpPr bwMode="auto">
          <a:xfrm>
            <a:off x="2386491" y="1789112"/>
            <a:ext cx="1755775" cy="1625600"/>
            <a:chOff x="567" y="1326"/>
            <a:chExt cx="1106" cy="1024"/>
          </a:xfrm>
        </p:grpSpPr>
        <p:sp>
          <p:nvSpPr>
            <p:cNvPr id="181" name="Oval 7">
              <a:extLst>
                <a:ext uri="{FF2B5EF4-FFF2-40B4-BE49-F238E27FC236}">
                  <a16:creationId xmlns:a16="http://schemas.microsoft.com/office/drawing/2014/main" id="{3B1DE6E1-6E51-40B4-B9D2-9DFEE2F5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326"/>
              <a:ext cx="1106" cy="1024"/>
            </a:xfrm>
            <a:prstGeom prst="ellipse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pic>
          <p:nvPicPr>
            <p:cNvPr id="182" name="Picture 8" descr="31u_bnrz[1]">
              <a:extLst>
                <a:ext uri="{FF2B5EF4-FFF2-40B4-BE49-F238E27FC236}">
                  <a16:creationId xmlns:a16="http://schemas.microsoft.com/office/drawing/2014/main" id="{8A1A40A6-96DE-454B-BB85-0E74B97ED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035" y="1785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3" name="Group 9">
              <a:extLst>
                <a:ext uri="{FF2B5EF4-FFF2-40B4-BE49-F238E27FC236}">
                  <a16:creationId xmlns:a16="http://schemas.microsoft.com/office/drawing/2014/main" id="{46037018-6625-4C2C-9F46-7E65211E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" y="1447"/>
              <a:ext cx="252" cy="288"/>
              <a:chOff x="2870" y="1518"/>
              <a:chExt cx="292" cy="320"/>
            </a:xfrm>
          </p:grpSpPr>
          <p:graphicFrame>
            <p:nvGraphicFramePr>
              <p:cNvPr id="199" name="Object 10">
                <a:extLst>
                  <a:ext uri="{FF2B5EF4-FFF2-40B4-BE49-F238E27FC236}">
                    <a16:creationId xmlns:a16="http://schemas.microsoft.com/office/drawing/2014/main" id="{198B02C7-48DA-496B-80E4-DFD98F512D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2"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199" name="Object 10">
                            <a:extLst>
                              <a:ext uri="{FF2B5EF4-FFF2-40B4-BE49-F238E27FC236}">
                                <a16:creationId xmlns:a16="http://schemas.microsoft.com/office/drawing/2014/main" id="{198B02C7-48DA-496B-80E4-DFD98F512D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" name="Object 11">
                <a:extLst>
                  <a:ext uri="{FF2B5EF4-FFF2-40B4-BE49-F238E27FC236}">
                    <a16:creationId xmlns:a16="http://schemas.microsoft.com/office/drawing/2014/main" id="{9E25CA13-F9B3-4165-95E8-EBB0A6C5AA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3" name="Clip" r:id="rId9" imgW="1268295" imgH="1199426" progId="MS_ClipArt_Gallery.2">
                      <p:embed/>
                    </p:oleObj>
                  </mc:Choice>
                  <mc:Fallback>
                    <p:oleObj name="Clip" r:id="rId9" imgW="1268295" imgH="1199426" progId="MS_ClipArt_Gallery.2">
                      <p:embed/>
                      <p:pic>
                        <p:nvPicPr>
                          <p:cNvPr id="200" name="Object 11">
                            <a:extLst>
                              <a:ext uri="{FF2B5EF4-FFF2-40B4-BE49-F238E27FC236}">
                                <a16:creationId xmlns:a16="http://schemas.microsoft.com/office/drawing/2014/main" id="{9E25CA13-F9B3-4165-95E8-EBB0A6C5AAB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" name="Group 12">
              <a:extLst>
                <a:ext uri="{FF2B5EF4-FFF2-40B4-BE49-F238E27FC236}">
                  <a16:creationId xmlns:a16="http://schemas.microsoft.com/office/drawing/2014/main" id="{30C847AF-610F-4E4F-8899-9D5280C8F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" y="1379"/>
              <a:ext cx="252" cy="288"/>
              <a:chOff x="2870" y="1518"/>
              <a:chExt cx="292" cy="320"/>
            </a:xfrm>
          </p:grpSpPr>
          <p:graphicFrame>
            <p:nvGraphicFramePr>
              <p:cNvPr id="197" name="Object 13">
                <a:extLst>
                  <a:ext uri="{FF2B5EF4-FFF2-40B4-BE49-F238E27FC236}">
                    <a16:creationId xmlns:a16="http://schemas.microsoft.com/office/drawing/2014/main" id="{A26C4FA8-A6AB-4EFA-B906-9AFD4D08ED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4" name="Clip" r:id="rId11" imgW="826829" imgH="840406" progId="MS_ClipArt_Gallery.2">
                      <p:embed/>
                    </p:oleObj>
                  </mc:Choice>
                  <mc:Fallback>
                    <p:oleObj name="Clip" r:id="rId11" imgW="826829" imgH="840406" progId="MS_ClipArt_Gallery.2">
                      <p:embed/>
                      <p:pic>
                        <p:nvPicPr>
                          <p:cNvPr id="197" name="Object 13">
                            <a:extLst>
                              <a:ext uri="{FF2B5EF4-FFF2-40B4-BE49-F238E27FC236}">
                                <a16:creationId xmlns:a16="http://schemas.microsoft.com/office/drawing/2014/main" id="{A26C4FA8-A6AB-4EFA-B906-9AFD4D08ED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Object 14">
                <a:extLst>
                  <a:ext uri="{FF2B5EF4-FFF2-40B4-BE49-F238E27FC236}">
                    <a16:creationId xmlns:a16="http://schemas.microsoft.com/office/drawing/2014/main" id="{18A69302-08E8-4B30-B1E0-EAC8AB54BF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5" name="Clip" r:id="rId12" imgW="1268295" imgH="1199426" progId="MS_ClipArt_Gallery.2">
                      <p:embed/>
                    </p:oleObj>
                  </mc:Choice>
                  <mc:Fallback>
                    <p:oleObj name="Clip" r:id="rId12" imgW="1268295" imgH="1199426" progId="MS_ClipArt_Gallery.2">
                      <p:embed/>
                      <p:pic>
                        <p:nvPicPr>
                          <p:cNvPr id="198" name="Object 14">
                            <a:extLst>
                              <a:ext uri="{FF2B5EF4-FFF2-40B4-BE49-F238E27FC236}">
                                <a16:creationId xmlns:a16="http://schemas.microsoft.com/office/drawing/2014/main" id="{18A69302-08E8-4B30-B1E0-EAC8AB54BF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Group 15">
              <a:extLst>
                <a:ext uri="{FF2B5EF4-FFF2-40B4-BE49-F238E27FC236}">
                  <a16:creationId xmlns:a16="http://schemas.microsoft.com/office/drawing/2014/main" id="{FD49887D-BF25-4800-8698-737931B89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" y="1878"/>
              <a:ext cx="252" cy="288"/>
              <a:chOff x="2870" y="1518"/>
              <a:chExt cx="292" cy="320"/>
            </a:xfrm>
          </p:grpSpPr>
          <p:graphicFrame>
            <p:nvGraphicFramePr>
              <p:cNvPr id="191" name="Object 16">
                <a:extLst>
                  <a:ext uri="{FF2B5EF4-FFF2-40B4-BE49-F238E27FC236}">
                    <a16:creationId xmlns:a16="http://schemas.microsoft.com/office/drawing/2014/main" id="{5397EBE3-CD94-4039-9376-D4636DE6B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6" name="Clip" r:id="rId13" imgW="826829" imgH="840406" progId="MS_ClipArt_Gallery.2">
                      <p:embed/>
                    </p:oleObj>
                  </mc:Choice>
                  <mc:Fallback>
                    <p:oleObj name="Clip" r:id="rId13" imgW="826829" imgH="840406" progId="MS_ClipArt_Gallery.2">
                      <p:embed/>
                      <p:pic>
                        <p:nvPicPr>
                          <p:cNvPr id="191" name="Object 16">
                            <a:extLst>
                              <a:ext uri="{FF2B5EF4-FFF2-40B4-BE49-F238E27FC236}">
                                <a16:creationId xmlns:a16="http://schemas.microsoft.com/office/drawing/2014/main" id="{5397EBE3-CD94-4039-9376-D4636DE6BA7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6" name="Object 17">
                <a:extLst>
                  <a:ext uri="{FF2B5EF4-FFF2-40B4-BE49-F238E27FC236}">
                    <a16:creationId xmlns:a16="http://schemas.microsoft.com/office/drawing/2014/main" id="{B33175B2-1A91-45D6-B7E1-51B3B04A3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7" name="Clip" r:id="rId14" imgW="1268295" imgH="1199426" progId="MS_ClipArt_Gallery.2">
                      <p:embed/>
                    </p:oleObj>
                  </mc:Choice>
                  <mc:Fallback>
                    <p:oleObj name="Clip" r:id="rId14" imgW="1268295" imgH="1199426" progId="MS_ClipArt_Gallery.2">
                      <p:embed/>
                      <p:pic>
                        <p:nvPicPr>
                          <p:cNvPr id="196" name="Object 17">
                            <a:extLst>
                              <a:ext uri="{FF2B5EF4-FFF2-40B4-BE49-F238E27FC236}">
                                <a16:creationId xmlns:a16="http://schemas.microsoft.com/office/drawing/2014/main" id="{B33175B2-1A91-45D6-B7E1-51B3B04A3A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1" name="Line 18">
            <a:extLst>
              <a:ext uri="{FF2B5EF4-FFF2-40B4-BE49-F238E27FC236}">
                <a16:creationId xmlns:a16="http://schemas.microsoft.com/office/drawing/2014/main" id="{1BF56DE5-AFCA-4C05-B5B8-A234DA9DD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5191" y="2790825"/>
            <a:ext cx="900112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7E8AFDAC-8AE3-46C8-912C-7B847B25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741" y="371157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03" name="Picture 20" descr="31u_bnrz[1]">
            <a:extLst>
              <a:ext uri="{FF2B5EF4-FFF2-40B4-BE49-F238E27FC236}">
                <a16:creationId xmlns:a16="http://schemas.microsoft.com/office/drawing/2014/main" id="{4FB99917-2679-4C8A-A03B-E61949A7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16" y="43799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">
            <a:extLst>
              <a:ext uri="{FF2B5EF4-FFF2-40B4-BE49-F238E27FC236}">
                <a16:creationId xmlns:a16="http://schemas.microsoft.com/office/drawing/2014/main" id="{EDA0C389-F2D4-4428-AB9E-CAAB45F4CFB1}"/>
              </a:ext>
            </a:extLst>
          </p:cNvPr>
          <p:cNvGrpSpPr>
            <a:grpSpLocks/>
          </p:cNvGrpSpPr>
          <p:nvPr/>
        </p:nvGrpSpPr>
        <p:grpSpPr bwMode="auto">
          <a:xfrm>
            <a:off x="3272316" y="4730750"/>
            <a:ext cx="400050" cy="457200"/>
            <a:chOff x="2870" y="1518"/>
            <a:chExt cx="292" cy="320"/>
          </a:xfrm>
        </p:grpSpPr>
        <p:graphicFrame>
          <p:nvGraphicFramePr>
            <p:cNvPr id="217" name="Object 22">
              <a:extLst>
                <a:ext uri="{FF2B5EF4-FFF2-40B4-BE49-F238E27FC236}">
                  <a16:creationId xmlns:a16="http://schemas.microsoft.com/office/drawing/2014/main" id="{27FE0EAC-CE44-42C4-A9E9-42BACC45A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8" name="Clip" r:id="rId15" imgW="826829" imgH="840406" progId="MS_ClipArt_Gallery.2">
                    <p:embed/>
                  </p:oleObj>
                </mc:Choice>
                <mc:Fallback>
                  <p:oleObj name="Clip" r:id="rId15" imgW="826829" imgH="840406" progId="MS_ClipArt_Gallery.2">
                    <p:embed/>
                    <p:pic>
                      <p:nvPicPr>
                        <p:cNvPr id="217" name="Object 22">
                          <a:extLst>
                            <a:ext uri="{FF2B5EF4-FFF2-40B4-BE49-F238E27FC236}">
                              <a16:creationId xmlns:a16="http://schemas.microsoft.com/office/drawing/2014/main" id="{27FE0EAC-CE44-42C4-A9E9-42BACC45A1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Object 23">
              <a:extLst>
                <a:ext uri="{FF2B5EF4-FFF2-40B4-BE49-F238E27FC236}">
                  <a16:creationId xmlns:a16="http://schemas.microsoft.com/office/drawing/2014/main" id="{9E60CF9D-25D3-4A9E-8553-F818FBD07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9" name="Clip" r:id="rId16" imgW="1268295" imgH="1199426" progId="MS_ClipArt_Gallery.2">
                    <p:embed/>
                  </p:oleObj>
                </mc:Choice>
                <mc:Fallback>
                  <p:oleObj name="Clip" r:id="rId16" imgW="1268295" imgH="1199426" progId="MS_ClipArt_Gallery.2">
                    <p:embed/>
                    <p:pic>
                      <p:nvPicPr>
                        <p:cNvPr id="218" name="Object 23">
                          <a:extLst>
                            <a:ext uri="{FF2B5EF4-FFF2-40B4-BE49-F238E27FC236}">
                              <a16:creationId xmlns:a16="http://schemas.microsoft.com/office/drawing/2014/main" id="{9E60CF9D-25D3-4A9E-8553-F818FBD07D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" name="Group 24">
            <a:extLst>
              <a:ext uri="{FF2B5EF4-FFF2-40B4-BE49-F238E27FC236}">
                <a16:creationId xmlns:a16="http://schemas.microsoft.com/office/drawing/2014/main" id="{450AF94E-07A7-449D-9AF7-77C5A9E2A51B}"/>
              </a:ext>
            </a:extLst>
          </p:cNvPr>
          <p:cNvGrpSpPr>
            <a:grpSpLocks/>
          </p:cNvGrpSpPr>
          <p:nvPr/>
        </p:nvGrpSpPr>
        <p:grpSpPr bwMode="auto">
          <a:xfrm>
            <a:off x="3121503" y="3781425"/>
            <a:ext cx="400050" cy="457200"/>
            <a:chOff x="2870" y="1518"/>
            <a:chExt cx="292" cy="320"/>
          </a:xfrm>
        </p:grpSpPr>
        <p:graphicFrame>
          <p:nvGraphicFramePr>
            <p:cNvPr id="220" name="Object 25">
              <a:extLst>
                <a:ext uri="{FF2B5EF4-FFF2-40B4-BE49-F238E27FC236}">
                  <a16:creationId xmlns:a16="http://schemas.microsoft.com/office/drawing/2014/main" id="{29A37EA5-9BAC-43EF-A48E-5961A3275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0" name="Clip" r:id="rId17" imgW="826829" imgH="840406" progId="MS_ClipArt_Gallery.2">
                    <p:embed/>
                  </p:oleObj>
                </mc:Choice>
                <mc:Fallback>
                  <p:oleObj name="Clip" r:id="rId17" imgW="826829" imgH="840406" progId="MS_ClipArt_Gallery.2">
                    <p:embed/>
                    <p:pic>
                      <p:nvPicPr>
                        <p:cNvPr id="220" name="Object 25">
                          <a:extLst>
                            <a:ext uri="{FF2B5EF4-FFF2-40B4-BE49-F238E27FC236}">
                              <a16:creationId xmlns:a16="http://schemas.microsoft.com/office/drawing/2014/main" id="{29A37EA5-9BAC-43EF-A48E-5961A3275E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26">
              <a:extLst>
                <a:ext uri="{FF2B5EF4-FFF2-40B4-BE49-F238E27FC236}">
                  <a16:creationId xmlns:a16="http://schemas.microsoft.com/office/drawing/2014/main" id="{39331F93-B5A6-4E44-89BE-F53B36B9E5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1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221" name="Object 26">
                          <a:extLst>
                            <a:ext uri="{FF2B5EF4-FFF2-40B4-BE49-F238E27FC236}">
                              <a16:creationId xmlns:a16="http://schemas.microsoft.com/office/drawing/2014/main" id="{39331F93-B5A6-4E44-89BE-F53B36B9E5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" name="Group 27">
            <a:extLst>
              <a:ext uri="{FF2B5EF4-FFF2-40B4-BE49-F238E27FC236}">
                <a16:creationId xmlns:a16="http://schemas.microsoft.com/office/drawing/2014/main" id="{D9BB43FD-7656-4239-A0B9-053E27E73F67}"/>
              </a:ext>
            </a:extLst>
          </p:cNvPr>
          <p:cNvGrpSpPr>
            <a:grpSpLocks/>
          </p:cNvGrpSpPr>
          <p:nvPr/>
        </p:nvGrpSpPr>
        <p:grpSpPr bwMode="auto">
          <a:xfrm>
            <a:off x="2735741" y="4587875"/>
            <a:ext cx="400050" cy="457200"/>
            <a:chOff x="2870" y="1518"/>
            <a:chExt cx="292" cy="320"/>
          </a:xfrm>
        </p:grpSpPr>
        <p:graphicFrame>
          <p:nvGraphicFramePr>
            <p:cNvPr id="223" name="Object 28">
              <a:extLst>
                <a:ext uri="{FF2B5EF4-FFF2-40B4-BE49-F238E27FC236}">
                  <a16:creationId xmlns:a16="http://schemas.microsoft.com/office/drawing/2014/main" id="{59535954-E585-4E1C-977C-7DC0D03E7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2" name="Clip" r:id="rId19" imgW="826829" imgH="840406" progId="MS_ClipArt_Gallery.2">
                    <p:embed/>
                  </p:oleObj>
                </mc:Choice>
                <mc:Fallback>
                  <p:oleObj name="Clip" r:id="rId19" imgW="826829" imgH="840406" progId="MS_ClipArt_Gallery.2">
                    <p:embed/>
                    <p:pic>
                      <p:nvPicPr>
                        <p:cNvPr id="223" name="Object 28">
                          <a:extLst>
                            <a:ext uri="{FF2B5EF4-FFF2-40B4-BE49-F238E27FC236}">
                              <a16:creationId xmlns:a16="http://schemas.microsoft.com/office/drawing/2014/main" id="{59535954-E585-4E1C-977C-7DC0D03E78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4" name="Object 29">
              <a:extLst>
                <a:ext uri="{FF2B5EF4-FFF2-40B4-BE49-F238E27FC236}">
                  <a16:creationId xmlns:a16="http://schemas.microsoft.com/office/drawing/2014/main" id="{A6A4B6BD-05A6-40F2-AB88-986EDEEAB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3" name="Clip" r:id="rId20" imgW="1268295" imgH="1199426" progId="MS_ClipArt_Gallery.2">
                    <p:embed/>
                  </p:oleObj>
                </mc:Choice>
                <mc:Fallback>
                  <p:oleObj name="Clip" r:id="rId20" imgW="1268295" imgH="1199426" progId="MS_ClipArt_Gallery.2">
                    <p:embed/>
                    <p:pic>
                      <p:nvPicPr>
                        <p:cNvPr id="224" name="Object 29">
                          <a:extLst>
                            <a:ext uri="{FF2B5EF4-FFF2-40B4-BE49-F238E27FC236}">
                              <a16:creationId xmlns:a16="http://schemas.microsoft.com/office/drawing/2014/main" id="{A6A4B6BD-05A6-40F2-AB88-986EDEEAB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Line 30">
            <a:extLst>
              <a:ext uri="{FF2B5EF4-FFF2-40B4-BE49-F238E27FC236}">
                <a16:creationId xmlns:a16="http://schemas.microsoft.com/office/drawing/2014/main" id="{55194B8A-8FB5-40DE-B664-CBE7858D9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5828" y="3800475"/>
            <a:ext cx="97472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" name="Group 31">
            <a:extLst>
              <a:ext uri="{FF2B5EF4-FFF2-40B4-BE49-F238E27FC236}">
                <a16:creationId xmlns:a16="http://schemas.microsoft.com/office/drawing/2014/main" id="{0F1A12CB-EC8B-4412-B100-EAD7955D3638}"/>
              </a:ext>
            </a:extLst>
          </p:cNvPr>
          <p:cNvGrpSpPr>
            <a:grpSpLocks/>
          </p:cNvGrpSpPr>
          <p:nvPr/>
        </p:nvGrpSpPr>
        <p:grpSpPr bwMode="auto">
          <a:xfrm>
            <a:off x="2611916" y="4040187"/>
            <a:ext cx="400050" cy="457200"/>
            <a:chOff x="2870" y="1518"/>
            <a:chExt cx="292" cy="320"/>
          </a:xfrm>
        </p:grpSpPr>
        <p:graphicFrame>
          <p:nvGraphicFramePr>
            <p:cNvPr id="227" name="Object 32">
              <a:extLst>
                <a:ext uri="{FF2B5EF4-FFF2-40B4-BE49-F238E27FC236}">
                  <a16:creationId xmlns:a16="http://schemas.microsoft.com/office/drawing/2014/main" id="{40BBAE91-832B-4C78-B9DF-5B60C06C8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4" name="Clip" r:id="rId21" imgW="826829" imgH="840406" progId="MS_ClipArt_Gallery.2">
                    <p:embed/>
                  </p:oleObj>
                </mc:Choice>
                <mc:Fallback>
                  <p:oleObj name="Clip" r:id="rId21" imgW="826829" imgH="840406" progId="MS_ClipArt_Gallery.2">
                    <p:embed/>
                    <p:pic>
                      <p:nvPicPr>
                        <p:cNvPr id="227" name="Object 32">
                          <a:extLst>
                            <a:ext uri="{FF2B5EF4-FFF2-40B4-BE49-F238E27FC236}">
                              <a16:creationId xmlns:a16="http://schemas.microsoft.com/office/drawing/2014/main" id="{40BBAE91-832B-4C78-B9DF-5B60C06C81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8" name="Object 33">
              <a:extLst>
                <a:ext uri="{FF2B5EF4-FFF2-40B4-BE49-F238E27FC236}">
                  <a16:creationId xmlns:a16="http://schemas.microsoft.com/office/drawing/2014/main" id="{B17780EC-9B6F-4343-BEA9-8680C6AB0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5" name="Clip" r:id="rId22" imgW="1268295" imgH="1199426" progId="MS_ClipArt_Gallery.2">
                    <p:embed/>
                  </p:oleObj>
                </mc:Choice>
                <mc:Fallback>
                  <p:oleObj name="Clip" r:id="rId22" imgW="1268295" imgH="1199426" progId="MS_ClipArt_Gallery.2">
                    <p:embed/>
                    <p:pic>
                      <p:nvPicPr>
                        <p:cNvPr id="228" name="Object 33">
                          <a:extLst>
                            <a:ext uri="{FF2B5EF4-FFF2-40B4-BE49-F238E27FC236}">
                              <a16:creationId xmlns:a16="http://schemas.microsoft.com/office/drawing/2014/main" id="{B17780EC-9B6F-4343-BEA9-8680C6AB0F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" name="Oval 34">
            <a:extLst>
              <a:ext uri="{FF2B5EF4-FFF2-40B4-BE49-F238E27FC236}">
                <a16:creationId xmlns:a16="http://schemas.microsoft.com/office/drawing/2014/main" id="{FC9AA7CB-EF90-4AB8-B319-C4A47955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341" y="4662487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30" name="Picture 35" descr="31u_bnrz[1]">
            <a:extLst>
              <a:ext uri="{FF2B5EF4-FFF2-40B4-BE49-F238E27FC236}">
                <a16:creationId xmlns:a16="http://schemas.microsoft.com/office/drawing/2014/main" id="{A40B0F0A-42BE-4A91-974C-F0E49EB9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6" y="53451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" name="Group 36">
            <a:extLst>
              <a:ext uri="{FF2B5EF4-FFF2-40B4-BE49-F238E27FC236}">
                <a16:creationId xmlns:a16="http://schemas.microsoft.com/office/drawing/2014/main" id="{C9D9CE22-8095-4DA4-A1FF-29F620C980C8}"/>
              </a:ext>
            </a:extLst>
          </p:cNvPr>
          <p:cNvGrpSpPr>
            <a:grpSpLocks/>
          </p:cNvGrpSpPr>
          <p:nvPr/>
        </p:nvGrpSpPr>
        <p:grpSpPr bwMode="auto">
          <a:xfrm>
            <a:off x="5659916" y="5695950"/>
            <a:ext cx="400050" cy="457200"/>
            <a:chOff x="2870" y="1518"/>
            <a:chExt cx="292" cy="320"/>
          </a:xfrm>
        </p:grpSpPr>
        <p:graphicFrame>
          <p:nvGraphicFramePr>
            <p:cNvPr id="232" name="Object 37">
              <a:extLst>
                <a:ext uri="{FF2B5EF4-FFF2-40B4-BE49-F238E27FC236}">
                  <a16:creationId xmlns:a16="http://schemas.microsoft.com/office/drawing/2014/main" id="{7ABB65FF-6F1C-4288-B1C7-6C07E0D825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6" name="Clip" r:id="rId23" imgW="826829" imgH="840406" progId="MS_ClipArt_Gallery.2">
                    <p:embed/>
                  </p:oleObj>
                </mc:Choice>
                <mc:Fallback>
                  <p:oleObj name="Clip" r:id="rId23" imgW="826829" imgH="840406" progId="MS_ClipArt_Gallery.2">
                    <p:embed/>
                    <p:pic>
                      <p:nvPicPr>
                        <p:cNvPr id="232" name="Object 37">
                          <a:extLst>
                            <a:ext uri="{FF2B5EF4-FFF2-40B4-BE49-F238E27FC236}">
                              <a16:creationId xmlns:a16="http://schemas.microsoft.com/office/drawing/2014/main" id="{7ABB65FF-6F1C-4288-B1C7-6C07E0D825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" name="Object 38">
              <a:extLst>
                <a:ext uri="{FF2B5EF4-FFF2-40B4-BE49-F238E27FC236}">
                  <a16:creationId xmlns:a16="http://schemas.microsoft.com/office/drawing/2014/main" id="{0AE52E35-2909-4EB8-8134-715B181D0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7" name="Clip" r:id="rId24" imgW="1268295" imgH="1199426" progId="MS_ClipArt_Gallery.2">
                    <p:embed/>
                  </p:oleObj>
                </mc:Choice>
                <mc:Fallback>
                  <p:oleObj name="Clip" r:id="rId24" imgW="1268295" imgH="1199426" progId="MS_ClipArt_Gallery.2">
                    <p:embed/>
                    <p:pic>
                      <p:nvPicPr>
                        <p:cNvPr id="233" name="Object 38">
                          <a:extLst>
                            <a:ext uri="{FF2B5EF4-FFF2-40B4-BE49-F238E27FC236}">
                              <a16:creationId xmlns:a16="http://schemas.microsoft.com/office/drawing/2014/main" id="{0AE52E35-2909-4EB8-8134-715B181D0E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4" name="Group 39">
            <a:extLst>
              <a:ext uri="{FF2B5EF4-FFF2-40B4-BE49-F238E27FC236}">
                <a16:creationId xmlns:a16="http://schemas.microsoft.com/office/drawing/2014/main" id="{F5045625-0F92-43B1-9843-B100AE553DAA}"/>
              </a:ext>
            </a:extLst>
          </p:cNvPr>
          <p:cNvGrpSpPr>
            <a:grpSpLocks/>
          </p:cNvGrpSpPr>
          <p:nvPr/>
        </p:nvGrpSpPr>
        <p:grpSpPr bwMode="auto">
          <a:xfrm>
            <a:off x="5861528" y="4751387"/>
            <a:ext cx="400050" cy="457200"/>
            <a:chOff x="2870" y="1518"/>
            <a:chExt cx="292" cy="320"/>
          </a:xfrm>
        </p:grpSpPr>
        <p:graphicFrame>
          <p:nvGraphicFramePr>
            <p:cNvPr id="235" name="Object 40">
              <a:extLst>
                <a:ext uri="{FF2B5EF4-FFF2-40B4-BE49-F238E27FC236}">
                  <a16:creationId xmlns:a16="http://schemas.microsoft.com/office/drawing/2014/main" id="{9FBADFEE-F66F-4579-8B31-C32F330EF1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8" name="Clip" r:id="rId25" imgW="826829" imgH="840406" progId="MS_ClipArt_Gallery.2">
                    <p:embed/>
                  </p:oleObj>
                </mc:Choice>
                <mc:Fallback>
                  <p:oleObj name="Clip" r:id="rId25" imgW="826829" imgH="840406" progId="MS_ClipArt_Gallery.2">
                    <p:embed/>
                    <p:pic>
                      <p:nvPicPr>
                        <p:cNvPr id="235" name="Object 40">
                          <a:extLst>
                            <a:ext uri="{FF2B5EF4-FFF2-40B4-BE49-F238E27FC236}">
                              <a16:creationId xmlns:a16="http://schemas.microsoft.com/office/drawing/2014/main" id="{9FBADFEE-F66F-4579-8B31-C32F330EF1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41">
              <a:extLst>
                <a:ext uri="{FF2B5EF4-FFF2-40B4-BE49-F238E27FC236}">
                  <a16:creationId xmlns:a16="http://schemas.microsoft.com/office/drawing/2014/main" id="{335F4FB1-D6FF-48D6-9867-3336A96F50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9" name="Clip" r:id="rId26" imgW="1268295" imgH="1199426" progId="MS_ClipArt_Gallery.2">
                    <p:embed/>
                  </p:oleObj>
                </mc:Choice>
                <mc:Fallback>
                  <p:oleObj name="Clip" r:id="rId26" imgW="1268295" imgH="1199426" progId="MS_ClipArt_Gallery.2">
                    <p:embed/>
                    <p:pic>
                      <p:nvPicPr>
                        <p:cNvPr id="236" name="Object 41">
                          <a:extLst>
                            <a:ext uri="{FF2B5EF4-FFF2-40B4-BE49-F238E27FC236}">
                              <a16:creationId xmlns:a16="http://schemas.microsoft.com/office/drawing/2014/main" id="{335F4FB1-D6FF-48D6-9867-3336A96F50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" name="Group 42">
            <a:extLst>
              <a:ext uri="{FF2B5EF4-FFF2-40B4-BE49-F238E27FC236}">
                <a16:creationId xmlns:a16="http://schemas.microsoft.com/office/drawing/2014/main" id="{D302B965-C353-4387-8587-8B6D2E982186}"/>
              </a:ext>
            </a:extLst>
          </p:cNvPr>
          <p:cNvGrpSpPr>
            <a:grpSpLocks/>
          </p:cNvGrpSpPr>
          <p:nvPr/>
        </p:nvGrpSpPr>
        <p:grpSpPr bwMode="auto">
          <a:xfrm>
            <a:off x="5123341" y="5553075"/>
            <a:ext cx="400050" cy="457200"/>
            <a:chOff x="2870" y="1518"/>
            <a:chExt cx="292" cy="320"/>
          </a:xfrm>
        </p:grpSpPr>
        <p:graphicFrame>
          <p:nvGraphicFramePr>
            <p:cNvPr id="238" name="Object 43">
              <a:extLst>
                <a:ext uri="{FF2B5EF4-FFF2-40B4-BE49-F238E27FC236}">
                  <a16:creationId xmlns:a16="http://schemas.microsoft.com/office/drawing/2014/main" id="{D0DF65D0-A887-4289-B550-5FBD5E5CE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0" name="Clip" r:id="rId27" imgW="826829" imgH="840406" progId="MS_ClipArt_Gallery.2">
                    <p:embed/>
                  </p:oleObj>
                </mc:Choice>
                <mc:Fallback>
                  <p:oleObj name="Clip" r:id="rId27" imgW="826829" imgH="840406" progId="MS_ClipArt_Gallery.2">
                    <p:embed/>
                    <p:pic>
                      <p:nvPicPr>
                        <p:cNvPr id="238" name="Object 43">
                          <a:extLst>
                            <a:ext uri="{FF2B5EF4-FFF2-40B4-BE49-F238E27FC236}">
                              <a16:creationId xmlns:a16="http://schemas.microsoft.com/office/drawing/2014/main" id="{D0DF65D0-A887-4289-B550-5FBD5E5CE7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9" name="Object 44">
              <a:extLst>
                <a:ext uri="{FF2B5EF4-FFF2-40B4-BE49-F238E27FC236}">
                  <a16:creationId xmlns:a16="http://schemas.microsoft.com/office/drawing/2014/main" id="{2B768A83-07AA-466F-8A09-525237D5A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1" name="Clip" r:id="rId28" imgW="1268295" imgH="1199426" progId="MS_ClipArt_Gallery.2">
                    <p:embed/>
                  </p:oleObj>
                </mc:Choice>
                <mc:Fallback>
                  <p:oleObj name="Clip" r:id="rId28" imgW="1268295" imgH="1199426" progId="MS_ClipArt_Gallery.2">
                    <p:embed/>
                    <p:pic>
                      <p:nvPicPr>
                        <p:cNvPr id="239" name="Object 44">
                          <a:extLst>
                            <a:ext uri="{FF2B5EF4-FFF2-40B4-BE49-F238E27FC236}">
                              <a16:creationId xmlns:a16="http://schemas.microsoft.com/office/drawing/2014/main" id="{2B768A83-07AA-466F-8A09-525237D5A3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0" name="Group 45">
            <a:extLst>
              <a:ext uri="{FF2B5EF4-FFF2-40B4-BE49-F238E27FC236}">
                <a16:creationId xmlns:a16="http://schemas.microsoft.com/office/drawing/2014/main" id="{BF474764-C065-457C-ACB6-BD8A517FA44B}"/>
              </a:ext>
            </a:extLst>
          </p:cNvPr>
          <p:cNvGrpSpPr>
            <a:grpSpLocks/>
          </p:cNvGrpSpPr>
          <p:nvPr/>
        </p:nvGrpSpPr>
        <p:grpSpPr bwMode="auto">
          <a:xfrm>
            <a:off x="4999516" y="5005387"/>
            <a:ext cx="400050" cy="457200"/>
            <a:chOff x="2870" y="1518"/>
            <a:chExt cx="292" cy="320"/>
          </a:xfrm>
        </p:grpSpPr>
        <p:graphicFrame>
          <p:nvGraphicFramePr>
            <p:cNvPr id="241" name="Object 46">
              <a:extLst>
                <a:ext uri="{FF2B5EF4-FFF2-40B4-BE49-F238E27FC236}">
                  <a16:creationId xmlns:a16="http://schemas.microsoft.com/office/drawing/2014/main" id="{32C32EEC-C522-48B7-ACFC-75C7F1998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2" name="Clip" r:id="rId29" imgW="826829" imgH="840406" progId="MS_ClipArt_Gallery.2">
                    <p:embed/>
                  </p:oleObj>
                </mc:Choice>
                <mc:Fallback>
                  <p:oleObj name="Clip" r:id="rId29" imgW="826829" imgH="840406" progId="MS_ClipArt_Gallery.2">
                    <p:embed/>
                    <p:pic>
                      <p:nvPicPr>
                        <p:cNvPr id="241" name="Object 46">
                          <a:extLst>
                            <a:ext uri="{FF2B5EF4-FFF2-40B4-BE49-F238E27FC236}">
                              <a16:creationId xmlns:a16="http://schemas.microsoft.com/office/drawing/2014/main" id="{32C32EEC-C522-48B7-ACFC-75C7F19988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47">
              <a:extLst>
                <a:ext uri="{FF2B5EF4-FFF2-40B4-BE49-F238E27FC236}">
                  <a16:creationId xmlns:a16="http://schemas.microsoft.com/office/drawing/2014/main" id="{BEB18CEB-DF6F-4FBF-BA1E-97560FC0F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3" name="Clip" r:id="rId30" imgW="1268295" imgH="1199426" progId="MS_ClipArt_Gallery.2">
                    <p:embed/>
                  </p:oleObj>
                </mc:Choice>
                <mc:Fallback>
                  <p:oleObj name="Clip" r:id="rId30" imgW="1268295" imgH="1199426" progId="MS_ClipArt_Gallery.2">
                    <p:embed/>
                    <p:pic>
                      <p:nvPicPr>
                        <p:cNvPr id="242" name="Object 47">
                          <a:extLst>
                            <a:ext uri="{FF2B5EF4-FFF2-40B4-BE49-F238E27FC236}">
                              <a16:creationId xmlns:a16="http://schemas.microsoft.com/office/drawing/2014/main" id="{BEB18CEB-DF6F-4FBF-BA1E-97560FC0FD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C4BE0622-A4B8-496F-9A4A-D713D8C00582}"/>
              </a:ext>
            </a:extLst>
          </p:cNvPr>
          <p:cNvGrpSpPr>
            <a:grpSpLocks/>
          </p:cNvGrpSpPr>
          <p:nvPr/>
        </p:nvGrpSpPr>
        <p:grpSpPr bwMode="auto">
          <a:xfrm>
            <a:off x="7075966" y="5776912"/>
            <a:ext cx="400050" cy="457200"/>
            <a:chOff x="2870" y="1518"/>
            <a:chExt cx="292" cy="320"/>
          </a:xfrm>
        </p:grpSpPr>
        <p:graphicFrame>
          <p:nvGraphicFramePr>
            <p:cNvPr id="244" name="Object 49">
              <a:extLst>
                <a:ext uri="{FF2B5EF4-FFF2-40B4-BE49-F238E27FC236}">
                  <a16:creationId xmlns:a16="http://schemas.microsoft.com/office/drawing/2014/main" id="{3D88A1D1-EAA2-4F15-93AD-F15946424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4" name="Clip" r:id="rId31" imgW="826829" imgH="840406" progId="MS_ClipArt_Gallery.2">
                    <p:embed/>
                  </p:oleObj>
                </mc:Choice>
                <mc:Fallback>
                  <p:oleObj name="Clip" r:id="rId31" imgW="826829" imgH="840406" progId="MS_ClipArt_Gallery.2">
                    <p:embed/>
                    <p:pic>
                      <p:nvPicPr>
                        <p:cNvPr id="244" name="Object 49">
                          <a:extLst>
                            <a:ext uri="{FF2B5EF4-FFF2-40B4-BE49-F238E27FC236}">
                              <a16:creationId xmlns:a16="http://schemas.microsoft.com/office/drawing/2014/main" id="{3D88A1D1-EAA2-4F15-93AD-F159464243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50">
              <a:extLst>
                <a:ext uri="{FF2B5EF4-FFF2-40B4-BE49-F238E27FC236}">
                  <a16:creationId xmlns:a16="http://schemas.microsoft.com/office/drawing/2014/main" id="{CA67B6F6-C49B-4059-8CCB-C03B8127BC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5" name="Clip" r:id="rId32" imgW="1268295" imgH="1199426" progId="MS_ClipArt_Gallery.2">
                    <p:embed/>
                  </p:oleObj>
                </mc:Choice>
                <mc:Fallback>
                  <p:oleObj name="Clip" r:id="rId32" imgW="1268295" imgH="1199426" progId="MS_ClipArt_Gallery.2">
                    <p:embed/>
                    <p:pic>
                      <p:nvPicPr>
                        <p:cNvPr id="245" name="Object 50">
                          <a:extLst>
                            <a:ext uri="{FF2B5EF4-FFF2-40B4-BE49-F238E27FC236}">
                              <a16:creationId xmlns:a16="http://schemas.microsoft.com/office/drawing/2014/main" id="{CA67B6F6-C49B-4059-8CCB-C03B8127BC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" name="Group 51">
            <a:extLst>
              <a:ext uri="{FF2B5EF4-FFF2-40B4-BE49-F238E27FC236}">
                <a16:creationId xmlns:a16="http://schemas.microsoft.com/office/drawing/2014/main" id="{3665E0A7-192E-4870-B31A-24D3AE746DD3}"/>
              </a:ext>
            </a:extLst>
          </p:cNvPr>
          <p:cNvGrpSpPr>
            <a:grpSpLocks/>
          </p:cNvGrpSpPr>
          <p:nvPr/>
        </p:nvGrpSpPr>
        <p:grpSpPr bwMode="auto">
          <a:xfrm>
            <a:off x="6069491" y="5243512"/>
            <a:ext cx="835025" cy="457200"/>
            <a:chOff x="3345" y="3383"/>
            <a:chExt cx="526" cy="288"/>
          </a:xfrm>
        </p:grpSpPr>
        <p:grpSp>
          <p:nvGrpSpPr>
            <p:cNvPr id="247" name="Group 52">
              <a:extLst>
                <a:ext uri="{FF2B5EF4-FFF2-40B4-BE49-F238E27FC236}">
                  <a16:creationId xmlns:a16="http://schemas.microsoft.com/office/drawing/2014/main" id="{D2E6C419-8CE2-49DF-83E3-104618BBF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252" name="Object 53">
                <a:extLst>
                  <a:ext uri="{FF2B5EF4-FFF2-40B4-BE49-F238E27FC236}">
                    <a16:creationId xmlns:a16="http://schemas.microsoft.com/office/drawing/2014/main" id="{571B6A09-08E3-4BF3-A293-E349843A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26" name="Clip" r:id="rId33" imgW="826829" imgH="840406" progId="MS_ClipArt_Gallery.2">
                      <p:embed/>
                    </p:oleObj>
                  </mc:Choice>
                  <mc:Fallback>
                    <p:oleObj name="Clip" r:id="rId33" imgW="826829" imgH="840406" progId="MS_ClipArt_Gallery.2">
                      <p:embed/>
                      <p:pic>
                        <p:nvPicPr>
                          <p:cNvPr id="252" name="Object 53">
                            <a:extLst>
                              <a:ext uri="{FF2B5EF4-FFF2-40B4-BE49-F238E27FC236}">
                                <a16:creationId xmlns:a16="http://schemas.microsoft.com/office/drawing/2014/main" id="{571B6A09-08E3-4BF3-A293-E349843ABE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3" name="Object 54">
                <a:extLst>
                  <a:ext uri="{FF2B5EF4-FFF2-40B4-BE49-F238E27FC236}">
                    <a16:creationId xmlns:a16="http://schemas.microsoft.com/office/drawing/2014/main" id="{C994687F-A066-40EA-9625-06A8CFD1B0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27" name="Clip" r:id="rId34" imgW="1268295" imgH="1199426" progId="MS_ClipArt_Gallery.2">
                      <p:embed/>
                    </p:oleObj>
                  </mc:Choice>
                  <mc:Fallback>
                    <p:oleObj name="Clip" r:id="rId34" imgW="1268295" imgH="1199426" progId="MS_ClipArt_Gallery.2">
                      <p:embed/>
                      <p:pic>
                        <p:nvPicPr>
                          <p:cNvPr id="253" name="Object 54">
                            <a:extLst>
                              <a:ext uri="{FF2B5EF4-FFF2-40B4-BE49-F238E27FC236}">
                                <a16:creationId xmlns:a16="http://schemas.microsoft.com/office/drawing/2014/main" id="{C994687F-A066-40EA-9625-06A8CFD1B0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8" name="Line 55">
              <a:extLst>
                <a:ext uri="{FF2B5EF4-FFF2-40B4-BE49-F238E27FC236}">
                  <a16:creationId xmlns:a16="http://schemas.microsoft.com/office/drawing/2014/main" id="{9C3C84CF-6613-4E27-92B1-1676E297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56">
              <a:extLst>
                <a:ext uri="{FF2B5EF4-FFF2-40B4-BE49-F238E27FC236}">
                  <a16:creationId xmlns:a16="http://schemas.microsoft.com/office/drawing/2014/main" id="{F6868CD3-3F07-431F-8790-E38505F9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7">
              <a:extLst>
                <a:ext uri="{FF2B5EF4-FFF2-40B4-BE49-F238E27FC236}">
                  <a16:creationId xmlns:a16="http://schemas.microsoft.com/office/drawing/2014/main" id="{37BE158B-F5A1-48EC-A7EF-9735D5639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8">
              <a:extLst>
                <a:ext uri="{FF2B5EF4-FFF2-40B4-BE49-F238E27FC236}">
                  <a16:creationId xmlns:a16="http://schemas.microsoft.com/office/drawing/2014/main" id="{C7AEC84E-3275-49DE-B1D4-BB10DC057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" name="Line 59">
            <a:extLst>
              <a:ext uri="{FF2B5EF4-FFF2-40B4-BE49-F238E27FC236}">
                <a16:creationId xmlns:a16="http://schemas.microsoft.com/office/drawing/2014/main" id="{FAE795D1-51E6-484F-92FA-52A312E98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7616" y="4383087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60">
            <a:extLst>
              <a:ext uri="{FF2B5EF4-FFF2-40B4-BE49-F238E27FC236}">
                <a16:creationId xmlns:a16="http://schemas.microsoft.com/office/drawing/2014/main" id="{A555BE76-5A6C-44A1-BE2C-9FC030FFB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6091" y="4530725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5" name="Group 70">
            <a:extLst>
              <a:ext uri="{FF2B5EF4-FFF2-40B4-BE49-F238E27FC236}">
                <a16:creationId xmlns:a16="http://schemas.microsoft.com/office/drawing/2014/main" id="{DE4505C7-80EA-42CD-BE43-80FED07BA9E3}"/>
              </a:ext>
            </a:extLst>
          </p:cNvPr>
          <p:cNvGrpSpPr>
            <a:grpSpLocks/>
          </p:cNvGrpSpPr>
          <p:nvPr/>
        </p:nvGrpSpPr>
        <p:grpSpPr bwMode="auto">
          <a:xfrm>
            <a:off x="4297841" y="2860675"/>
            <a:ext cx="2362200" cy="1762125"/>
            <a:chOff x="1927" y="1752"/>
            <a:chExt cx="1488" cy="1110"/>
          </a:xfrm>
        </p:grpSpPr>
        <p:sp>
          <p:nvSpPr>
            <p:cNvPr id="266" name="Freeform 71">
              <a:extLst>
                <a:ext uri="{FF2B5EF4-FFF2-40B4-BE49-F238E27FC236}">
                  <a16:creationId xmlns:a16="http://schemas.microsoft.com/office/drawing/2014/main" id="{421AC42E-9989-4492-B276-A5EE7196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752"/>
              <a:ext cx="1488" cy="1110"/>
            </a:xfrm>
            <a:custGeom>
              <a:avLst/>
              <a:gdLst>
                <a:gd name="T0" fmla="*/ 1 w 2135"/>
                <a:gd name="T1" fmla="*/ 26 h 1662"/>
                <a:gd name="T2" fmla="*/ 6 w 2135"/>
                <a:gd name="T3" fmla="*/ 3 h 1662"/>
                <a:gd name="T4" fmla="*/ 36 w 2135"/>
                <a:gd name="T5" fmla="*/ 7 h 1662"/>
                <a:gd name="T6" fmla="*/ 68 w 2135"/>
                <a:gd name="T7" fmla="*/ 4 h 1662"/>
                <a:gd name="T8" fmla="*/ 112 w 2135"/>
                <a:gd name="T9" fmla="*/ 16 h 1662"/>
                <a:gd name="T10" fmla="*/ 112 w 2135"/>
                <a:gd name="T11" fmla="*/ 45 h 1662"/>
                <a:gd name="T12" fmla="*/ 88 w 2135"/>
                <a:gd name="T13" fmla="*/ 63 h 1662"/>
                <a:gd name="T14" fmla="*/ 45 w 2135"/>
                <a:gd name="T15" fmla="*/ 59 h 1662"/>
                <a:gd name="T16" fmla="*/ 28 w 2135"/>
                <a:gd name="T17" fmla="*/ 50 h 1662"/>
                <a:gd name="T18" fmla="*/ 10 w 2135"/>
                <a:gd name="T19" fmla="*/ 42 h 1662"/>
                <a:gd name="T20" fmla="*/ 1 w 2135"/>
                <a:gd name="T21" fmla="*/ 2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" name="Text Box 72">
              <a:extLst>
                <a:ext uri="{FF2B5EF4-FFF2-40B4-BE49-F238E27FC236}">
                  <a16:creationId xmlns:a16="http://schemas.microsoft.com/office/drawing/2014/main" id="{BA8E7163-8ADD-439E-A186-DC2358F6E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107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网络基础设施</a:t>
              </a:r>
            </a:p>
          </p:txBody>
        </p:sp>
      </p:grpSp>
      <p:grpSp>
        <p:nvGrpSpPr>
          <p:cNvPr id="70" name="Group 64">
            <a:extLst>
              <a:ext uri="{FF2B5EF4-FFF2-40B4-BE49-F238E27FC236}">
                <a16:creationId xmlns:a16="http://schemas.microsoft.com/office/drawing/2014/main" id="{55D79325-79A5-4768-8785-5DF4D81A6EA1}"/>
              </a:ext>
            </a:extLst>
          </p:cNvPr>
          <p:cNvGrpSpPr>
            <a:grpSpLocks/>
          </p:cNvGrpSpPr>
          <p:nvPr/>
        </p:nvGrpSpPr>
        <p:grpSpPr bwMode="auto">
          <a:xfrm>
            <a:off x="6733480" y="984250"/>
            <a:ext cx="4535653" cy="3651250"/>
            <a:chOff x="3369" y="569"/>
            <a:chExt cx="2108" cy="2300"/>
          </a:xfrm>
        </p:grpSpPr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C84040D2-4CEF-4244-A0B3-E9CFD1B6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865"/>
              <a:ext cx="2108" cy="2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957A8431-7CD4-4AA5-98B5-A258CC59F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768"/>
              <a:ext cx="783" cy="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3" name="Rectangle 67">
              <a:extLst>
                <a:ext uri="{FF2B5EF4-FFF2-40B4-BE49-F238E27FC236}">
                  <a16:creationId xmlns:a16="http://schemas.microsoft.com/office/drawing/2014/main" id="{3A62071A-1251-49B8-B12E-35E0869D1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742"/>
              <a:ext cx="1984" cy="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r>
                <a:rPr lang="en-US" altLang="zh-CN" sz="2400" dirty="0"/>
                <a:t>   </a:t>
              </a:r>
              <a:r>
                <a:rPr lang="zh-CN" altLang="en-US" sz="2400" b="1" dirty="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基   站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b="1" dirty="0">
                  <a:ea typeface="楷体" panose="02010609060101010101" pitchFamily="49" charset="-122"/>
                  <a:cs typeface="Arial" panose="020B0604020202020204" pitchFamily="34" charset="0"/>
                </a:rPr>
                <a:t>典型的作用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是用于连接无线网络</a:t>
              </a:r>
              <a:endParaRPr lang="en-US" altLang="zh-CN" sz="2400" dirty="0"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负责向其覆盖范围内的主机发送和接收分组，在无线网络和无线主机之间起</a:t>
              </a:r>
              <a:r>
                <a:rPr lang="zh-CN" altLang="en-US" sz="2400" b="1" dirty="0">
                  <a:ea typeface="楷体" panose="02010609060101010101" pitchFamily="49" charset="-122"/>
                  <a:cs typeface="Arial" panose="020B0604020202020204" pitchFamily="34" charset="0"/>
                </a:rPr>
                <a:t>链路层中继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作用。如：蜂窝塔、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802.11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接入点 </a:t>
              </a:r>
            </a:p>
          </p:txBody>
        </p:sp>
        <p:pic>
          <p:nvPicPr>
            <p:cNvPr id="74" name="Picture 68" descr="31u_bnrz[1]">
              <a:extLst>
                <a:ext uri="{FF2B5EF4-FFF2-40B4-BE49-F238E27FC236}">
                  <a16:creationId xmlns:a16="http://schemas.microsoft.com/office/drawing/2014/main" id="{23F3D96C-6342-45A8-B559-78BFE5D7D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" y="569"/>
              <a:ext cx="249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" name="Line 69">
            <a:extLst>
              <a:ext uri="{FF2B5EF4-FFF2-40B4-BE49-F238E27FC236}">
                <a16:creationId xmlns:a16="http://schemas.microsoft.com/office/drawing/2014/main" id="{39CDA523-8C49-4FD9-A5FC-C6FACF118B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68467" y="4665663"/>
            <a:ext cx="792163" cy="6397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440F18-17E9-4B03-8A24-DD730896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6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806755" cy="1428589"/>
            <a:chOff x="551030" y="-368704"/>
            <a:chExt cx="5806755" cy="1428589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5156154" cy="681476"/>
              <a:chOff x="1839058" y="967769"/>
              <a:chExt cx="5156154" cy="681476"/>
            </a:xfrm>
          </p:grpSpPr>
          <p:sp>
            <p:nvSpPr>
              <p:cNvPr id="115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830020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基础设施模式</a:t>
                </a:r>
              </a:p>
            </p:txBody>
          </p:sp>
        </p:grpSp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pic>
        <p:nvPicPr>
          <p:cNvPr id="12290" name="Picture 2" descr="https://timgsa.baidu.com/timg?image&amp;quality=80&amp;size=b9999_10000&amp;sec=1571136011740&amp;di=d3581f24cd6008b62de9619909fc28e0&amp;imgtype=0&amp;src=http%3A%2F%2Ftc.sinaimg.cn%2Fmaxwidth.2048%2Ftc.service.weibo.com%2Fimg5_jiemian_com%2Faa2175cc4bc22ee91177a5403c11fff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 b="20619"/>
          <a:stretch/>
        </p:blipFill>
        <p:spPr bwMode="auto">
          <a:xfrm>
            <a:off x="2944679" y="1568120"/>
            <a:ext cx="4603377" cy="17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878489" y="4244145"/>
            <a:ext cx="11034376" cy="497235"/>
            <a:chOff x="1403750" y="3572109"/>
            <a:chExt cx="10786140" cy="497235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6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25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1" y="3572109"/>
              <a:ext cx="1015993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基础设施模式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是指预先建立起来的、能够覆盖一定地理范围的一批固定基站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878489" y="4954441"/>
            <a:ext cx="6758367" cy="513634"/>
            <a:chOff x="1403750" y="3593123"/>
            <a:chExt cx="6606327" cy="513634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7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5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2" y="3630536"/>
              <a:ext cx="5980125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移动主机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通过基站接入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有线网络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035705-1D58-405C-806B-088412F3F942}"/>
              </a:ext>
            </a:extLst>
          </p:cNvPr>
          <p:cNvGrpSpPr/>
          <p:nvPr/>
        </p:nvGrpSpPr>
        <p:grpSpPr>
          <a:xfrm>
            <a:off x="878489" y="3533849"/>
            <a:ext cx="9743222" cy="497235"/>
            <a:chOff x="1403750" y="3572109"/>
            <a:chExt cx="9524033" cy="4972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53C4BD3-9413-4C25-B595-AB99C4C88E7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1" name="对话气泡: 椭圆形 59">
                <a:extLst>
                  <a:ext uri="{FF2B5EF4-FFF2-40B4-BE49-F238E27FC236}">
                    <a16:creationId xmlns:a16="http://schemas.microsoft.com/office/drawing/2014/main" id="{2CB94C9E-9CF8-4601-9FB1-287EB8D585BC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ound-web-cam_17861">
                <a:extLst>
                  <a:ext uri="{FF2B5EF4-FFF2-40B4-BE49-F238E27FC236}">
                    <a16:creationId xmlns:a16="http://schemas.microsoft.com/office/drawing/2014/main" id="{0E864556-9995-44BF-9C43-5316348C44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C1B702D2-B231-4768-8BE5-B69FFA63F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2" y="3572109"/>
              <a:ext cx="889783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无线网络可分为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两大类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固定基础设施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自组网络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(ad hoc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DAA939-42A9-47FA-BAF4-D464A50099D8}"/>
              </a:ext>
            </a:extLst>
          </p:cNvPr>
          <p:cNvGrpSpPr/>
          <p:nvPr/>
        </p:nvGrpSpPr>
        <p:grpSpPr>
          <a:xfrm>
            <a:off x="878489" y="5681137"/>
            <a:ext cx="7759718" cy="476221"/>
            <a:chOff x="1403750" y="3593123"/>
            <a:chExt cx="7585151" cy="47622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9E41C47-8A4C-4198-8C0A-1DD86084769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59">
                <a:extLst>
                  <a:ext uri="{FF2B5EF4-FFF2-40B4-BE49-F238E27FC236}">
                    <a16:creationId xmlns:a16="http://schemas.microsoft.com/office/drawing/2014/main" id="{4D5D3E6A-4802-4F5C-8E8D-714C30EAA83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5BCDAA79-41CA-49F8-8ABA-2C58682BB2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C8368EAD-EE35-4FE8-B7FF-334F3A17A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952" y="3630536"/>
              <a:ext cx="6958949" cy="424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切换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移动主机的移动可能会改变与之相关联的基站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0F38A5-7851-4890-A6FD-4AD5CC52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8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4050346" cy="1428589"/>
            <a:chOff x="551030" y="-368704"/>
            <a:chExt cx="405034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3399745" cy="698202"/>
              <a:chOff x="1839058" y="967769"/>
              <a:chExt cx="3399745" cy="698202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339974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95237" y="1019640"/>
                <a:ext cx="2443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几个概念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1080814" y="1624997"/>
            <a:ext cx="3275784" cy="476221"/>
            <a:chOff x="1403750" y="3593123"/>
            <a:chExt cx="3275784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关联</a:t>
              </a:r>
            </a:p>
          </p:txBody>
        </p:sp>
      </p:grpSp>
      <p:sp>
        <p:nvSpPr>
          <p:cNvPr id="77" name="Text Box 79">
            <a:extLst>
              <a:ext uri="{FF2B5EF4-FFF2-40B4-BE49-F238E27FC236}">
                <a16:creationId xmlns:a16="http://schemas.microsoft.com/office/drawing/2014/main" id="{A2157D10-AF15-4D1E-A096-978B8D1C7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644" y="2263883"/>
            <a:ext cx="730991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无线主机位于某个基站的无线通信覆盖范围内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该主机使用该基站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它与更大网络之间的数据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083079D-749A-46F9-B1AE-4652534E7B3E}"/>
              </a:ext>
            </a:extLst>
          </p:cNvPr>
          <p:cNvGrpSpPr/>
          <p:nvPr/>
        </p:nvGrpSpPr>
        <p:grpSpPr>
          <a:xfrm>
            <a:off x="1080814" y="3628705"/>
            <a:ext cx="3275784" cy="476221"/>
            <a:chOff x="1403750" y="3593123"/>
            <a:chExt cx="3275784" cy="47622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DBB3E95F-6E46-4D3B-B0FB-884E3F91319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1" name="对话气泡: 椭圆形 80">
                <a:extLst>
                  <a:ext uri="{FF2B5EF4-FFF2-40B4-BE49-F238E27FC236}">
                    <a16:creationId xmlns:a16="http://schemas.microsoft.com/office/drawing/2014/main" id="{E997C69C-069C-4844-BBBD-7C985FDE449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round-web-cam_17861">
                <a:extLst>
                  <a:ext uri="{FF2B5EF4-FFF2-40B4-BE49-F238E27FC236}">
                    <a16:creationId xmlns:a16="http://schemas.microsoft.com/office/drawing/2014/main" id="{F9C5DCCC-D658-48B6-B824-0ADD7131F1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0" name="Text Box 79">
              <a:extLst>
                <a:ext uri="{FF2B5EF4-FFF2-40B4-BE49-F238E27FC236}">
                  <a16:creationId xmlns:a16="http://schemas.microsoft.com/office/drawing/2014/main" id="{25C59948-DC93-4CEF-B99E-A3FFA5AB3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切换</a:t>
              </a:r>
            </a:p>
          </p:txBody>
        </p:sp>
      </p:grpSp>
      <p:sp>
        <p:nvSpPr>
          <p:cNvPr id="83" name="Text Box 79">
            <a:extLst>
              <a:ext uri="{FF2B5EF4-FFF2-40B4-BE49-F238E27FC236}">
                <a16:creationId xmlns:a16="http://schemas.microsoft.com/office/drawing/2014/main" id="{B5179433-5577-425A-908E-F898110B2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644" y="4267592"/>
            <a:ext cx="10605555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当一台移动主机移动范围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超出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一个基站的覆盖范围而到达另一个基站的覆盖范围后，它将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改变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其接入更大网络的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连接点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1CD642-D105-4684-8DD0-9E431AC8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1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80750" y="1551392"/>
            <a:ext cx="3386425" cy="4132307"/>
            <a:chOff x="495195" y="1497031"/>
            <a:chExt cx="3386425" cy="41323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242EA3-6122-4C1B-AA3E-8BFFF350C002}"/>
                </a:ext>
              </a:extLst>
            </p:cNvPr>
            <p:cNvGrpSpPr/>
            <p:nvPr/>
          </p:nvGrpSpPr>
          <p:grpSpPr>
            <a:xfrm>
              <a:off x="495195" y="4086734"/>
              <a:ext cx="1666133" cy="1542604"/>
              <a:chOff x="1933575" y="4433888"/>
              <a:chExt cx="1755775" cy="1625600"/>
            </a:xfrm>
          </p:grpSpPr>
          <p:sp>
            <p:nvSpPr>
              <p:cNvPr id="168" name="Oval 17">
                <a:extLst>
                  <a:ext uri="{FF2B5EF4-FFF2-40B4-BE49-F238E27FC236}">
                    <a16:creationId xmlns:a16="http://schemas.microsoft.com/office/drawing/2014/main" id="{BD08CA44-4BF3-443C-A12C-FE7B8086F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575" y="4433888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66C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87078E3F-B79D-4AB4-9C99-C986540A9CDB}"/>
                  </a:ext>
                </a:extLst>
              </p:cNvPr>
              <p:cNvGrpSpPr/>
              <p:nvPr/>
            </p:nvGrpSpPr>
            <p:grpSpPr>
              <a:xfrm>
                <a:off x="2466722" y="5014279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38" name="图片 237">
                  <a:extLst>
                    <a:ext uri="{FF2B5EF4-FFF2-40B4-BE49-F238E27FC236}">
                      <a16:creationId xmlns:a16="http://schemas.microsoft.com/office/drawing/2014/main" id="{5E1B6C04-9DC5-440D-A8EC-FC6894B9D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39" name="图片 238">
                  <a:extLst>
                    <a:ext uri="{FF2B5EF4-FFF2-40B4-BE49-F238E27FC236}">
                      <a16:creationId xmlns:a16="http://schemas.microsoft.com/office/drawing/2014/main" id="{08B9C1DE-1CDA-4385-8ECB-C57E5DF69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CC62781-B776-47C0-8CE7-AAEA8B37C160}"/>
                </a:ext>
              </a:extLst>
            </p:cNvPr>
            <p:cNvGrpSpPr/>
            <p:nvPr/>
          </p:nvGrpSpPr>
          <p:grpSpPr>
            <a:xfrm>
              <a:off x="910562" y="1497031"/>
              <a:ext cx="1666133" cy="1542604"/>
              <a:chOff x="876300" y="1385888"/>
              <a:chExt cx="1755775" cy="1625600"/>
            </a:xfrm>
          </p:grpSpPr>
          <p:sp>
            <p:nvSpPr>
              <p:cNvPr id="145" name="Oval 7">
                <a:extLst>
                  <a:ext uri="{FF2B5EF4-FFF2-40B4-BE49-F238E27FC236}">
                    <a16:creationId xmlns:a16="http://schemas.microsoft.com/office/drawing/2014/main" id="{DA650049-3CF2-49FB-A14C-D220DE2D2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300" y="1385888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66C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49" name="组合 248">
                <a:extLst>
                  <a:ext uri="{FF2B5EF4-FFF2-40B4-BE49-F238E27FC236}">
                    <a16:creationId xmlns:a16="http://schemas.microsoft.com/office/drawing/2014/main" id="{1A6B8F9A-38B6-43C7-B7F3-9FF4295E16AC}"/>
                  </a:ext>
                </a:extLst>
              </p:cNvPr>
              <p:cNvGrpSpPr/>
              <p:nvPr/>
            </p:nvGrpSpPr>
            <p:grpSpPr>
              <a:xfrm>
                <a:off x="1391950" y="1978743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50" name="图片 249">
                  <a:extLst>
                    <a:ext uri="{FF2B5EF4-FFF2-40B4-BE49-F238E27FC236}">
                      <a16:creationId xmlns:a16="http://schemas.microsoft.com/office/drawing/2014/main" id="{D5716AF6-8A3C-4163-89F9-33ADD5798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51" name="图片 250">
                  <a:extLst>
                    <a:ext uri="{FF2B5EF4-FFF2-40B4-BE49-F238E27FC236}">
                      <a16:creationId xmlns:a16="http://schemas.microsoft.com/office/drawing/2014/main" id="{B1F17004-686D-4701-B96E-67C73A974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BFBBC84-9E61-4CC1-9198-193F6BEA1F58}"/>
                </a:ext>
              </a:extLst>
            </p:cNvPr>
            <p:cNvGrpSpPr/>
            <p:nvPr/>
          </p:nvGrpSpPr>
          <p:grpSpPr>
            <a:xfrm>
              <a:off x="2215487" y="2821006"/>
              <a:ext cx="1666133" cy="1542604"/>
              <a:chOff x="2181225" y="2709863"/>
              <a:chExt cx="1755775" cy="1625600"/>
            </a:xfrm>
          </p:grpSpPr>
          <p:sp>
            <p:nvSpPr>
              <p:cNvPr id="159" name="Oval 12">
                <a:extLst>
                  <a:ext uri="{FF2B5EF4-FFF2-40B4-BE49-F238E27FC236}">
                    <a16:creationId xmlns:a16="http://schemas.microsoft.com/office/drawing/2014/main" id="{32EBA899-9C43-4565-A49C-1156A69B3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1225" y="2709863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66C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ACBE0C74-BAAF-4B0F-8CCE-53C4A9D83925}"/>
                  </a:ext>
                </a:extLst>
              </p:cNvPr>
              <p:cNvGrpSpPr/>
              <p:nvPr/>
            </p:nvGrpSpPr>
            <p:grpSpPr>
              <a:xfrm>
                <a:off x="2701686" y="3269932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41" name="图片 240">
                  <a:extLst>
                    <a:ext uri="{FF2B5EF4-FFF2-40B4-BE49-F238E27FC236}">
                      <a16:creationId xmlns:a16="http://schemas.microsoft.com/office/drawing/2014/main" id="{1CBF397B-8EEA-48A6-A566-2B867AB90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42" name="图片 241">
                  <a:extLst>
                    <a:ext uri="{FF2B5EF4-FFF2-40B4-BE49-F238E27FC236}">
                      <a16:creationId xmlns:a16="http://schemas.microsoft.com/office/drawing/2014/main" id="{65E6D5AB-094C-4DC9-90DA-B429A69B3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932A6FE-2DC5-4815-9A2D-18FAC423D86B}"/>
                </a:ext>
              </a:extLst>
            </p:cNvPr>
            <p:cNvGrpSpPr/>
            <p:nvPr/>
          </p:nvGrpSpPr>
          <p:grpSpPr>
            <a:xfrm>
              <a:off x="1082012" y="2097106"/>
              <a:ext cx="1666133" cy="1542604"/>
              <a:chOff x="1047750" y="1985963"/>
              <a:chExt cx="1755775" cy="1625600"/>
            </a:xfrm>
          </p:grpSpPr>
          <p:grpSp>
            <p:nvGrpSpPr>
              <p:cNvPr id="185" name="Group 21">
                <a:extLst>
                  <a:ext uri="{FF2B5EF4-FFF2-40B4-BE49-F238E27FC236}">
                    <a16:creationId xmlns:a16="http://schemas.microsoft.com/office/drawing/2014/main" id="{E2F2BB0D-0DC4-4AD5-9E2F-ED65BB4AA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7750" y="1985963"/>
                <a:ext cx="1755775" cy="1625600"/>
                <a:chOff x="1824" y="1076"/>
                <a:chExt cx="1106" cy="1024"/>
              </a:xfrm>
            </p:grpSpPr>
            <p:sp>
              <p:nvSpPr>
                <p:cNvPr id="186" name="Oval 22">
                  <a:extLst>
                    <a:ext uri="{FF2B5EF4-FFF2-40B4-BE49-F238E27FC236}">
                      <a16:creationId xmlns:a16="http://schemas.microsoft.com/office/drawing/2014/main" id="{CF2511AF-B3A6-4C8F-BD94-5BF0284D9E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076"/>
                  <a:ext cx="1106" cy="102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6CCFF"/>
                    </a:gs>
                    <a:gs pos="100000">
                      <a:srgbClr val="CCFFFF">
                        <a:alpha val="50998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/>
                </a:p>
              </p:txBody>
            </p:sp>
            <p:grpSp>
              <p:nvGrpSpPr>
                <p:cNvPr id="187" name="Group 23">
                  <a:extLst>
                    <a:ext uri="{FF2B5EF4-FFF2-40B4-BE49-F238E27FC236}">
                      <a16:creationId xmlns:a16="http://schemas.microsoft.com/office/drawing/2014/main" id="{F2A23B6D-FFF6-420D-BFBA-2471E7667D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4" y="1436"/>
                  <a:ext cx="252" cy="288"/>
                  <a:chOff x="2870" y="1518"/>
                  <a:chExt cx="292" cy="320"/>
                </a:xfrm>
              </p:grpSpPr>
              <p:graphicFrame>
                <p:nvGraphicFramePr>
                  <p:cNvPr id="188" name="Object 24">
                    <a:extLst>
                      <a:ext uri="{FF2B5EF4-FFF2-40B4-BE49-F238E27FC236}">
                        <a16:creationId xmlns:a16="http://schemas.microsoft.com/office/drawing/2014/main" id="{F237532C-F8A8-421F-ABE7-7D300696DAB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870" y="1518"/>
                  <a:ext cx="272" cy="2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292" name="Clip" r:id="rId6" imgW="826829" imgH="840406" progId="MS_ClipArt_Gallery.2">
                          <p:embed/>
                        </p:oleObj>
                      </mc:Choice>
                      <mc:Fallback>
                        <p:oleObj name="Clip" r:id="rId6" imgW="826829" imgH="840406" progId="MS_ClipArt_Gallery.2">
                          <p:embed/>
                          <p:pic>
                            <p:nvPicPr>
                              <p:cNvPr id="20521" name="Object 24">
                                <a:extLst>
                                  <a:ext uri="{FF2B5EF4-FFF2-40B4-BE49-F238E27FC236}">
                                    <a16:creationId xmlns:a16="http://schemas.microsoft.com/office/drawing/2014/main" id="{0B137A32-F276-4A30-9F24-3CEFA982A0A3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870" y="1518"/>
                                <a:ext cx="272" cy="2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90" name="Object 25">
                    <a:extLst>
                      <a:ext uri="{FF2B5EF4-FFF2-40B4-BE49-F238E27FC236}">
                        <a16:creationId xmlns:a16="http://schemas.microsoft.com/office/drawing/2014/main" id="{3F8A3123-FCF9-4EDD-ABD0-57A2CE538D7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13" y="1602"/>
                  <a:ext cx="249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293" name="Clip" r:id="rId8" imgW="1268295" imgH="1199426" progId="MS_ClipArt_Gallery.2">
                          <p:embed/>
                        </p:oleObj>
                      </mc:Choice>
                      <mc:Fallback>
                        <p:oleObj name="Clip" r:id="rId8" imgW="1268295" imgH="1199426" progId="MS_ClipArt_Gallery.2">
                          <p:embed/>
                          <p:pic>
                            <p:nvPicPr>
                              <p:cNvPr id="20522" name="Object 25">
                                <a:extLst>
                                  <a:ext uri="{FF2B5EF4-FFF2-40B4-BE49-F238E27FC236}">
                                    <a16:creationId xmlns:a16="http://schemas.microsoft.com/office/drawing/2014/main" id="{84B2B86B-A164-49FE-B5C2-764D14EDF1F6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13" y="1602"/>
                                <a:ext cx="249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8CF2F0CC-DCED-4AC6-9BF7-15DF91B960E4}"/>
                  </a:ext>
                </a:extLst>
              </p:cNvPr>
              <p:cNvGrpSpPr/>
              <p:nvPr/>
            </p:nvGrpSpPr>
            <p:grpSpPr>
              <a:xfrm>
                <a:off x="1601607" y="2539131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47" name="图片 246">
                  <a:extLst>
                    <a:ext uri="{FF2B5EF4-FFF2-40B4-BE49-F238E27FC236}">
                      <a16:creationId xmlns:a16="http://schemas.microsoft.com/office/drawing/2014/main" id="{E6675361-5B76-4766-B2B1-D44BC05C2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48" name="图片 247">
                  <a:extLst>
                    <a:ext uri="{FF2B5EF4-FFF2-40B4-BE49-F238E27FC236}">
                      <a16:creationId xmlns:a16="http://schemas.microsoft.com/office/drawing/2014/main" id="{633902D9-F627-4711-B904-ED246FDC5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5817BA5-15CF-436E-896C-E889CBB484BF}"/>
                </a:ext>
              </a:extLst>
            </p:cNvPr>
            <p:cNvGrpSpPr/>
            <p:nvPr/>
          </p:nvGrpSpPr>
          <p:grpSpPr>
            <a:xfrm>
              <a:off x="1655100" y="2520968"/>
              <a:ext cx="1666133" cy="1542604"/>
              <a:chOff x="1620838" y="2409825"/>
              <a:chExt cx="1755775" cy="1625600"/>
            </a:xfrm>
          </p:grpSpPr>
          <p:sp>
            <p:nvSpPr>
              <p:cNvPr id="193" name="Oval 27">
                <a:extLst>
                  <a:ext uri="{FF2B5EF4-FFF2-40B4-BE49-F238E27FC236}">
                    <a16:creationId xmlns:a16="http://schemas.microsoft.com/office/drawing/2014/main" id="{5BBA0E95-20AD-487C-A674-8A0404493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838" y="2409825"/>
                <a:ext cx="1755775" cy="1625600"/>
              </a:xfrm>
              <a:prstGeom prst="ellipse">
                <a:avLst/>
              </a:prstGeom>
              <a:gradFill rotWithShape="1">
                <a:gsLst>
                  <a:gs pos="0">
                    <a:srgbClr val="CCECFF"/>
                  </a:gs>
                  <a:gs pos="100000">
                    <a:srgbClr val="CCFFFF">
                      <a:alpha val="50998"/>
                    </a:srgbClr>
                  </a:gs>
                </a:gsLst>
                <a:path path="shape">
                  <a:fillToRect l="50000" t="50000" r="50000" b="50000"/>
                </a:path>
              </a:gradFill>
              <a:ln w="12700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B7F75E76-3144-40DB-A04C-E33143D89266}"/>
                  </a:ext>
                </a:extLst>
              </p:cNvPr>
              <p:cNvGrpSpPr/>
              <p:nvPr/>
            </p:nvGrpSpPr>
            <p:grpSpPr>
              <a:xfrm>
                <a:off x="2161994" y="2974745"/>
                <a:ext cx="512853" cy="570065"/>
                <a:chOff x="5032539" y="5524063"/>
                <a:chExt cx="512853" cy="570065"/>
              </a:xfrm>
            </p:grpSpPr>
            <p:pic>
              <p:nvPicPr>
                <p:cNvPr id="244" name="图片 243">
                  <a:extLst>
                    <a:ext uri="{FF2B5EF4-FFF2-40B4-BE49-F238E27FC236}">
                      <a16:creationId xmlns:a16="http://schemas.microsoft.com/office/drawing/2014/main" id="{19714EC9-F945-4715-9B88-0E92A4151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032539" y="5581275"/>
                  <a:ext cx="512853" cy="512853"/>
                </a:xfrm>
                <a:prstGeom prst="rect">
                  <a:avLst/>
                </a:prstGeom>
              </p:spPr>
            </p:pic>
            <p:pic>
              <p:nvPicPr>
                <p:cNvPr id="245" name="图片 244">
                  <a:extLst>
                    <a:ext uri="{FF2B5EF4-FFF2-40B4-BE49-F238E27FC236}">
                      <a16:creationId xmlns:a16="http://schemas.microsoft.com/office/drawing/2014/main" id="{64936F50-3AE9-4367-9EA5-42E44DF47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8913" b="66330"/>
                <a:stretch/>
              </p:blipFill>
              <p:spPr>
                <a:xfrm>
                  <a:off x="5103671" y="5524063"/>
                  <a:ext cx="365407" cy="15939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9" name="Text Box 79">
            <a:extLst>
              <a:ext uri="{FF2B5EF4-FFF2-40B4-BE49-F238E27FC236}">
                <a16:creationId xmlns:a16="http://schemas.microsoft.com/office/drawing/2014/main" id="{11A550D9-D7FD-4A23-98AA-108765EF8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205" y="2699411"/>
            <a:ext cx="6565369" cy="295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无基站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移动主机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仅仅能够在其覆盖范围内向其他节点传送数据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节点之间相互通信组成的临时网络</a:t>
            </a:r>
            <a:r>
              <a: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在它们内部进行选路和地址分配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133810" cy="1428589"/>
            <a:chOff x="551030" y="-368704"/>
            <a:chExt cx="5133810" cy="142858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483209" cy="681476"/>
              <a:chOff x="1839058" y="967769"/>
              <a:chExt cx="4483209" cy="681476"/>
            </a:xfrm>
          </p:grpSpPr>
          <p:sp>
            <p:nvSpPr>
              <p:cNvPr id="64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3375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Ad hoc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网络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4810483" y="2020701"/>
            <a:ext cx="5819424" cy="476221"/>
            <a:chOff x="1403750" y="3593123"/>
            <a:chExt cx="5688508" cy="47622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9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8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510632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一种没有固定基础设施的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自组网络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632AD-6A93-45A7-90AB-9220BB2A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133810" cy="1428589"/>
            <a:chOff x="551030" y="-368704"/>
            <a:chExt cx="5133810" cy="142858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483209" cy="681476"/>
              <a:chOff x="1839058" y="967769"/>
              <a:chExt cx="4483209" cy="681476"/>
            </a:xfrm>
          </p:grpSpPr>
          <p:sp>
            <p:nvSpPr>
              <p:cNvPr id="64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3375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无线网络分类</a:t>
                </a:r>
              </a:p>
            </p:txBody>
          </p:sp>
        </p:grp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43" name="Text Box 4">
            <a:extLst>
              <a:ext uri="{FF2B5EF4-FFF2-40B4-BE49-F238E27FC236}">
                <a16:creationId xmlns:a16="http://schemas.microsoft.com/office/drawing/2014/main" id="{228406BC-6BDC-418B-AE40-DC547272A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438" y="2119841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单跳</a:t>
            </a:r>
            <a:endParaRPr lang="en-US" altLang="zh-CN" sz="24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" name="Text Box 5">
            <a:extLst>
              <a:ext uri="{FF2B5EF4-FFF2-40B4-BE49-F238E27FC236}">
                <a16:creationId xmlns:a16="http://schemas.microsoft.com/office/drawing/2014/main" id="{15453EDC-C21E-4AC7-B60F-703CCB2EF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228" y="2127249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多跳</a:t>
            </a:r>
            <a:endParaRPr lang="en-US" altLang="zh-CN" sz="24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" name="Text Box 7">
            <a:extLst>
              <a:ext uri="{FF2B5EF4-FFF2-40B4-BE49-F238E27FC236}">
                <a16:creationId xmlns:a16="http://schemas.microsoft.com/office/drawing/2014/main" id="{67CABE51-8A80-4F57-9FFA-2DF1817DC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301" y="2927646"/>
            <a:ext cx="1600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有基础设施</a:t>
            </a:r>
            <a:endParaRPr lang="en-US" altLang="zh-CN" sz="22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en-US" altLang="zh-CN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(e.g.</a:t>
            </a:r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接入点</a:t>
            </a:r>
            <a:r>
              <a:rPr lang="en-US" altLang="zh-CN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46" name="Text Box 8">
            <a:extLst>
              <a:ext uri="{FF2B5EF4-FFF2-40B4-BE49-F238E27FC236}">
                <a16:creationId xmlns:a16="http://schemas.microsoft.com/office/drawing/2014/main" id="{6D348DB8-63C5-44CF-B37A-AB14B93C1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223" y="4406369"/>
            <a:ext cx="15938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无基础设施</a:t>
            </a:r>
            <a:endParaRPr lang="en-US" altLang="zh-CN" sz="22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（</a:t>
            </a:r>
            <a:r>
              <a:rPr lang="en-US" altLang="zh-CN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Ad hoc</a:t>
            </a:r>
            <a:r>
              <a:rPr lang="zh-CN" altLang="en-US" sz="2200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）</a:t>
            </a:r>
            <a:endParaRPr lang="en-US" altLang="zh-CN" sz="2200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7" name="Text Box 14">
            <a:extLst>
              <a:ext uri="{FF2B5EF4-FFF2-40B4-BE49-F238E27FC236}">
                <a16:creationId xmlns:a16="http://schemas.microsoft.com/office/drawing/2014/main" id="{7C981B7A-108E-4215-A1B7-171CBD42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822" y="2942496"/>
            <a:ext cx="272740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具有与较大的有线网络连接的</a:t>
            </a:r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基站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(</a:t>
            </a:r>
            <a:r>
              <a:rPr lang="en-US" altLang="zh-CN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WiFi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、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WiMAX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、蜂窝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) </a:t>
            </a:r>
          </a:p>
        </p:txBody>
      </p:sp>
      <p:sp>
        <p:nvSpPr>
          <p:cNvPr id="48" name="Text Box 15">
            <a:extLst>
              <a:ext uri="{FF2B5EF4-FFF2-40B4-BE49-F238E27FC236}">
                <a16:creationId xmlns:a16="http://schemas.microsoft.com/office/drawing/2014/main" id="{DE5F832A-7641-4536-813B-0A1A5578C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338" y="4406369"/>
            <a:ext cx="26236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无基站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, 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不连接到更大的网络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(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蓝牙、自组织网络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49" name="Text Box 16">
            <a:extLst>
              <a:ext uri="{FF2B5EF4-FFF2-40B4-BE49-F238E27FC236}">
                <a16:creationId xmlns:a16="http://schemas.microsoft.com/office/drawing/2014/main" id="{20B5C0B0-0392-4E7D-8EAA-9BB9E82D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9342" y="2957610"/>
            <a:ext cx="369428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可能通过其他无线节点</a:t>
            </a:r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中继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它们的通信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: 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网状网络</a:t>
            </a:r>
            <a:endParaRPr lang="en-US" altLang="zh-CN" i="1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7C0BE1CB-7404-4BD4-8B65-DD691549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4406369"/>
            <a:ext cx="381422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没有基站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, 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不连接到更大的网络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.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可能必须</a:t>
            </a:r>
            <a:r>
              <a:rPr lang="zh-CN" altLang="en-US" b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在几个其他节点之间中继报文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：</a:t>
            </a:r>
            <a:endParaRPr lang="en-US" altLang="zh-CN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algn="ctr"/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MANET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（移动自组织网络）</a:t>
            </a:r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, </a:t>
            </a:r>
          </a:p>
          <a:p>
            <a:pPr algn="ctr"/>
            <a:r>
              <a:rPr lang="en-US" altLang="zh-CN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VANET</a:t>
            </a:r>
            <a:r>
              <a:rPr lang="zh-CN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（车载自组织网络）</a:t>
            </a:r>
            <a:endParaRPr lang="en-US" altLang="zh-CN" i="1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222484A4-7785-44B2-9334-02D49A92D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9135" y="2135716"/>
            <a:ext cx="8614195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latin typeface="Gill Sans MT" panose="020B0502020104020203" pitchFamily="34" charset="0"/>
            </a:endParaRPr>
          </a:p>
        </p:txBody>
      </p:sp>
      <p:sp>
        <p:nvSpPr>
          <p:cNvPr id="52" name="Line 20">
            <a:extLst>
              <a:ext uri="{FF2B5EF4-FFF2-40B4-BE49-F238E27FC236}">
                <a16:creationId xmlns:a16="http://schemas.microsoft.com/office/drawing/2014/main" id="{E1ACBB55-B631-4135-A89A-785CD396E2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69136" y="2575454"/>
            <a:ext cx="8614194" cy="635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" name="Line 21">
            <a:extLst>
              <a:ext uri="{FF2B5EF4-FFF2-40B4-BE49-F238E27FC236}">
                <a16:creationId xmlns:a16="http://schemas.microsoft.com/office/drawing/2014/main" id="{09F972FB-D84E-45CB-9FE2-DFAD20BC66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3161" y="2134129"/>
            <a:ext cx="0" cy="385127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" name="Line 22">
            <a:extLst>
              <a:ext uri="{FF2B5EF4-FFF2-40B4-BE49-F238E27FC236}">
                <a16:creationId xmlns:a16="http://schemas.microsoft.com/office/drawing/2014/main" id="{31311BFE-7D38-4AE8-BBB4-43998E68C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5165" y="2134129"/>
            <a:ext cx="0" cy="385127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DBE9C6E4-4B03-4C79-AA73-1CADE3C88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466" y="6281709"/>
            <a:ext cx="5886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单跳和多跳指是否跨越了一个无线跳和多个无线跳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A9DFFF-E693-48D3-87C5-DDC1D0CD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8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750229" y="1935667"/>
            <a:ext cx="8861156" cy="2575735"/>
            <a:chOff x="292178" y="2056300"/>
            <a:chExt cx="8861153" cy="2575735"/>
          </a:xfrm>
        </p:grpSpPr>
        <p:grpSp>
          <p:nvGrpSpPr>
            <p:cNvPr id="9" name="组合 8"/>
            <p:cNvGrpSpPr/>
            <p:nvPr/>
          </p:nvGrpSpPr>
          <p:grpSpPr>
            <a:xfrm>
              <a:off x="292178" y="2056300"/>
              <a:ext cx="8861153" cy="2049032"/>
              <a:chOff x="219135" y="1542225"/>
              <a:chExt cx="6645873" cy="153677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013402" y="1542225"/>
                <a:ext cx="5851606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无线链路和网络特性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31603" y="2400655"/>
                <a:ext cx="6076428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ireless Links and Network Characteristics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19135" y="2031322"/>
                <a:ext cx="719188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386348" y="3078999"/>
                <a:ext cx="6338241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793989" y="3924149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93F74B-715E-4FBE-9159-9D49B33B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0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223827" cy="1428589"/>
            <a:chOff x="551030" y="-368704"/>
            <a:chExt cx="5223827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4573225" cy="687997"/>
              <a:chOff x="1839059" y="967769"/>
              <a:chExt cx="4573225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457322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36261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无线链路的特征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3573920" y="1580479"/>
            <a:ext cx="5503863" cy="1603773"/>
            <a:chOff x="1429051" y="1872340"/>
            <a:chExt cx="5503863" cy="1603773"/>
          </a:xfrm>
        </p:grpSpPr>
        <p:pic>
          <p:nvPicPr>
            <p:cNvPr id="13314" name="Picture 2" descr="https://timgsa.baidu.com/timg?image&amp;quality=80&amp;size=b9999_10000&amp;sec=1571138508181&amp;di=39d9d94a80c8adbab50e3e8fbcae2ea7&amp;imgtype=0&amp;src=http%3A%2F%2Fgss0.baidu.com%2F9fo3dSag_xI4khGko9WTAnF6hhy%2Fzhidao%2Fpic%2Fitem%2Fb2de9c82d158ccbf0698b9ce1fd8bc3eb1354119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43"/>
            <a:stretch/>
          </p:blipFill>
          <p:spPr bwMode="auto">
            <a:xfrm>
              <a:off x="1429051" y="1872340"/>
              <a:ext cx="2782457" cy="160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4405516" y="2298294"/>
              <a:ext cx="2527398" cy="1094194"/>
              <a:chOff x="8003864" y="4198597"/>
              <a:chExt cx="3449369" cy="1320549"/>
            </a:xfrm>
          </p:grpSpPr>
          <p:pic>
            <p:nvPicPr>
              <p:cNvPr id="13316" name="Picture 4" descr="https://timgsa.baidu.com/timg?image&amp;quality=80&amp;size=b9999_10000&amp;sec=1571138633426&amp;di=7653dfbb56a7a6bbfcff131c187d221b&amp;imgtype=0&amp;src=http%3A%2F%2Fimage.16898.cc%2Fuploadfiles%2FNewBusinessExpress%2F2016%2F3%2F22%2F2016032216270711319.jpg"/>
              <p:cNvPicPr>
                <a:picLocks noChangeAspect="1" noChangeArrowheads="1"/>
              </p:cNvPicPr>
              <p:nvPr/>
            </p:nvPicPr>
            <p:blipFill>
              <a:blip r:embed="rId5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3864" y="4198597"/>
                <a:ext cx="1410055" cy="1320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https://timgsa.baidu.com/timg?image&amp;quality=80&amp;size=b9999_10000&amp;sec=1571138633426&amp;di=7653dfbb56a7a6bbfcff131c187d221b&amp;imgtype=0&amp;src=http%3A%2F%2Fimage.16898.cc%2Fuploadfiles%2FNewBusinessExpress%2F2016%2F3%2F22%2F2016032216270711319.jpg"/>
              <p:cNvPicPr>
                <a:picLocks noChangeAspect="1" noChangeArrowheads="1"/>
              </p:cNvPicPr>
              <p:nvPr/>
            </p:nvPicPr>
            <p:blipFill>
              <a:blip r:embed="rId5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3178" y="4198597"/>
                <a:ext cx="1410055" cy="1320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任意多边形 1"/>
              <p:cNvSpPr/>
              <p:nvPr/>
            </p:nvSpPr>
            <p:spPr>
              <a:xfrm>
                <a:off x="8980972" y="4337434"/>
                <a:ext cx="1495154" cy="284519"/>
              </a:xfrm>
              <a:custGeom>
                <a:avLst/>
                <a:gdLst>
                  <a:gd name="connsiteX0" fmla="*/ 0 w 2977375"/>
                  <a:gd name="connsiteY0" fmla="*/ 245327 h 546410"/>
                  <a:gd name="connsiteX1" fmla="*/ 1483112 w 2977375"/>
                  <a:gd name="connsiteY1" fmla="*/ 367991 h 546410"/>
                  <a:gd name="connsiteX2" fmla="*/ 1237785 w 2977375"/>
                  <a:gd name="connsiteY2" fmla="*/ 0 h 546410"/>
                  <a:gd name="connsiteX3" fmla="*/ 2977375 w 2977375"/>
                  <a:gd name="connsiteY3" fmla="*/ 234176 h 546410"/>
                  <a:gd name="connsiteX4" fmla="*/ 1505414 w 2977375"/>
                  <a:gd name="connsiteY4" fmla="*/ 111513 h 546410"/>
                  <a:gd name="connsiteX5" fmla="*/ 1773044 w 2977375"/>
                  <a:gd name="connsiteY5" fmla="*/ 546410 h 546410"/>
                  <a:gd name="connsiteX6" fmla="*/ 0 w 2977375"/>
                  <a:gd name="connsiteY6" fmla="*/ 245327 h 546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7375" h="546410">
                    <a:moveTo>
                      <a:pt x="0" y="245327"/>
                    </a:moveTo>
                    <a:lnTo>
                      <a:pt x="1483112" y="367991"/>
                    </a:lnTo>
                    <a:lnTo>
                      <a:pt x="1237785" y="0"/>
                    </a:lnTo>
                    <a:lnTo>
                      <a:pt x="2977375" y="234176"/>
                    </a:lnTo>
                    <a:lnTo>
                      <a:pt x="1505414" y="111513"/>
                    </a:lnTo>
                    <a:lnTo>
                      <a:pt x="1773044" y="546410"/>
                    </a:lnTo>
                    <a:lnTo>
                      <a:pt x="0" y="24532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4568489" y="3474984"/>
            <a:ext cx="3275784" cy="476221"/>
            <a:chOff x="1403750" y="3593123"/>
            <a:chExt cx="3275784" cy="47622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递减的信号强度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4568489" y="4015977"/>
            <a:ext cx="3275784" cy="476221"/>
            <a:chOff x="1403750" y="3593123"/>
            <a:chExt cx="3275784" cy="47622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1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0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来自其他源的干扰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4568489" y="4575242"/>
            <a:ext cx="3275784" cy="476221"/>
            <a:chOff x="1403750" y="3593123"/>
            <a:chExt cx="3275784" cy="47622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5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多径传播</a:t>
              </a:r>
            </a:p>
          </p:txBody>
        </p:sp>
      </p:grpSp>
      <p:sp>
        <p:nvSpPr>
          <p:cNvPr id="33" name="箭头: 下 32">
            <a:extLst>
              <a:ext uri="{FF2B5EF4-FFF2-40B4-BE49-F238E27FC236}">
                <a16:creationId xmlns:a16="http://schemas.microsoft.com/office/drawing/2014/main" id="{7772F5B4-E71A-401D-B474-32D6D52E6472}"/>
              </a:ext>
            </a:extLst>
          </p:cNvPr>
          <p:cNvSpPr/>
          <p:nvPr/>
        </p:nvSpPr>
        <p:spPr>
          <a:xfrm>
            <a:off x="6206381" y="5251774"/>
            <a:ext cx="431800" cy="719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143230-9508-4A4A-B63D-5F6C8B6C516F}"/>
              </a:ext>
            </a:extLst>
          </p:cNvPr>
          <p:cNvSpPr txBox="1"/>
          <p:nvPr/>
        </p:nvSpPr>
        <p:spPr>
          <a:xfrm>
            <a:off x="2559893" y="6015361"/>
            <a:ext cx="73977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无线链路中的比特差错比有线链路中更为常见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A27F43-4795-456A-86C2-825D5D1CC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70" y="4838648"/>
            <a:ext cx="32956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采用</a:t>
            </a:r>
            <a:r>
              <a:rPr lang="en-US" altLang="zh-CN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CRC</a:t>
            </a:r>
            <a:r>
              <a:rPr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进行帧校验</a:t>
            </a:r>
            <a:endParaRPr lang="en-US" altLang="zh-CN" sz="2400" dirty="0">
              <a:solidFill>
                <a:srgbClr val="0000FF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出错进行重传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58B07-C98E-49A8-A869-2B42A2B2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352972" cy="1428589"/>
            <a:chOff x="551030" y="-368704"/>
            <a:chExt cx="6352972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702370" cy="687997"/>
              <a:chOff x="1839059" y="967769"/>
              <a:chExt cx="5702370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70237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755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无线链路中差错处理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1080815" y="2020701"/>
            <a:ext cx="3739740" cy="476221"/>
            <a:chOff x="1403750" y="3593123"/>
            <a:chExt cx="3739740" cy="47622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4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3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15755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CRC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进行帧校验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1080815" y="2845891"/>
            <a:ext cx="4340271" cy="476221"/>
            <a:chOff x="1403750" y="3593123"/>
            <a:chExt cx="4295684" cy="47622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9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8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4743" y="3593123"/>
              <a:ext cx="39046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ARQ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协议进行重传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57122FAA-499C-494E-ABFF-65A97C454488}"/>
              </a:ext>
            </a:extLst>
          </p:cNvPr>
          <p:cNvSpPr txBox="1"/>
          <p:nvPr/>
        </p:nvSpPr>
        <p:spPr>
          <a:xfrm>
            <a:off x="1080814" y="4063314"/>
            <a:ext cx="8937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自动重传请求（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Automatic Repeat-Request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sz="2800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ARQ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B1DDCA-E0A0-41FE-841A-E2EE5920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352972" cy="1428589"/>
            <a:chOff x="551030" y="-368704"/>
            <a:chExt cx="6352972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5702370" cy="687997"/>
              <a:chOff x="1839059" y="967769"/>
              <a:chExt cx="5702370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570237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755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无线链路质量描述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86349B3-AD40-4BF7-8ED2-68C591D5B325}"/>
              </a:ext>
            </a:extLst>
          </p:cNvPr>
          <p:cNvGrpSpPr/>
          <p:nvPr/>
        </p:nvGrpSpPr>
        <p:grpSpPr>
          <a:xfrm>
            <a:off x="1087639" y="1846765"/>
            <a:ext cx="6267828" cy="508905"/>
            <a:chOff x="1403750" y="3593123"/>
            <a:chExt cx="6267828" cy="508905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7CB7A4A-3CFF-44C4-A75A-AA1389AA06EE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5" name="对话气泡: 椭圆形 44">
                <a:extLst>
                  <a:ext uri="{FF2B5EF4-FFF2-40B4-BE49-F238E27FC236}">
                    <a16:creationId xmlns:a16="http://schemas.microsoft.com/office/drawing/2014/main" id="{0547F62F-A589-4104-9490-F8020A4E32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round-web-cam_17861">
                <a:extLst>
                  <a:ext uri="{FF2B5EF4-FFF2-40B4-BE49-F238E27FC236}">
                    <a16:creationId xmlns:a16="http://schemas.microsoft.com/office/drawing/2014/main" id="{D298CD64-FEFB-4968-99B8-E5F02BF222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4" name="Text Box 79">
              <a:extLst>
                <a:ext uri="{FF2B5EF4-FFF2-40B4-BE49-F238E27FC236}">
                  <a16:creationId xmlns:a16="http://schemas.microsoft.com/office/drawing/2014/main" id="{5C9F34AA-F73F-4AE2-AB90-F007B34CF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202" y="3631963"/>
              <a:ext cx="573837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信号的传输会引入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噪声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，可能出现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差错</a:t>
              </a:r>
              <a:endPara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30400" y="3546809"/>
            <a:ext cx="5361241" cy="2107754"/>
            <a:chOff x="1151646" y="3256786"/>
            <a:chExt cx="3682671" cy="2107754"/>
          </a:xfrm>
        </p:grpSpPr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7A41C5FD-7133-4140-931A-2F7239300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0959" y="3256786"/>
              <a:ext cx="302820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SNR——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信噪比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076BA8C-E0F3-4B1C-80CA-CA1A4BF57263}"/>
                </a:ext>
              </a:extLst>
            </p:cNvPr>
            <p:cNvGrpSpPr/>
            <p:nvPr/>
          </p:nvGrpSpPr>
          <p:grpSpPr>
            <a:xfrm>
              <a:off x="1151646" y="3732101"/>
              <a:ext cx="3559324" cy="517461"/>
              <a:chOff x="4650628" y="2375499"/>
              <a:chExt cx="3579232" cy="701023"/>
            </a:xfrm>
          </p:grpSpPr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57145493-2673-493C-B0AA-A01A867BA9E0}"/>
                  </a:ext>
                </a:extLst>
              </p:cNvPr>
              <p:cNvSpPr/>
              <p:nvPr/>
            </p:nvSpPr>
            <p:spPr>
              <a:xfrm>
                <a:off x="4650628" y="2375499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AA2395E-2EB2-4127-BD96-267DB1806F5E}"/>
                  </a:ext>
                </a:extLst>
              </p:cNvPr>
              <p:cNvSpPr txBox="1"/>
              <p:nvPr/>
            </p:nvSpPr>
            <p:spPr>
              <a:xfrm>
                <a:off x="4774666" y="2451085"/>
                <a:ext cx="3347793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         Signal-Noise Ratio </a:t>
                </a:r>
              </a:p>
            </p:txBody>
          </p:sp>
        </p:grpSp>
        <p:sp>
          <p:nvSpPr>
            <p:cNvPr id="54" name="Text Box 79">
              <a:extLst>
                <a:ext uri="{FF2B5EF4-FFF2-40B4-BE49-F238E27FC236}">
                  <a16:creationId xmlns:a16="http://schemas.microsoft.com/office/drawing/2014/main" id="{F37EFA77-CBBD-4104-904A-5D804F10E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0958" y="4351145"/>
              <a:ext cx="341335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BER——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比特差错率</a:t>
              </a: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93965498-1FAD-4E68-A476-1E11ED72E04E}"/>
                </a:ext>
              </a:extLst>
            </p:cNvPr>
            <p:cNvGrpSpPr/>
            <p:nvPr/>
          </p:nvGrpSpPr>
          <p:grpSpPr>
            <a:xfrm>
              <a:off x="1151646" y="4847079"/>
              <a:ext cx="3559324" cy="517461"/>
              <a:chOff x="4650628" y="2375498"/>
              <a:chExt cx="3579232" cy="701023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0CCF8C49-75A9-4413-8AFB-95EC31EE76DB}"/>
                  </a:ext>
                </a:extLst>
              </p:cNvPr>
              <p:cNvSpPr/>
              <p:nvPr/>
            </p:nvSpPr>
            <p:spPr>
              <a:xfrm>
                <a:off x="4650628" y="2375498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9E7F623-2A3C-4179-BFC9-95798A83E1CA}"/>
                  </a:ext>
                </a:extLst>
              </p:cNvPr>
              <p:cNvSpPr txBox="1"/>
              <p:nvPr/>
            </p:nvSpPr>
            <p:spPr>
              <a:xfrm>
                <a:off x="4774666" y="2451085"/>
                <a:ext cx="3347793" cy="62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         Bit Error Rate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6349B3-AD40-4BF7-8ED2-68C591D5B325}"/>
              </a:ext>
            </a:extLst>
          </p:cNvPr>
          <p:cNvGrpSpPr/>
          <p:nvPr/>
        </p:nvGrpSpPr>
        <p:grpSpPr>
          <a:xfrm>
            <a:off x="1080815" y="2637014"/>
            <a:ext cx="6182623" cy="543039"/>
            <a:chOff x="1403750" y="3593123"/>
            <a:chExt cx="6182623" cy="5430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7CB7A4A-3CFF-44C4-A75A-AA1389AA06EE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5" name="对话气泡: 椭圆形 44">
                <a:extLst>
                  <a:ext uri="{FF2B5EF4-FFF2-40B4-BE49-F238E27FC236}">
                    <a16:creationId xmlns:a16="http://schemas.microsoft.com/office/drawing/2014/main" id="{0547F62F-A589-4104-9490-F8020A4E32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round-web-cam_17861">
                <a:extLst>
                  <a:ext uri="{FF2B5EF4-FFF2-40B4-BE49-F238E27FC236}">
                    <a16:creationId xmlns:a16="http://schemas.microsoft.com/office/drawing/2014/main" id="{D298CD64-FEFB-4968-99B8-E5F02BF222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4" name="Text Box 79">
              <a:extLst>
                <a:ext uri="{FF2B5EF4-FFF2-40B4-BE49-F238E27FC236}">
                  <a16:creationId xmlns:a16="http://schemas.microsoft.com/office/drawing/2014/main" id="{5C9F34AA-F73F-4AE2-AB90-F007B34CF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3204" y="3637564"/>
              <a:ext cx="5653169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常用的两个描述链路质量的量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E496EE-B98F-465D-A53E-C37ABDF9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3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5">
            <a:extLst>
              <a:ext uri="{FF2B5EF4-FFF2-40B4-BE49-F238E27FC236}">
                <a16:creationId xmlns:a16="http://schemas.microsoft.com/office/drawing/2014/main" id="{6F508688-8D16-46D8-AC46-176A759F7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77" y="1604004"/>
            <a:ext cx="3559324" cy="458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916936" y="1882685"/>
            <a:ext cx="6780098" cy="476221"/>
            <a:chOff x="1403750" y="3593123"/>
            <a:chExt cx="6780098" cy="4762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8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979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对于给定的调制方案，</a:t>
              </a:r>
              <a:r>
                <a:rPr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越高，</a:t>
              </a:r>
              <a:r>
                <a:rPr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BER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越低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FF36C97-AB26-4155-A8FF-8DBCBCFD73BE}"/>
              </a:ext>
            </a:extLst>
          </p:cNvPr>
          <p:cNvGrpSpPr/>
          <p:nvPr/>
        </p:nvGrpSpPr>
        <p:grpSpPr>
          <a:xfrm>
            <a:off x="916936" y="3038193"/>
            <a:ext cx="6487069" cy="830997"/>
            <a:chOff x="1403750" y="3593123"/>
            <a:chExt cx="6487069" cy="83099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600CAED-7D45-4A81-8E26-EA186427475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69">
                <a:extLst>
                  <a:ext uri="{FF2B5EF4-FFF2-40B4-BE49-F238E27FC236}">
                    <a16:creationId xmlns:a16="http://schemas.microsoft.com/office/drawing/2014/main" id="{91011021-11C7-4026-9A05-3BFDE8DDF7F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677A4B40-1C95-4FB4-BF61-60AC18B7621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D1C68253-02A9-4DD9-91A8-A2DAB140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9048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对于给定的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，具有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较高比特传输率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的调制技术将具有</a:t>
              </a:r>
              <a:r>
                <a:rPr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较高的</a:t>
              </a:r>
              <a:r>
                <a:rPr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BER</a:t>
              </a:r>
              <a:endParaRPr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7642062" cy="1428589"/>
            <a:chOff x="551030" y="-368704"/>
            <a:chExt cx="7642062" cy="142858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6991460" cy="715701"/>
              <a:chOff x="1839059" y="967769"/>
              <a:chExt cx="6991460" cy="715701"/>
            </a:xfrm>
          </p:grpSpPr>
          <p:sp>
            <p:nvSpPr>
              <p:cNvPr id="2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699146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5" y="1037139"/>
                <a:ext cx="59048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信噪比与比特差错率的关系</a:t>
                </a:r>
              </a:p>
            </p:txBody>
          </p:sp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BF3F7E-DB65-457C-B9E2-0779514F3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7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E2FC0143-51AC-4948-80E8-9BC500126F3B}"/>
              </a:ext>
            </a:extLst>
          </p:cNvPr>
          <p:cNvSpPr/>
          <p:nvPr/>
        </p:nvSpPr>
        <p:spPr>
          <a:xfrm>
            <a:off x="1418137" y="1403349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2D39A8-AB88-49CB-9F6C-292F75EFDE9A}"/>
              </a:ext>
            </a:extLst>
          </p:cNvPr>
          <p:cNvGrpSpPr/>
          <p:nvPr/>
        </p:nvGrpSpPr>
        <p:grpSpPr>
          <a:xfrm>
            <a:off x="2648395" y="2107020"/>
            <a:ext cx="8412880" cy="2428031"/>
            <a:chOff x="2547989" y="2302832"/>
            <a:chExt cx="8412880" cy="242803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5A1D8A-4D59-4C3E-9792-84427F80460F}"/>
                </a:ext>
              </a:extLst>
            </p:cNvPr>
            <p:cNvGrpSpPr/>
            <p:nvPr/>
          </p:nvGrpSpPr>
          <p:grpSpPr>
            <a:xfrm>
              <a:off x="2547989" y="2302832"/>
              <a:ext cx="8412880" cy="1926312"/>
              <a:chOff x="1910994" y="1727124"/>
              <a:chExt cx="6309668" cy="1444734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805C810-6795-4D6E-898A-AF23AF458D1E}"/>
                  </a:ext>
                </a:extLst>
              </p:cNvPr>
              <p:cNvSpPr/>
              <p:nvPr/>
            </p:nvSpPr>
            <p:spPr>
              <a:xfrm>
                <a:off x="1910994" y="1727124"/>
                <a:ext cx="6309668" cy="70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第</a:t>
                </a:r>
                <a:r>
                  <a:rPr lang="en-US" altLang="zh-CN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7</a:t>
                </a:r>
                <a:r>
                  <a:rPr lang="zh-CN" altLang="en-US" sz="5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章 无线网络和移动网络</a:t>
                </a: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0C97EEE-77C3-4880-BD41-77E47DDB1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0919" y="3171858"/>
                <a:ext cx="4481073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F598D7-8728-4BBE-BF11-D00616B8EDF1}"/>
                </a:ext>
              </a:extLst>
            </p:cNvPr>
            <p:cNvSpPr/>
            <p:nvPr/>
          </p:nvSpPr>
          <p:spPr>
            <a:xfrm>
              <a:off x="9508509" y="4022977"/>
              <a:ext cx="1239442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7B8671-A919-4B28-968F-F4685045CCFF}"/>
              </a:ext>
            </a:extLst>
          </p:cNvPr>
          <p:cNvGrpSpPr/>
          <p:nvPr/>
        </p:nvGrpSpPr>
        <p:grpSpPr>
          <a:xfrm>
            <a:off x="1088419" y="1812654"/>
            <a:ext cx="1479553" cy="1353390"/>
            <a:chOff x="787397" y="1578243"/>
            <a:chExt cx="1679793" cy="1536555"/>
          </a:xfrm>
        </p:grpSpPr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43BE39F-F63C-4DD7-8AE3-F5E2181CF1DA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402D77-7B74-48B7-A371-74D826D40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E1ECDBC-835A-42CA-B41D-962C08C473EA}"/>
              </a:ext>
            </a:extLst>
          </p:cNvPr>
          <p:cNvSpPr/>
          <p:nvPr/>
        </p:nvSpPr>
        <p:spPr>
          <a:xfrm>
            <a:off x="5450445" y="3323023"/>
            <a:ext cx="5610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300" baseline="-25000" dirty="0">
                <a:gradFill>
                  <a:gsLst>
                    <a:gs pos="100000">
                      <a:srgbClr val="2E95D1"/>
                    </a:gs>
                    <a:gs pos="0">
                      <a:srgbClr val="8296EF"/>
                    </a:gs>
                  </a:gsLst>
                  <a:lin ang="10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ireless and Mobile Networks</a:t>
            </a:r>
            <a:endParaRPr lang="zh-CN" altLang="en-US" sz="4800" spc="300" baseline="-25000" dirty="0">
              <a:gradFill>
                <a:gsLst>
                  <a:gs pos="100000">
                    <a:srgbClr val="2E95D1"/>
                  </a:gs>
                  <a:gs pos="0">
                    <a:srgbClr val="8296EF"/>
                  </a:gs>
                </a:gsLst>
                <a:lin ang="10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A741195-B3D4-4E75-AD92-83B56C90556E}"/>
              </a:ext>
            </a:extLst>
          </p:cNvPr>
          <p:cNvSpPr/>
          <p:nvPr/>
        </p:nvSpPr>
        <p:spPr>
          <a:xfrm>
            <a:off x="4819205" y="2994728"/>
            <a:ext cx="830677" cy="91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aseline="-25000" dirty="0">
                <a:solidFill>
                  <a:srgbClr val="2E95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sz="8000" baseline="-25000" dirty="0">
              <a:solidFill>
                <a:srgbClr val="2E95D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56A065-D55C-452C-B9CF-965B6015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5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BF88F51-6DF2-48F9-8FBE-434EDE8942F4}"/>
              </a:ext>
            </a:extLst>
          </p:cNvPr>
          <p:cNvGrpSpPr/>
          <p:nvPr/>
        </p:nvGrpSpPr>
        <p:grpSpPr>
          <a:xfrm>
            <a:off x="6518886" y="1155702"/>
            <a:ext cx="5089181" cy="3859060"/>
            <a:chOff x="4009152" y="2493942"/>
            <a:chExt cx="3480682" cy="221537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9C491F6B-322C-4F14-B96A-23442B57C0B1}"/>
                </a:ext>
              </a:extLst>
            </p:cNvPr>
            <p:cNvGrpSpPr/>
            <p:nvPr/>
          </p:nvGrpSpPr>
          <p:grpSpPr>
            <a:xfrm>
              <a:off x="5343073" y="2865918"/>
              <a:ext cx="916063" cy="1018255"/>
              <a:chOff x="5032539" y="5524063"/>
              <a:chExt cx="512853" cy="570065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1C703168-0E28-410F-AD76-B1D14664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5020CB2E-B39E-4F39-B4CA-4AA60089CE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B2D5D1B-16E8-4560-9B53-E96FBA581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3" t="22581" r="21644" b="20000"/>
            <a:stretch/>
          </p:blipFill>
          <p:spPr>
            <a:xfrm>
              <a:off x="4009152" y="2493942"/>
              <a:ext cx="2187780" cy="2097724"/>
            </a:xfrm>
            <a:prstGeom prst="rect">
              <a:avLst/>
            </a:prstGeom>
          </p:spPr>
        </p:pic>
        <p:sp>
          <p:nvSpPr>
            <p:cNvPr id="51" name="Line 15">
              <a:extLst>
                <a:ext uri="{FF2B5EF4-FFF2-40B4-BE49-F238E27FC236}">
                  <a16:creationId xmlns:a16="http://schemas.microsoft.com/office/drawing/2014/main" id="{C84391B6-013D-4C28-B4FF-3929163803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6077" y="4113466"/>
              <a:ext cx="909758" cy="224832"/>
            </a:xfrm>
            <a:prstGeom prst="line">
              <a:avLst/>
            </a:prstGeom>
            <a:noFill/>
            <a:ln w="38100">
              <a:solidFill>
                <a:srgbClr val="009FF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Line 16">
              <a:extLst>
                <a:ext uri="{FF2B5EF4-FFF2-40B4-BE49-F238E27FC236}">
                  <a16:creationId xmlns:a16="http://schemas.microsoft.com/office/drawing/2014/main" id="{54235096-ECFF-4339-AA91-892E75885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9177" y="3689010"/>
              <a:ext cx="407988" cy="322263"/>
            </a:xfrm>
            <a:prstGeom prst="line">
              <a:avLst/>
            </a:prstGeom>
            <a:noFill/>
            <a:ln w="38100">
              <a:solidFill>
                <a:srgbClr val="009FF6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360869EA-F58E-47F0-AF0D-1873FF989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5014" y="4060485"/>
              <a:ext cx="3508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4" name="Text Box 18">
              <a:extLst>
                <a:ext uri="{FF2B5EF4-FFF2-40B4-BE49-F238E27FC236}">
                  <a16:creationId xmlns:a16="http://schemas.microsoft.com/office/drawing/2014/main" id="{C5835A53-A8EA-464A-A49E-41DCDF7F2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280" y="3885588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5" name="Text Box 19">
              <a:extLst>
                <a:ext uri="{FF2B5EF4-FFF2-40B4-BE49-F238E27FC236}">
                  <a16:creationId xmlns:a16="http://schemas.microsoft.com/office/drawing/2014/main" id="{7B6B593B-6646-44F9-80F2-201683DD49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214" y="3128622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371CF9A-5590-4BE9-AB51-16AE6E4AA1E1}"/>
                </a:ext>
              </a:extLst>
            </p:cNvPr>
            <p:cNvGrpSpPr/>
            <p:nvPr/>
          </p:nvGrpSpPr>
          <p:grpSpPr>
            <a:xfrm>
              <a:off x="4593148" y="3691057"/>
              <a:ext cx="916063" cy="1018255"/>
              <a:chOff x="5032539" y="5524063"/>
              <a:chExt cx="512853" cy="570065"/>
            </a:xfrm>
          </p:grpSpPr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0C8339CB-C89A-4F65-BDDF-6DE4562AD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315B844A-D62B-4B0A-AED7-D87D126A32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3E15209-9006-4082-B3EB-5483D7B815DB}"/>
                </a:ext>
              </a:extLst>
            </p:cNvPr>
            <p:cNvGrpSpPr/>
            <p:nvPr/>
          </p:nvGrpSpPr>
          <p:grpSpPr>
            <a:xfrm>
              <a:off x="6304656" y="3508721"/>
              <a:ext cx="916063" cy="1018255"/>
              <a:chOff x="5032539" y="5524063"/>
              <a:chExt cx="512853" cy="570065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5E0D32FA-18C1-4E56-BB4E-BF33CFC83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504F02DD-CFE7-4B2A-9A3E-03DF1F8BD2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E3FDA86-F7BD-4668-845D-B10001B4EED8}"/>
              </a:ext>
            </a:extLst>
          </p:cNvPr>
          <p:cNvGrpSpPr/>
          <p:nvPr/>
        </p:nvGrpSpPr>
        <p:grpSpPr>
          <a:xfrm>
            <a:off x="1080815" y="2878286"/>
            <a:ext cx="3942813" cy="476221"/>
            <a:chOff x="1403750" y="3593123"/>
            <a:chExt cx="3942813" cy="47622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E917409-3864-4A19-AD84-CDE84913FF7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4" name="对话气泡: 椭圆形 73">
                <a:extLst>
                  <a:ext uri="{FF2B5EF4-FFF2-40B4-BE49-F238E27FC236}">
                    <a16:creationId xmlns:a16="http://schemas.microsoft.com/office/drawing/2014/main" id="{5F3B11DD-12E2-4421-BB34-F5344917CA8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round-web-cam_17861">
                <a:extLst>
                  <a:ext uri="{FF2B5EF4-FFF2-40B4-BE49-F238E27FC236}">
                    <a16:creationId xmlns:a16="http://schemas.microsoft.com/office/drawing/2014/main" id="{DE98E2C8-32DD-49D4-92D8-B5872F8954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3" name="Text Box 79">
              <a:extLst>
                <a:ext uri="{FF2B5EF4-FFF2-40B4-BE49-F238E27FC236}">
                  <a16:creationId xmlns:a16="http://schemas.microsoft.com/office/drawing/2014/main" id="{4D0A71E9-087C-48BD-9F89-53E08F634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36063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1.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存在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障碍物</a:t>
              </a:r>
            </a:p>
          </p:txBody>
        </p:sp>
      </p:grpSp>
      <p:sp>
        <p:nvSpPr>
          <p:cNvPr id="76" name="Text Box 79">
            <a:extLst>
              <a:ext uri="{FF2B5EF4-FFF2-40B4-BE49-F238E27FC236}">
                <a16:creationId xmlns:a16="http://schemas.microsoft.com/office/drawing/2014/main" id="{2308E2E9-7837-41FF-8636-E839E404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122" y="3509220"/>
            <a:ext cx="10528057" cy="239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两个站点不能互相“听见”，即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A, 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同时向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发送数据，但不知道他们对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的干扰（即无法检测碰撞）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4795547" cy="1428589"/>
            <a:chOff x="551030" y="-368704"/>
            <a:chExt cx="4795547" cy="142858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293510"/>
              <a:ext cx="4144945" cy="685858"/>
              <a:chOff x="1839059" y="957354"/>
              <a:chExt cx="4144945" cy="685858"/>
            </a:xfrm>
          </p:grpSpPr>
          <p:sp>
            <p:nvSpPr>
              <p:cNvPr id="36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414494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95619" y="957354"/>
                <a:ext cx="31883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隐藏终端问题</a:t>
                </a: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5311AB-6BEC-47EB-B4D2-D4DEE995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8E3FDA86-F7BD-4668-845D-B10001B4EED8}"/>
              </a:ext>
            </a:extLst>
          </p:cNvPr>
          <p:cNvGrpSpPr/>
          <p:nvPr/>
        </p:nvGrpSpPr>
        <p:grpSpPr>
          <a:xfrm>
            <a:off x="984016" y="2360966"/>
            <a:ext cx="3942813" cy="476221"/>
            <a:chOff x="1403750" y="3593123"/>
            <a:chExt cx="3942813" cy="476221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E917409-3864-4A19-AD84-CDE84913FF7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4" name="对话气泡: 椭圆形 73">
                <a:extLst>
                  <a:ext uri="{FF2B5EF4-FFF2-40B4-BE49-F238E27FC236}">
                    <a16:creationId xmlns:a16="http://schemas.microsoft.com/office/drawing/2014/main" id="{5F3B11DD-12E2-4421-BB34-F5344917CA8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round-web-cam_17861">
                <a:extLst>
                  <a:ext uri="{FF2B5EF4-FFF2-40B4-BE49-F238E27FC236}">
                    <a16:creationId xmlns:a16="http://schemas.microsoft.com/office/drawing/2014/main" id="{DE98E2C8-32DD-49D4-92D8-B5872F89547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3" name="Text Box 79">
              <a:extLst>
                <a:ext uri="{FF2B5EF4-FFF2-40B4-BE49-F238E27FC236}">
                  <a16:creationId xmlns:a16="http://schemas.microsoft.com/office/drawing/2014/main" id="{4D0A71E9-087C-48BD-9F89-53E08F634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336063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信号衰减</a:t>
              </a:r>
            </a:p>
          </p:txBody>
        </p:sp>
      </p:grpSp>
      <p:sp>
        <p:nvSpPr>
          <p:cNvPr id="76" name="Text Box 79">
            <a:extLst>
              <a:ext uri="{FF2B5EF4-FFF2-40B4-BE49-F238E27FC236}">
                <a16:creationId xmlns:a16="http://schemas.microsoft.com/office/drawing/2014/main" id="{2308E2E9-7837-41FF-8636-E839E404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841" y="2880002"/>
            <a:ext cx="9828094" cy="18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A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能互相“听见”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因为它们信号强度的衰减不能互相“听见” （即无法检测碰撞）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E2883EE-2E86-48B2-9200-E1D59077E86C}"/>
              </a:ext>
            </a:extLst>
          </p:cNvPr>
          <p:cNvGrpSpPr/>
          <p:nvPr/>
        </p:nvGrpSpPr>
        <p:grpSpPr>
          <a:xfrm>
            <a:off x="7267092" y="1148057"/>
            <a:ext cx="3884611" cy="2664907"/>
            <a:chOff x="4283075" y="2144840"/>
            <a:chExt cx="3702407" cy="2513741"/>
          </a:xfrm>
        </p:grpSpPr>
        <p:sp>
          <p:nvSpPr>
            <p:cNvPr id="58" name="Text Box 29">
              <a:extLst>
                <a:ext uri="{FF2B5EF4-FFF2-40B4-BE49-F238E27FC236}">
                  <a16:creationId xmlns:a16="http://schemas.microsoft.com/office/drawing/2014/main" id="{89EA398E-B67A-4B21-BE4C-6CAD245CA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075" y="2439195"/>
              <a:ext cx="3508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9" name="Text Box 30">
              <a:extLst>
                <a:ext uri="{FF2B5EF4-FFF2-40B4-BE49-F238E27FC236}">
                  <a16:creationId xmlns:a16="http://schemas.microsoft.com/office/drawing/2014/main" id="{7DC580E6-7727-4CF7-A723-E62E82B2E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2838" y="2436020"/>
              <a:ext cx="3286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0" name="Text Box 31">
              <a:extLst>
                <a:ext uri="{FF2B5EF4-FFF2-40B4-BE49-F238E27FC236}">
                  <a16:creationId xmlns:a16="http://schemas.microsoft.com/office/drawing/2014/main" id="{0CE295C9-5B1E-4D95-A1F3-0B87475E1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3938" y="2478883"/>
              <a:ext cx="3381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1D1B236C-3749-4FC8-96AE-FDDB3350D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100" y="3266283"/>
              <a:ext cx="9905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A’s signal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009FF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strength</a:t>
              </a:r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FA229A5A-434C-4F57-9451-913AA9CA0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4038" y="4294983"/>
              <a:ext cx="3317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37">
              <a:extLst>
                <a:ext uri="{FF2B5EF4-FFF2-40B4-BE49-F238E27FC236}">
                  <a16:creationId xmlns:a16="http://schemas.microsoft.com/office/drawing/2014/main" id="{2477CD32-405A-4F8E-8BCA-C93BBEFA8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4038" y="3115469"/>
              <a:ext cx="0" cy="1179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944388D-76AB-4D1F-89E8-3DCC6875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3171033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966 w 1887"/>
                <a:gd name="T3" fmla="*/ 151 h 681"/>
                <a:gd name="T4" fmla="*/ 1373 w 1887"/>
                <a:gd name="T5" fmla="*/ 594 h 681"/>
                <a:gd name="T6" fmla="*/ 1887 w 1887"/>
                <a:gd name="T7" fmla="*/ 673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7"/>
                <a:gd name="T13" fmla="*/ 0 h 681"/>
                <a:gd name="T14" fmla="*/ 1887 w 1887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39">
              <a:extLst>
                <a:ext uri="{FF2B5EF4-FFF2-40B4-BE49-F238E27FC236}">
                  <a16:creationId xmlns:a16="http://schemas.microsoft.com/office/drawing/2014/main" id="{9C74F57D-37B5-488D-8B37-0495ED90B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3412" y="4258471"/>
              <a:ext cx="7537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space</a:t>
              </a: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F4A4ABCD-3C6C-4A42-BF9A-0E31AB4CDB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41838" y="3140870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966 w 1887"/>
                <a:gd name="T3" fmla="*/ 151 h 681"/>
                <a:gd name="T4" fmla="*/ 1373 w 1887"/>
                <a:gd name="T5" fmla="*/ 594 h 681"/>
                <a:gd name="T6" fmla="*/ 1887 w 1887"/>
                <a:gd name="T7" fmla="*/ 673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7"/>
                <a:gd name="T13" fmla="*/ 0 h 681"/>
                <a:gd name="T14" fmla="*/ 1887 w 1887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41">
              <a:extLst>
                <a:ext uri="{FF2B5EF4-FFF2-40B4-BE49-F238E27FC236}">
                  <a16:creationId xmlns:a16="http://schemas.microsoft.com/office/drawing/2014/main" id="{48A2BFE6-4CDE-4AE6-BFAA-7064B825D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3413" y="3194845"/>
              <a:ext cx="10020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C’s signal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strength</a:t>
              </a:r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9DA26262-3B6F-4CBC-BA69-8EBF44DBE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67474" y="3002757"/>
              <a:ext cx="2963" cy="1292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43">
              <a:extLst>
                <a:ext uri="{FF2B5EF4-FFF2-40B4-BE49-F238E27FC236}">
                  <a16:creationId xmlns:a16="http://schemas.microsoft.com/office/drawing/2014/main" id="{DE9AFBB1-974E-4B8E-BEA4-7CF841947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64238" y="3071020"/>
              <a:ext cx="0" cy="1208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Line 44">
              <a:extLst>
                <a:ext uri="{FF2B5EF4-FFF2-40B4-BE49-F238E27FC236}">
                  <a16:creationId xmlns:a16="http://schemas.microsoft.com/office/drawing/2014/main" id="{0F340B94-E4BE-40F2-8140-E4881CDDC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5325" y="3055145"/>
              <a:ext cx="0" cy="1239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3445D50-9F4F-4AB8-8CB6-B5C8AC12B580}"/>
                </a:ext>
              </a:extLst>
            </p:cNvPr>
            <p:cNvGrpSpPr/>
            <p:nvPr/>
          </p:nvGrpSpPr>
          <p:grpSpPr>
            <a:xfrm>
              <a:off x="4451275" y="2144840"/>
              <a:ext cx="916063" cy="1018255"/>
              <a:chOff x="5032539" y="5524063"/>
              <a:chExt cx="512853" cy="570065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28DA89DE-DA74-4069-A849-28B2A59C9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12BD2132-B13F-4169-A6FB-3AB911CA2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39D0A45-1669-4B12-9BC2-8F51B82321E9}"/>
                </a:ext>
              </a:extLst>
            </p:cNvPr>
            <p:cNvGrpSpPr/>
            <p:nvPr/>
          </p:nvGrpSpPr>
          <p:grpSpPr>
            <a:xfrm>
              <a:off x="5404063" y="2154699"/>
              <a:ext cx="916063" cy="1018255"/>
              <a:chOff x="5032539" y="5524063"/>
              <a:chExt cx="512853" cy="570065"/>
            </a:xfrm>
          </p:grpSpPr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D5ED1931-637D-43EF-87DA-19B82993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96828776-8456-4C23-B360-67E071A76A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B220B6FD-2D0C-4388-9D2B-E2717DBC3A32}"/>
                </a:ext>
              </a:extLst>
            </p:cNvPr>
            <p:cNvGrpSpPr/>
            <p:nvPr/>
          </p:nvGrpSpPr>
          <p:grpSpPr>
            <a:xfrm>
              <a:off x="6525956" y="2160715"/>
              <a:ext cx="916063" cy="1018255"/>
              <a:chOff x="5032539" y="5524063"/>
              <a:chExt cx="512853" cy="570065"/>
            </a:xfrm>
          </p:grpSpPr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134AEEBF-88B5-45F8-B6E5-AE4A0DC76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32539" y="5581275"/>
                <a:ext cx="512853" cy="512853"/>
              </a:xfrm>
              <a:prstGeom prst="rect">
                <a:avLst/>
              </a:prstGeom>
            </p:spPr>
          </p:pic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3AA506AE-EAAB-49A4-B5DD-1964E07FE4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913" b="66330"/>
              <a:stretch/>
            </p:blipFill>
            <p:spPr>
              <a:xfrm>
                <a:off x="5103671" y="5524063"/>
                <a:ext cx="365407" cy="159393"/>
              </a:xfrm>
              <a:prstGeom prst="rect">
                <a:avLst/>
              </a:prstGeom>
            </p:spPr>
          </p:pic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B35E54-2D2C-48CD-94C4-5195A2046172}"/>
              </a:ext>
            </a:extLst>
          </p:cNvPr>
          <p:cNvGrpSpPr/>
          <p:nvPr/>
        </p:nvGrpSpPr>
        <p:grpSpPr>
          <a:xfrm>
            <a:off x="430213" y="0"/>
            <a:ext cx="4795547" cy="1428589"/>
            <a:chOff x="551030" y="-368704"/>
            <a:chExt cx="4795547" cy="1428589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FCBEDC9-8426-4BB5-953E-46B11BE769C3}"/>
                </a:ext>
              </a:extLst>
            </p:cNvPr>
            <p:cNvGrpSpPr/>
            <p:nvPr/>
          </p:nvGrpSpPr>
          <p:grpSpPr>
            <a:xfrm>
              <a:off x="1201632" y="293510"/>
              <a:ext cx="4144945" cy="685858"/>
              <a:chOff x="1839059" y="957354"/>
              <a:chExt cx="4144945" cy="685858"/>
            </a:xfrm>
          </p:grpSpPr>
          <p:sp>
            <p:nvSpPr>
              <p:cNvPr id="54" name="矩形: 圆角 30">
                <a:extLst>
                  <a:ext uri="{FF2B5EF4-FFF2-40B4-BE49-F238E27FC236}">
                    <a16:creationId xmlns:a16="http://schemas.microsoft.com/office/drawing/2014/main" id="{0A5CEEFE-DB50-41B0-A2E7-21670544F415}"/>
                  </a:ext>
                </a:extLst>
              </p:cNvPr>
              <p:cNvSpPr/>
              <p:nvPr/>
            </p:nvSpPr>
            <p:spPr>
              <a:xfrm>
                <a:off x="1839059" y="967769"/>
                <a:ext cx="414494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A15174-4BB4-42BB-84C6-CC8514747EDC}"/>
                  </a:ext>
                </a:extLst>
              </p:cNvPr>
              <p:cNvSpPr txBox="1"/>
              <p:nvPr/>
            </p:nvSpPr>
            <p:spPr>
              <a:xfrm>
                <a:off x="2795619" y="957354"/>
                <a:ext cx="31883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隐藏终端问题</a:t>
                </a:r>
              </a:p>
            </p:txBody>
          </p:sp>
        </p:grp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525B861-75AB-4E37-88F7-4CC027FBF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7F44AD-D854-4693-A4CD-B18098A4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8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37177032-2495-42C3-819C-7D1A614B0FA5}"/>
              </a:ext>
            </a:extLst>
          </p:cNvPr>
          <p:cNvGrpSpPr/>
          <p:nvPr/>
        </p:nvGrpSpPr>
        <p:grpSpPr>
          <a:xfrm>
            <a:off x="1198538" y="3983855"/>
            <a:ext cx="6475745" cy="476221"/>
            <a:chOff x="1403750" y="3593123"/>
            <a:chExt cx="6475745" cy="47622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622AEE0-2E25-4355-BBBB-9D1B31FCC87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3" name="对话气泡: 椭圆形 62">
                <a:extLst>
                  <a:ext uri="{FF2B5EF4-FFF2-40B4-BE49-F238E27FC236}">
                    <a16:creationId xmlns:a16="http://schemas.microsoft.com/office/drawing/2014/main" id="{D010FF12-BE73-4F0C-BDF2-891F7C603C4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round-web-cam_17861">
                <a:extLst>
                  <a:ext uri="{FF2B5EF4-FFF2-40B4-BE49-F238E27FC236}">
                    <a16:creationId xmlns:a16="http://schemas.microsoft.com/office/drawing/2014/main" id="{EADF0E3B-E7DF-46B9-86FF-231AB33117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2" name="Text Box 79">
              <a:extLst>
                <a:ext uri="{FF2B5EF4-FFF2-40B4-BE49-F238E27FC236}">
                  <a16:creationId xmlns:a16="http://schemas.microsoft.com/office/drawing/2014/main" id="{6593AE26-2057-4388-B497-D33B099F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589356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每个用户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被指派一个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唯一的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 bit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码片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序列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29E57BB-20A4-46FB-9C66-2701B7627946}"/>
              </a:ext>
            </a:extLst>
          </p:cNvPr>
          <p:cNvGrpSpPr/>
          <p:nvPr/>
        </p:nvGrpSpPr>
        <p:grpSpPr>
          <a:xfrm>
            <a:off x="1233794" y="1884532"/>
            <a:ext cx="10682282" cy="1604565"/>
            <a:chOff x="1403750" y="3593123"/>
            <a:chExt cx="10274157" cy="160456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FA29EE-127A-4735-8E8A-FCECDB59282B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53">
                <a:extLst>
                  <a:ext uri="{FF2B5EF4-FFF2-40B4-BE49-F238E27FC236}">
                    <a16:creationId xmlns:a16="http://schemas.microsoft.com/office/drawing/2014/main" id="{878E3287-5B23-45C7-A0DF-C0E3060EC75C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round-web-cam_17861">
                <a:extLst>
                  <a:ext uri="{FF2B5EF4-FFF2-40B4-BE49-F238E27FC236}">
                    <a16:creationId xmlns:a16="http://schemas.microsoft.com/office/drawing/2014/main" id="{115F2F20-A1C5-42FB-A674-57E3B64F0D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C6C624C0-741A-40D4-8B5F-9DFDAB297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8" y="3631938"/>
              <a:ext cx="9684279" cy="156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kumimoji="1" lang="en-US" altLang="zh-CN" sz="2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CDMA(Code Division Multiple Access)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每个用户可以在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同样的时间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内用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相同的频带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进行通信。由于各用户使用经过特殊挑选的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不同码型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，因此不会造成干扰。这种通信信号具有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很高的抗干扰能力</a:t>
              </a:r>
              <a:endParaRPr kumimoji="1" lang="zh-CN" altLang="en-US" sz="28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111114" cy="1428589"/>
            <a:chOff x="551030" y="-368704"/>
            <a:chExt cx="8111114" cy="1428589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7460513" cy="698387"/>
              <a:chOff x="1839058" y="967769"/>
              <a:chExt cx="7460513" cy="698387"/>
            </a:xfrm>
          </p:grpSpPr>
          <p:sp>
            <p:nvSpPr>
              <p:cNvPr id="38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5934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19825"/>
                <a:ext cx="6513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码分多址访问（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CDMA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1D379B-9164-404A-9F73-EBBD6EA9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79">
            <a:extLst>
              <a:ext uri="{FF2B5EF4-FFF2-40B4-BE49-F238E27FC236}">
                <a16:creationId xmlns:a16="http://schemas.microsoft.com/office/drawing/2014/main" id="{7A3ADB38-DBE9-4DCC-88A6-FB18AB992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470" y="2804461"/>
            <a:ext cx="9259971" cy="149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时，发送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指定给该站点的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 bit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码片序列</a:t>
            </a:r>
            <a:endParaRPr kumimoji="1" lang="en-US" altLang="zh-CN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时，发送此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 bit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码片序列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的二进制</a:t>
            </a:r>
            <a:r>
              <a:rPr kumimoji="1" lang="zh-CN" altLang="en-US" sz="2400" b="1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反码</a:t>
            </a:r>
            <a:endParaRPr kumimoji="1" lang="zh-CN" altLang="en-US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习惯上，将码片序列中的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”写成“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-1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，“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”写成“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+1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111114" cy="1428589"/>
            <a:chOff x="551030" y="-368704"/>
            <a:chExt cx="8111114" cy="142858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7460513" cy="698387"/>
              <a:chOff x="1839058" y="967769"/>
              <a:chExt cx="7460513" cy="698387"/>
            </a:xfrm>
          </p:grpSpPr>
          <p:sp>
            <p:nvSpPr>
              <p:cNvPr id="16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5934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19825"/>
                <a:ext cx="6513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码分多址访问（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CDMA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）</a:t>
                </a: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E15C6D4-B04F-451D-ABCA-30EC8BC83520}"/>
              </a:ext>
            </a:extLst>
          </p:cNvPr>
          <p:cNvGrpSpPr/>
          <p:nvPr/>
        </p:nvGrpSpPr>
        <p:grpSpPr>
          <a:xfrm>
            <a:off x="1756291" y="1912248"/>
            <a:ext cx="9003149" cy="876330"/>
            <a:chOff x="1403750" y="3593123"/>
            <a:chExt cx="9003149" cy="87633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4357F30-14FE-484B-A9CC-FFBE05D7567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1" name="对话气泡: 椭圆形 20">
                <a:extLst>
                  <a:ext uri="{FF2B5EF4-FFF2-40B4-BE49-F238E27FC236}">
                    <a16:creationId xmlns:a16="http://schemas.microsoft.com/office/drawing/2014/main" id="{7CDBFE37-6CFD-4381-BC90-4E245BF1608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ound-web-cam_17861">
                <a:extLst>
                  <a:ext uri="{FF2B5EF4-FFF2-40B4-BE49-F238E27FC236}">
                    <a16:creationId xmlns:a16="http://schemas.microsoft.com/office/drawing/2014/main" id="{1B10F913-249F-4B9A-83BF-AF25CD75D7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03E1576F-A4F6-4AB7-AD63-065F9B886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8420969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所有用户共享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相同的频道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但每个用户用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自己的“码片”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序列对数据编码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7B7022-4557-4CE3-987D-287EDEBF65CC}"/>
              </a:ext>
            </a:extLst>
          </p:cNvPr>
          <p:cNvGrpSpPr/>
          <p:nvPr/>
        </p:nvGrpSpPr>
        <p:grpSpPr>
          <a:xfrm>
            <a:off x="1756291" y="4868707"/>
            <a:ext cx="9128615" cy="508880"/>
            <a:chOff x="1403750" y="3593123"/>
            <a:chExt cx="9128615" cy="50888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4D34E82-1B8C-4BC7-A048-B61071EB4CA7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6" name="对话气泡: 椭圆形 53">
                <a:extLst>
                  <a:ext uri="{FF2B5EF4-FFF2-40B4-BE49-F238E27FC236}">
                    <a16:creationId xmlns:a16="http://schemas.microsoft.com/office/drawing/2014/main" id="{ABBEE825-DD80-43AC-A515-EA0ACE2C6CB6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round-web-cam_17861">
                <a:extLst>
                  <a:ext uri="{FF2B5EF4-FFF2-40B4-BE49-F238E27FC236}">
                    <a16:creationId xmlns:a16="http://schemas.microsoft.com/office/drawing/2014/main" id="{CB9D0B90-E10A-4EDF-821B-41C9BC694C2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9534D1A6-069E-4ADE-9242-91E2FC2FC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631938"/>
              <a:ext cx="853873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允许多个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用户共存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和发送信号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且相互的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干扰极小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1C9368-09B2-4174-80D8-1E73C19C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>
            <a:extLst>
              <a:ext uri="{FF2B5EF4-FFF2-40B4-BE49-F238E27FC236}">
                <a16:creationId xmlns:a16="http://schemas.microsoft.com/office/drawing/2014/main" id="{E1C30002-ED16-4777-9E03-82657615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9" y="333376"/>
            <a:ext cx="8353425" cy="6264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FF9900"/>
                </a:solidFill>
              </a:rPr>
              <a:t>       </a:t>
            </a:r>
            <a:endParaRPr lang="zh-CN" altLang="en-US" b="1"/>
          </a:p>
          <a:p>
            <a:pPr marL="0" indent="0">
              <a:buNone/>
            </a:pPr>
            <a:r>
              <a:rPr lang="zh-CN" altLang="en-US" sz="2200"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例：设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m=8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且码片为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00011011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，则为便于运算与表示，通常将其表示为：</a:t>
            </a: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      S=(-1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若发送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bit 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则发送序列：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若发送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bit 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则发送序列：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 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7359D7-D329-43A0-8416-DE2D113E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2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92AB0C58-6F2B-4535-8C55-C8BFEC046C44}"/>
              </a:ext>
            </a:extLst>
          </p:cNvPr>
          <p:cNvGrpSpPr/>
          <p:nvPr/>
        </p:nvGrpSpPr>
        <p:grpSpPr>
          <a:xfrm>
            <a:off x="1162904" y="1855683"/>
            <a:ext cx="6758379" cy="476221"/>
            <a:chOff x="1403750" y="3593123"/>
            <a:chExt cx="6758379" cy="47622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10AFEF3-2FA5-47CB-B317-0621545D6FE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6" name="对话气泡: 椭圆形 45">
                <a:extLst>
                  <a:ext uri="{FF2B5EF4-FFF2-40B4-BE49-F238E27FC236}">
                    <a16:creationId xmlns:a16="http://schemas.microsoft.com/office/drawing/2014/main" id="{CF221317-5F42-470D-88B7-101727515D3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round-web-cam_17861">
                <a:extLst>
                  <a:ext uri="{FF2B5EF4-FFF2-40B4-BE49-F238E27FC236}">
                    <a16:creationId xmlns:a16="http://schemas.microsoft.com/office/drawing/2014/main" id="{0898AE91-2BEB-425F-B786-D286CF3DEDA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5" name="Text Box 79">
              <a:extLst>
                <a:ext uri="{FF2B5EF4-FFF2-40B4-BE49-F238E27FC236}">
                  <a16:creationId xmlns:a16="http://schemas.microsoft.com/office/drawing/2014/main" id="{D7B73250-A03D-456C-8B29-6C2DB72EE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176199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每一个站的码片序列各不相同，互相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正交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95803" y="2655178"/>
            <a:ext cx="10550764" cy="3004782"/>
            <a:chOff x="622724" y="2378953"/>
            <a:chExt cx="8875658" cy="3004782"/>
          </a:xfrm>
        </p:grpSpPr>
        <p:grpSp>
          <p:nvGrpSpPr>
            <p:cNvPr id="4" name="组合 3"/>
            <p:cNvGrpSpPr/>
            <p:nvPr/>
          </p:nvGrpSpPr>
          <p:grpSpPr>
            <a:xfrm>
              <a:off x="622724" y="2378953"/>
              <a:ext cx="8875658" cy="904863"/>
              <a:chOff x="622724" y="2378953"/>
              <a:chExt cx="8875658" cy="904863"/>
            </a:xfrm>
          </p:grpSpPr>
          <p:sp>
            <p:nvSpPr>
              <p:cNvPr id="48" name="Text Box 79">
                <a:extLst>
                  <a:ext uri="{FF2B5EF4-FFF2-40B4-BE49-F238E27FC236}">
                    <a16:creationId xmlns:a16="http://schemas.microsoft.com/office/drawing/2014/main" id="{16813CEC-CDD8-447E-B39E-1AEEFEE1C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7731" y="2378953"/>
                <a:ext cx="5420651" cy="90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Clr>
                    <a:srgbClr val="009FF6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任何两个站点（如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站点）的码片向量的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规格化内积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</a:t>
                </a:r>
                <a:endPara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535C1B6-4A9D-479C-8267-A46D19139BCC}"/>
                  </a:ext>
                </a:extLst>
              </p:cNvPr>
              <p:cNvGrpSpPr/>
              <p:nvPr/>
            </p:nvGrpSpPr>
            <p:grpSpPr>
              <a:xfrm>
                <a:off x="622724" y="2457686"/>
                <a:ext cx="3455007" cy="649183"/>
                <a:chOff x="1459323" y="3497262"/>
                <a:chExt cx="4190987" cy="1037417"/>
              </a:xfrm>
            </p:grpSpPr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FAED00DE-3781-4921-A090-BD381770BCF0}"/>
                    </a:ext>
                  </a:extLst>
                </p:cNvPr>
                <p:cNvSpPr/>
                <p:nvPr/>
              </p:nvSpPr>
              <p:spPr>
                <a:xfrm>
                  <a:off x="1459323" y="3497262"/>
                  <a:ext cx="4190987" cy="1037417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900"/>
                </a:p>
              </p:txBody>
            </p:sp>
            <p:graphicFrame>
              <p:nvGraphicFramePr>
                <p:cNvPr id="49" name="Object 4">
                  <a:extLst>
                    <a:ext uri="{FF2B5EF4-FFF2-40B4-BE49-F238E27FC236}">
                      <a16:creationId xmlns:a16="http://schemas.microsoft.com/office/drawing/2014/main" id="{2BDEE986-76FE-464F-96E7-6AC6259D2C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35740362"/>
                    </p:ext>
                  </p:extLst>
                </p:nvPr>
              </p:nvGraphicFramePr>
              <p:xfrm>
                <a:off x="1986927" y="3579714"/>
                <a:ext cx="3065729" cy="9197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13" name="Equation" r:id="rId4" imgW="2793960" imgH="838080" progId="Equation.DSMT4">
                        <p:embed/>
                      </p:oleObj>
                    </mc:Choice>
                    <mc:Fallback>
                      <p:oleObj name="Equation" r:id="rId4" imgW="2793960" imgH="838080" progId="Equation.DSMT4">
                        <p:embed/>
                        <p:pic>
                          <p:nvPicPr>
                            <p:cNvPr id="32774" name="Object 4">
                              <a:extLst>
                                <a:ext uri="{FF2B5EF4-FFF2-40B4-BE49-F238E27FC236}">
                                  <a16:creationId xmlns:a16="http://schemas.microsoft.com/office/drawing/2014/main" id="{EB368778-4971-42D9-85B3-EF1831804AAD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6927" y="3579714"/>
                              <a:ext cx="3065729" cy="9197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5" name="组合 4"/>
            <p:cNvGrpSpPr/>
            <p:nvPr/>
          </p:nvGrpSpPr>
          <p:grpSpPr>
            <a:xfrm>
              <a:off x="622724" y="3610745"/>
              <a:ext cx="8632748" cy="656797"/>
              <a:chOff x="622724" y="3610745"/>
              <a:chExt cx="8632748" cy="656797"/>
            </a:xfrm>
          </p:grpSpPr>
          <p:sp>
            <p:nvSpPr>
              <p:cNvPr id="53" name="Text Box 79">
                <a:extLst>
                  <a:ext uri="{FF2B5EF4-FFF2-40B4-BE49-F238E27FC236}">
                    <a16:creationId xmlns:a16="http://schemas.microsoft.com/office/drawing/2014/main" id="{DDE44253-82EC-4B13-92C6-70809D499B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7731" y="3704110"/>
                <a:ext cx="5177741" cy="470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Clr>
                    <a:srgbClr val="009FF6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任何码片向量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和自己的规格化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内积为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  <a:endPara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9FBC1B79-9EE3-43A7-A552-1C951CED9CBD}"/>
                  </a:ext>
                </a:extLst>
              </p:cNvPr>
              <p:cNvGrpSpPr/>
              <p:nvPr/>
            </p:nvGrpSpPr>
            <p:grpSpPr>
              <a:xfrm>
                <a:off x="622724" y="3610745"/>
                <a:ext cx="3432705" cy="656797"/>
                <a:chOff x="1459323" y="3497262"/>
                <a:chExt cx="4190987" cy="1037417"/>
              </a:xfrm>
            </p:grpSpPr>
            <p:sp>
              <p:nvSpPr>
                <p:cNvPr id="55" name="矩形: 圆角 54">
                  <a:extLst>
                    <a:ext uri="{FF2B5EF4-FFF2-40B4-BE49-F238E27FC236}">
                      <a16:creationId xmlns:a16="http://schemas.microsoft.com/office/drawing/2014/main" id="{5B2F1971-9277-477C-8B65-BBD9F4049667}"/>
                    </a:ext>
                  </a:extLst>
                </p:cNvPr>
                <p:cNvSpPr/>
                <p:nvPr/>
              </p:nvSpPr>
              <p:spPr>
                <a:xfrm>
                  <a:off x="1459323" y="3497262"/>
                  <a:ext cx="4190987" cy="1037417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900"/>
                </a:p>
              </p:txBody>
            </p:sp>
            <p:graphicFrame>
              <p:nvGraphicFramePr>
                <p:cNvPr id="56" name="Object 4">
                  <a:extLst>
                    <a:ext uri="{FF2B5EF4-FFF2-40B4-BE49-F238E27FC236}">
                      <a16:creationId xmlns:a16="http://schemas.microsoft.com/office/drawing/2014/main" id="{A682196D-2CD4-4DA6-A2CC-06BCC8A656D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4951637"/>
                    </p:ext>
                  </p:extLst>
                </p:nvPr>
              </p:nvGraphicFramePr>
              <p:xfrm>
                <a:off x="1985291" y="3558072"/>
                <a:ext cx="3111819" cy="9378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14" name="Equation" r:id="rId6" imgW="2781000" imgH="838080" progId="Equation.DSMT4">
                        <p:embed/>
                      </p:oleObj>
                    </mc:Choice>
                    <mc:Fallback>
                      <p:oleObj name="Equation" r:id="rId6" imgW="2781000" imgH="838080" progId="Equation.DSMT4">
                        <p:embed/>
                        <p:pic>
                          <p:nvPicPr>
                            <p:cNvPr id="49" name="Object 4">
                              <a:extLst>
                                <a:ext uri="{FF2B5EF4-FFF2-40B4-BE49-F238E27FC236}">
                                  <a16:creationId xmlns:a16="http://schemas.microsoft.com/office/drawing/2014/main" id="{2BDEE986-76FE-464F-96E7-6AC6259D2C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85291" y="3558072"/>
                              <a:ext cx="3111819" cy="9378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6" name="组合 5"/>
            <p:cNvGrpSpPr/>
            <p:nvPr/>
          </p:nvGrpSpPr>
          <p:grpSpPr>
            <a:xfrm>
              <a:off x="645026" y="4726938"/>
              <a:ext cx="8831054" cy="656797"/>
              <a:chOff x="645026" y="4726938"/>
              <a:chExt cx="8831054" cy="656797"/>
            </a:xfrm>
          </p:grpSpPr>
          <p:sp>
            <p:nvSpPr>
              <p:cNvPr id="20" name="Text Box 79">
                <a:extLst>
                  <a:ext uri="{FF2B5EF4-FFF2-40B4-BE49-F238E27FC236}">
                    <a16:creationId xmlns:a16="http://schemas.microsoft.com/office/drawing/2014/main" id="{16813CEC-CDD8-447E-B39E-1AEEFEE1C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5429" y="4820303"/>
                <a:ext cx="5420651" cy="470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Clr>
                    <a:srgbClr val="009FF6"/>
                  </a:buClr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任何码片向量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和其反码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的规格化内积为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－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  <a:endPara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645026" y="4726938"/>
                <a:ext cx="3432705" cy="656797"/>
                <a:chOff x="633874" y="4502606"/>
                <a:chExt cx="3432705" cy="656797"/>
              </a:xfrm>
            </p:grpSpPr>
            <p:sp>
              <p:nvSpPr>
                <p:cNvPr id="25" name="矩形: 圆角 54">
                  <a:extLst>
                    <a:ext uri="{FF2B5EF4-FFF2-40B4-BE49-F238E27FC236}">
                      <a16:creationId xmlns:a16="http://schemas.microsoft.com/office/drawing/2014/main" id="{5B2F1971-9277-477C-8B65-BBD9F4049667}"/>
                    </a:ext>
                  </a:extLst>
                </p:cNvPr>
                <p:cNvSpPr/>
                <p:nvPr/>
              </p:nvSpPr>
              <p:spPr>
                <a:xfrm>
                  <a:off x="633874" y="4502606"/>
                  <a:ext cx="3432705" cy="656797"/>
                </a:xfrm>
                <a:prstGeom prst="roundRect">
                  <a:avLst>
                    <a:gd name="adj" fmla="val 12368"/>
                  </a:avLst>
                </a:prstGeom>
                <a:solidFill>
                  <a:srgbClr val="FEF6E5"/>
                </a:solidFill>
                <a:ln w="19050">
                  <a:solidFill>
                    <a:srgbClr val="FDECC7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900"/>
                </a:p>
              </p:txBody>
            </p:sp>
            <p:graphicFrame>
              <p:nvGraphicFramePr>
                <p:cNvPr id="34" name="Object 4">
                  <a:extLst>
                    <a:ext uri="{FF2B5EF4-FFF2-40B4-BE49-F238E27FC236}">
                      <a16:creationId xmlns:a16="http://schemas.microsoft.com/office/drawing/2014/main" id="{2BDEE986-76FE-464F-96E7-6AC6259D2C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3781230"/>
                    </p:ext>
                  </p:extLst>
                </p:nvPr>
              </p:nvGraphicFramePr>
              <p:xfrm>
                <a:off x="898946" y="4502606"/>
                <a:ext cx="2826038" cy="6016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15" name="Equation" r:id="rId8" imgW="3936960" imgH="838080" progId="Equation.DSMT4">
                        <p:embed/>
                      </p:oleObj>
                    </mc:Choice>
                    <mc:Fallback>
                      <p:oleObj name="Equation" r:id="rId8" imgW="3936960" imgH="838080" progId="Equation.DSMT4">
                        <p:embed/>
                        <p:pic>
                          <p:nvPicPr>
                            <p:cNvPr id="23" name="Object 4">
                              <a:extLst>
                                <a:ext uri="{FF2B5EF4-FFF2-40B4-BE49-F238E27FC236}">
                                  <a16:creationId xmlns:a16="http://schemas.microsoft.com/office/drawing/2014/main" id="{2BDEE986-76FE-464F-96E7-6AC6259D2CE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98946" y="4502606"/>
                              <a:ext cx="2826038" cy="60167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111114" cy="1428589"/>
            <a:chOff x="551030" y="-368704"/>
            <a:chExt cx="8111114" cy="142858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7460513" cy="698387"/>
              <a:chOff x="1839058" y="967769"/>
              <a:chExt cx="7460513" cy="698387"/>
            </a:xfrm>
          </p:grpSpPr>
          <p:sp>
            <p:nvSpPr>
              <p:cNvPr id="36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5934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19825"/>
                <a:ext cx="65134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CDMA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码片序列的特点</a:t>
                </a: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C7393F8-EAF8-4269-A79F-BAB886B6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1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>
            <a:extLst>
              <a:ext uri="{FF2B5EF4-FFF2-40B4-BE49-F238E27FC236}">
                <a16:creationId xmlns:a16="http://schemas.microsoft.com/office/drawing/2014/main" id="{90DC6C39-E75E-4666-9747-4A7E5FAB5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50825"/>
            <a:ext cx="7772400" cy="1143000"/>
          </a:xfrm>
        </p:spPr>
        <p:txBody>
          <a:bodyPr/>
          <a:lstStyle/>
          <a:p>
            <a:r>
              <a:rPr lang="en-US" altLang="zh-CN"/>
              <a:t>CDMA Encode/Decode</a:t>
            </a:r>
          </a:p>
        </p:txBody>
      </p:sp>
      <p:sp>
        <p:nvSpPr>
          <p:cNvPr id="37893" name="Line 6">
            <a:extLst>
              <a:ext uri="{FF2B5EF4-FFF2-40B4-BE49-F238E27FC236}">
                <a16:creationId xmlns:a16="http://schemas.microsoft.com/office/drawing/2014/main" id="{41B9B49B-AA4A-407D-8EE1-9486460DA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50" y="1552576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894" name="Line 9">
            <a:extLst>
              <a:ext uri="{FF2B5EF4-FFF2-40B4-BE49-F238E27FC236}">
                <a16:creationId xmlns:a16="http://schemas.microsoft.com/office/drawing/2014/main" id="{A159B534-5912-4F22-B3DF-A85A18235E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0725" y="1528763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895" name="Text Box 10">
            <a:extLst>
              <a:ext uri="{FF2B5EF4-FFF2-40B4-BE49-F238E27FC236}">
                <a16:creationId xmlns:a16="http://schemas.microsoft.com/office/drawing/2014/main" id="{C9F8A476-0211-4515-A4ED-309E359A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189" y="2960688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</p:txBody>
      </p:sp>
      <p:sp>
        <p:nvSpPr>
          <p:cNvPr id="37896" name="Text Box 11">
            <a:extLst>
              <a:ext uri="{FF2B5EF4-FFF2-40B4-BE49-F238E27FC236}">
                <a16:creationId xmlns:a16="http://schemas.microsoft.com/office/drawing/2014/main" id="{E65E8942-E6D6-4E4E-9251-8410943C6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4" y="2965450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</p:txBody>
      </p:sp>
      <p:grpSp>
        <p:nvGrpSpPr>
          <p:cNvPr id="2" name="Group 150">
            <a:extLst>
              <a:ext uri="{FF2B5EF4-FFF2-40B4-BE49-F238E27FC236}">
                <a16:creationId xmlns:a16="http://schemas.microsoft.com/office/drawing/2014/main" id="{832DD1AA-439A-49A6-BFA5-31F8EE63CAEB}"/>
              </a:ext>
            </a:extLst>
          </p:cNvPr>
          <p:cNvGrpSpPr>
            <a:grpSpLocks/>
          </p:cNvGrpSpPr>
          <p:nvPr/>
        </p:nvGrpSpPr>
        <p:grpSpPr bwMode="auto">
          <a:xfrm>
            <a:off x="3608389" y="1462088"/>
            <a:ext cx="1254125" cy="1624012"/>
            <a:chOff x="1313" y="921"/>
            <a:chExt cx="790" cy="1023"/>
          </a:xfrm>
        </p:grpSpPr>
        <p:sp>
          <p:nvSpPr>
            <p:cNvPr id="38148" name="Line 5">
              <a:extLst>
                <a:ext uri="{FF2B5EF4-FFF2-40B4-BE49-F238E27FC236}">
                  <a16:creationId xmlns:a16="http://schemas.microsoft.com/office/drawing/2014/main" id="{6AE2A357-F7ED-4188-B796-46EAA8879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0" y="921"/>
              <a:ext cx="0" cy="102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149" name="Rectangle 12">
              <a:extLst>
                <a:ext uri="{FF2B5EF4-FFF2-40B4-BE49-F238E27FC236}">
                  <a16:creationId xmlns:a16="http://schemas.microsoft.com/office/drawing/2014/main" id="{6ADB84CF-C09C-496E-9677-AC04743CE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1218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150" name="Text Box 15">
              <a:extLst>
                <a:ext uri="{FF2B5EF4-FFF2-40B4-BE49-F238E27FC236}">
                  <a16:creationId xmlns:a16="http://schemas.microsoft.com/office/drawing/2014/main" id="{61D5EABB-1B62-4B3F-8394-115B00F24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6" y="1194"/>
              <a:ext cx="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1</a:t>
              </a:r>
              <a:r>
                <a:rPr lang="en-US" altLang="zh-CN" sz="1200">
                  <a:cs typeface="Arial" panose="020B0604020202020204" pitchFamily="34" charset="0"/>
                </a:rPr>
                <a:t> = -1</a:t>
              </a:r>
            </a:p>
          </p:txBody>
        </p:sp>
        <p:grpSp>
          <p:nvGrpSpPr>
            <p:cNvPr id="38151" name="Group 44">
              <a:extLst>
                <a:ext uri="{FF2B5EF4-FFF2-40B4-BE49-F238E27FC236}">
                  <a16:creationId xmlns:a16="http://schemas.microsoft.com/office/drawing/2014/main" id="{E5436DFF-B716-4F55-8001-D44E2F63C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3" y="1534"/>
              <a:ext cx="790" cy="307"/>
              <a:chOff x="1313" y="1534"/>
              <a:chExt cx="790" cy="307"/>
            </a:xfrm>
          </p:grpSpPr>
          <p:sp>
            <p:nvSpPr>
              <p:cNvPr id="38152" name="Text Box 17">
                <a:extLst>
                  <a:ext uri="{FF2B5EF4-FFF2-40B4-BE49-F238E27FC236}">
                    <a16:creationId xmlns:a16="http://schemas.microsoft.com/office/drawing/2014/main" id="{547AD4B6-757C-4299-8603-321EED42F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53" name="Group 22">
                <a:extLst>
                  <a:ext uri="{FF2B5EF4-FFF2-40B4-BE49-F238E27FC236}">
                    <a16:creationId xmlns:a16="http://schemas.microsoft.com/office/drawing/2014/main" id="{80097914-54A4-43CE-91CE-A6184C2D57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175" name="Rectangle 18">
                  <a:extLst>
                    <a:ext uri="{FF2B5EF4-FFF2-40B4-BE49-F238E27FC236}">
                      <a16:creationId xmlns:a16="http://schemas.microsoft.com/office/drawing/2014/main" id="{5F1B30A0-849F-4282-AC02-A29145B66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76" name="Line 20">
                  <a:extLst>
                    <a:ext uri="{FF2B5EF4-FFF2-40B4-BE49-F238E27FC236}">
                      <a16:creationId xmlns:a16="http://schemas.microsoft.com/office/drawing/2014/main" id="{746C105B-0D4A-4DA2-9CA4-F55F70F48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77" name="Line 21">
                  <a:extLst>
                    <a:ext uri="{FF2B5EF4-FFF2-40B4-BE49-F238E27FC236}">
                      <a16:creationId xmlns:a16="http://schemas.microsoft.com/office/drawing/2014/main" id="{2378B6EC-C7F2-42C1-A156-993869056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154" name="Group 23">
                <a:extLst>
                  <a:ext uri="{FF2B5EF4-FFF2-40B4-BE49-F238E27FC236}">
                    <a16:creationId xmlns:a16="http://schemas.microsoft.com/office/drawing/2014/main" id="{5B8F3EDB-8BD6-4955-B6FB-0357186A3E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172" name="Rectangle 24">
                  <a:extLst>
                    <a:ext uri="{FF2B5EF4-FFF2-40B4-BE49-F238E27FC236}">
                      <a16:creationId xmlns:a16="http://schemas.microsoft.com/office/drawing/2014/main" id="{626A5D50-1C92-41BD-8F13-A39A13494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73" name="Line 25">
                  <a:extLst>
                    <a:ext uri="{FF2B5EF4-FFF2-40B4-BE49-F238E27FC236}">
                      <a16:creationId xmlns:a16="http://schemas.microsoft.com/office/drawing/2014/main" id="{A7A3A256-2D87-4095-BA9A-F27C20C902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74" name="Line 26">
                  <a:extLst>
                    <a:ext uri="{FF2B5EF4-FFF2-40B4-BE49-F238E27FC236}">
                      <a16:creationId xmlns:a16="http://schemas.microsoft.com/office/drawing/2014/main" id="{0B6A2504-FF59-4DC0-BD5F-A73249DC11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155" name="Rectangle 27">
                <a:extLst>
                  <a:ext uri="{FF2B5EF4-FFF2-40B4-BE49-F238E27FC236}">
                    <a16:creationId xmlns:a16="http://schemas.microsoft.com/office/drawing/2014/main" id="{052340F0-C7DD-4B53-9F75-C293B8FE8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56" name="Rectangle 28">
                <a:extLst>
                  <a:ext uri="{FF2B5EF4-FFF2-40B4-BE49-F238E27FC236}">
                    <a16:creationId xmlns:a16="http://schemas.microsoft.com/office/drawing/2014/main" id="{8E1D641F-D7AD-403C-9E1A-CBABD252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57" name="Text Box 29">
                <a:extLst>
                  <a:ext uri="{FF2B5EF4-FFF2-40B4-BE49-F238E27FC236}">
                    <a16:creationId xmlns:a16="http://schemas.microsoft.com/office/drawing/2014/main" id="{ECB461D0-870A-4C32-B3C7-7ACD7D5427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58" name="Text Box 30">
                <a:extLst>
                  <a:ext uri="{FF2B5EF4-FFF2-40B4-BE49-F238E27FC236}">
                    <a16:creationId xmlns:a16="http://schemas.microsoft.com/office/drawing/2014/main" id="{32812D79-AB69-40B9-9630-2A86E72FE3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59" name="Text Box 31">
                <a:extLst>
                  <a:ext uri="{FF2B5EF4-FFF2-40B4-BE49-F238E27FC236}">
                    <a16:creationId xmlns:a16="http://schemas.microsoft.com/office/drawing/2014/main" id="{2436E39D-0E51-4E27-A670-96BD52403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60" name="Group 34">
                <a:extLst>
                  <a:ext uri="{FF2B5EF4-FFF2-40B4-BE49-F238E27FC236}">
                    <a16:creationId xmlns:a16="http://schemas.microsoft.com/office/drawing/2014/main" id="{94BB9F8D-52AB-40E2-9C64-48508E62DE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170" name="Text Box 32">
                  <a:extLst>
                    <a:ext uri="{FF2B5EF4-FFF2-40B4-BE49-F238E27FC236}">
                      <a16:creationId xmlns:a16="http://schemas.microsoft.com/office/drawing/2014/main" id="{F5127D41-A8D9-493C-B99D-19796FEEFD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71" name="Text Box 33">
                  <a:extLst>
                    <a:ext uri="{FF2B5EF4-FFF2-40B4-BE49-F238E27FC236}">
                      <a16:creationId xmlns:a16="http://schemas.microsoft.com/office/drawing/2014/main" id="{2D17BC8C-D1BC-42FB-9D77-E9A8C38E4F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61" name="Group 35">
                <a:extLst>
                  <a:ext uri="{FF2B5EF4-FFF2-40B4-BE49-F238E27FC236}">
                    <a16:creationId xmlns:a16="http://schemas.microsoft.com/office/drawing/2014/main" id="{5076E4AE-7F79-4A4B-AC02-526CC546CC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168" name="Text Box 36">
                  <a:extLst>
                    <a:ext uri="{FF2B5EF4-FFF2-40B4-BE49-F238E27FC236}">
                      <a16:creationId xmlns:a16="http://schemas.microsoft.com/office/drawing/2014/main" id="{DA6C39B8-B0E2-4E88-B26D-75829ACFA7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69" name="Text Box 37">
                  <a:extLst>
                    <a:ext uri="{FF2B5EF4-FFF2-40B4-BE49-F238E27FC236}">
                      <a16:creationId xmlns:a16="http://schemas.microsoft.com/office/drawing/2014/main" id="{8980BD8F-566C-4679-9979-3CB249E9DD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62" name="Group 38">
                <a:extLst>
                  <a:ext uri="{FF2B5EF4-FFF2-40B4-BE49-F238E27FC236}">
                    <a16:creationId xmlns:a16="http://schemas.microsoft.com/office/drawing/2014/main" id="{095BEE14-3DCB-4197-8546-660B572DF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166" name="Text Box 39">
                  <a:extLst>
                    <a:ext uri="{FF2B5EF4-FFF2-40B4-BE49-F238E27FC236}">
                      <a16:creationId xmlns:a16="http://schemas.microsoft.com/office/drawing/2014/main" id="{CED27653-E492-41FD-9677-2A5055CFC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67" name="Text Box 40">
                  <a:extLst>
                    <a:ext uri="{FF2B5EF4-FFF2-40B4-BE49-F238E27FC236}">
                      <a16:creationId xmlns:a16="http://schemas.microsoft.com/office/drawing/2014/main" id="{B9652986-00FE-4859-95CC-7B079CC625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63" name="Group 41">
                <a:extLst>
                  <a:ext uri="{FF2B5EF4-FFF2-40B4-BE49-F238E27FC236}">
                    <a16:creationId xmlns:a16="http://schemas.microsoft.com/office/drawing/2014/main" id="{4E8C760C-52EE-4DE7-BC34-2FADAE0944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164" name="Text Box 42">
                  <a:extLst>
                    <a:ext uri="{FF2B5EF4-FFF2-40B4-BE49-F238E27FC236}">
                      <a16:creationId xmlns:a16="http://schemas.microsoft.com/office/drawing/2014/main" id="{89BC2CE8-58FF-4458-9279-3A5B5D2EEF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65" name="Text Box 43">
                  <a:extLst>
                    <a:ext uri="{FF2B5EF4-FFF2-40B4-BE49-F238E27FC236}">
                      <a16:creationId xmlns:a16="http://schemas.microsoft.com/office/drawing/2014/main" id="{A066BDED-6949-491C-BC0E-AB109B8E93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</p:grpSp>
      <p:sp>
        <p:nvSpPr>
          <p:cNvPr id="37898" name="Oval 74">
            <a:extLst>
              <a:ext uri="{FF2B5EF4-FFF2-40B4-BE49-F238E27FC236}">
                <a16:creationId xmlns:a16="http://schemas.microsoft.com/office/drawing/2014/main" id="{3DA33DD4-0860-4EA6-AB03-C694B47CC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013" y="1855788"/>
            <a:ext cx="419100" cy="4238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9" name="Text Box 75">
            <a:extLst>
              <a:ext uri="{FF2B5EF4-FFF2-40B4-BE49-F238E27FC236}">
                <a16:creationId xmlns:a16="http://schemas.microsoft.com/office/drawing/2014/main" id="{5A2364C3-630F-4016-8127-00C8C8DCE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1444626"/>
            <a:ext cx="1182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Z</a:t>
            </a:r>
            <a:r>
              <a:rPr lang="en-US" altLang="zh-CN" baseline="-25000">
                <a:cs typeface="Arial" panose="020B0604020202020204" pitchFamily="34" charset="0"/>
              </a:rPr>
              <a:t>i,m</a:t>
            </a:r>
            <a:r>
              <a:rPr lang="en-US" altLang="zh-CN">
                <a:cs typeface="Arial" panose="020B0604020202020204" pitchFamily="34" charset="0"/>
              </a:rPr>
              <a:t>= d</a:t>
            </a:r>
            <a:r>
              <a:rPr lang="en-US" altLang="zh-CN" baseline="-25000">
                <a:cs typeface="Arial" panose="020B0604020202020204" pitchFamily="34" charset="0"/>
              </a:rPr>
              <a:t>i</a:t>
            </a:r>
            <a:r>
              <a:rPr lang="en-US" altLang="zh-CN" sz="2400" baseline="30000">
                <a:cs typeface="Arial" panose="020B0604020202020204" pitchFamily="34" charset="0"/>
              </a:rPr>
              <a:t>.</a:t>
            </a:r>
            <a:r>
              <a:rPr lang="en-US" altLang="zh-CN">
                <a:cs typeface="Arial" panose="020B0604020202020204" pitchFamily="34" charset="0"/>
              </a:rPr>
              <a:t>c</a:t>
            </a:r>
            <a:r>
              <a:rPr lang="en-US" altLang="zh-CN" baseline="-25000">
                <a:cs typeface="Arial" panose="020B0604020202020204" pitchFamily="34" charset="0"/>
              </a:rPr>
              <a:t>m</a:t>
            </a:r>
          </a:p>
        </p:txBody>
      </p:sp>
      <p:sp>
        <p:nvSpPr>
          <p:cNvPr id="37900" name="Line 72">
            <a:extLst>
              <a:ext uri="{FF2B5EF4-FFF2-40B4-BE49-F238E27FC236}">
                <a16:creationId xmlns:a16="http://schemas.microsoft.com/office/drawing/2014/main" id="{C49E0E23-73FE-4B2E-9D37-EBFB066D8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3589" y="1985963"/>
            <a:ext cx="319087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1" name="Line 73">
            <a:extLst>
              <a:ext uri="{FF2B5EF4-FFF2-40B4-BE49-F238E27FC236}">
                <a16:creationId xmlns:a16="http://schemas.microsoft.com/office/drawing/2014/main" id="{1B31D3CB-86E3-46D0-ACD5-F6E8A82E5C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7876" y="2251076"/>
            <a:ext cx="403225" cy="430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0" name="Group 149">
            <a:extLst>
              <a:ext uri="{FF2B5EF4-FFF2-40B4-BE49-F238E27FC236}">
                <a16:creationId xmlns:a16="http://schemas.microsoft.com/office/drawing/2014/main" id="{19D8ABCD-A4F3-49FA-A782-0573933A2F91}"/>
              </a:ext>
            </a:extLst>
          </p:cNvPr>
          <p:cNvGrpSpPr>
            <a:grpSpLocks/>
          </p:cNvGrpSpPr>
          <p:nvPr/>
        </p:nvGrpSpPr>
        <p:grpSpPr bwMode="auto">
          <a:xfrm>
            <a:off x="4665664" y="1695451"/>
            <a:ext cx="1254125" cy="1236663"/>
            <a:chOff x="1979" y="1068"/>
            <a:chExt cx="790" cy="779"/>
          </a:xfrm>
        </p:grpSpPr>
        <p:sp>
          <p:nvSpPr>
            <p:cNvPr id="38119" name="Rectangle 13">
              <a:extLst>
                <a:ext uri="{FF2B5EF4-FFF2-40B4-BE49-F238E27FC236}">
                  <a16:creationId xmlns:a16="http://schemas.microsoft.com/office/drawing/2014/main" id="{76899B3B-B123-474E-BA6F-C20602F7B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" y="1092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120" name="Text Box 16">
              <a:extLst>
                <a:ext uri="{FF2B5EF4-FFF2-40B4-BE49-F238E27FC236}">
                  <a16:creationId xmlns:a16="http://schemas.microsoft.com/office/drawing/2014/main" id="{C773A89D-B491-4510-A14F-E0F8FF9EB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6" y="1068"/>
              <a:ext cx="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0</a:t>
              </a:r>
              <a:r>
                <a:rPr lang="en-US" altLang="zh-CN" sz="1200">
                  <a:cs typeface="Arial" panose="020B0604020202020204" pitchFamily="34" charset="0"/>
                </a:rPr>
                <a:t> = 1</a:t>
              </a:r>
            </a:p>
          </p:txBody>
        </p:sp>
        <p:grpSp>
          <p:nvGrpSpPr>
            <p:cNvPr id="38121" name="Group 45">
              <a:extLst>
                <a:ext uri="{FF2B5EF4-FFF2-40B4-BE49-F238E27FC236}">
                  <a16:creationId xmlns:a16="http://schemas.microsoft.com/office/drawing/2014/main" id="{5F029242-188A-4C81-B02D-D51C26605C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9" y="1540"/>
              <a:ext cx="790" cy="307"/>
              <a:chOff x="1313" y="1534"/>
              <a:chExt cx="790" cy="307"/>
            </a:xfrm>
          </p:grpSpPr>
          <p:sp>
            <p:nvSpPr>
              <p:cNvPr id="38122" name="Text Box 46">
                <a:extLst>
                  <a:ext uri="{FF2B5EF4-FFF2-40B4-BE49-F238E27FC236}">
                    <a16:creationId xmlns:a16="http://schemas.microsoft.com/office/drawing/2014/main" id="{B5812EDD-CB2D-49EB-9C01-7351710FE8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23" name="Group 47">
                <a:extLst>
                  <a:ext uri="{FF2B5EF4-FFF2-40B4-BE49-F238E27FC236}">
                    <a16:creationId xmlns:a16="http://schemas.microsoft.com/office/drawing/2014/main" id="{138473B7-5A4C-47B9-8FA4-2B3DDE7D2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145" name="Rectangle 48">
                  <a:extLst>
                    <a:ext uri="{FF2B5EF4-FFF2-40B4-BE49-F238E27FC236}">
                      <a16:creationId xmlns:a16="http://schemas.microsoft.com/office/drawing/2014/main" id="{9067DE93-DA7C-4178-9CE3-9E94DEAFDD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46" name="Line 49">
                  <a:extLst>
                    <a:ext uri="{FF2B5EF4-FFF2-40B4-BE49-F238E27FC236}">
                      <a16:creationId xmlns:a16="http://schemas.microsoft.com/office/drawing/2014/main" id="{D69908A6-3843-4CF1-85C6-B54C4D4D3E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47" name="Line 50">
                  <a:extLst>
                    <a:ext uri="{FF2B5EF4-FFF2-40B4-BE49-F238E27FC236}">
                      <a16:creationId xmlns:a16="http://schemas.microsoft.com/office/drawing/2014/main" id="{2DD02AEA-C979-479D-AA59-290D949EE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124" name="Group 51">
                <a:extLst>
                  <a:ext uri="{FF2B5EF4-FFF2-40B4-BE49-F238E27FC236}">
                    <a16:creationId xmlns:a16="http://schemas.microsoft.com/office/drawing/2014/main" id="{4663EBAE-DE52-4CA7-81A8-DC919C144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142" name="Rectangle 52">
                  <a:extLst>
                    <a:ext uri="{FF2B5EF4-FFF2-40B4-BE49-F238E27FC236}">
                      <a16:creationId xmlns:a16="http://schemas.microsoft.com/office/drawing/2014/main" id="{1CD3B03D-E7DC-47EB-8468-7225813E9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43" name="Line 53">
                  <a:extLst>
                    <a:ext uri="{FF2B5EF4-FFF2-40B4-BE49-F238E27FC236}">
                      <a16:creationId xmlns:a16="http://schemas.microsoft.com/office/drawing/2014/main" id="{5F27A9BA-885B-4C6F-B0DD-A831C7DA1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144" name="Line 54">
                  <a:extLst>
                    <a:ext uri="{FF2B5EF4-FFF2-40B4-BE49-F238E27FC236}">
                      <a16:creationId xmlns:a16="http://schemas.microsoft.com/office/drawing/2014/main" id="{7CF444BA-C049-4DBB-A064-5A734C0BE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125" name="Rectangle 55">
                <a:extLst>
                  <a:ext uri="{FF2B5EF4-FFF2-40B4-BE49-F238E27FC236}">
                    <a16:creationId xmlns:a16="http://schemas.microsoft.com/office/drawing/2014/main" id="{64C22C28-380F-4465-A531-F68CDB409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26" name="Rectangle 56">
                <a:extLst>
                  <a:ext uri="{FF2B5EF4-FFF2-40B4-BE49-F238E27FC236}">
                    <a16:creationId xmlns:a16="http://schemas.microsoft.com/office/drawing/2014/main" id="{DAE66584-BC89-436F-94DD-4CC7D5648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27" name="Text Box 57">
                <a:extLst>
                  <a:ext uri="{FF2B5EF4-FFF2-40B4-BE49-F238E27FC236}">
                    <a16:creationId xmlns:a16="http://schemas.microsoft.com/office/drawing/2014/main" id="{80D6D584-8A1C-4766-8A63-6627E9809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28" name="Text Box 58">
                <a:extLst>
                  <a:ext uri="{FF2B5EF4-FFF2-40B4-BE49-F238E27FC236}">
                    <a16:creationId xmlns:a16="http://schemas.microsoft.com/office/drawing/2014/main" id="{A25A62FC-E2A5-491E-9107-37A3BDC2C6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29" name="Text Box 59">
                <a:extLst>
                  <a:ext uri="{FF2B5EF4-FFF2-40B4-BE49-F238E27FC236}">
                    <a16:creationId xmlns:a16="http://schemas.microsoft.com/office/drawing/2014/main" id="{03F6405D-7DBC-4E5D-A1E7-DA8B254457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130" name="Group 60">
                <a:extLst>
                  <a:ext uri="{FF2B5EF4-FFF2-40B4-BE49-F238E27FC236}">
                    <a16:creationId xmlns:a16="http://schemas.microsoft.com/office/drawing/2014/main" id="{196FC77E-4C33-49E9-84B2-318E75D27D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140" name="Text Box 61">
                  <a:extLst>
                    <a:ext uri="{FF2B5EF4-FFF2-40B4-BE49-F238E27FC236}">
                      <a16:creationId xmlns:a16="http://schemas.microsoft.com/office/drawing/2014/main" id="{C55C0749-F77D-487E-98E4-CC248B062E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41" name="Text Box 62">
                  <a:extLst>
                    <a:ext uri="{FF2B5EF4-FFF2-40B4-BE49-F238E27FC236}">
                      <a16:creationId xmlns:a16="http://schemas.microsoft.com/office/drawing/2014/main" id="{DB10819A-CCF4-4E76-AE1B-BF680E298B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31" name="Group 63">
                <a:extLst>
                  <a:ext uri="{FF2B5EF4-FFF2-40B4-BE49-F238E27FC236}">
                    <a16:creationId xmlns:a16="http://schemas.microsoft.com/office/drawing/2014/main" id="{42A97131-FCF2-49AD-B8DF-59B3F96B8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138" name="Text Box 64">
                  <a:extLst>
                    <a:ext uri="{FF2B5EF4-FFF2-40B4-BE49-F238E27FC236}">
                      <a16:creationId xmlns:a16="http://schemas.microsoft.com/office/drawing/2014/main" id="{71115558-3216-43AF-8F2A-6D14A7C341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39" name="Text Box 65">
                  <a:extLst>
                    <a:ext uri="{FF2B5EF4-FFF2-40B4-BE49-F238E27FC236}">
                      <a16:creationId xmlns:a16="http://schemas.microsoft.com/office/drawing/2014/main" id="{894EDCD1-F41A-47A4-BBC4-6D1304B414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32" name="Group 66">
                <a:extLst>
                  <a:ext uri="{FF2B5EF4-FFF2-40B4-BE49-F238E27FC236}">
                    <a16:creationId xmlns:a16="http://schemas.microsoft.com/office/drawing/2014/main" id="{5DAB87AF-6D5F-4FF9-AA9C-69007EEAF7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136" name="Text Box 67">
                  <a:extLst>
                    <a:ext uri="{FF2B5EF4-FFF2-40B4-BE49-F238E27FC236}">
                      <a16:creationId xmlns:a16="http://schemas.microsoft.com/office/drawing/2014/main" id="{80FFA7E2-EE32-44C3-A39D-78E412FCC2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37" name="Text Box 68">
                  <a:extLst>
                    <a:ext uri="{FF2B5EF4-FFF2-40B4-BE49-F238E27FC236}">
                      <a16:creationId xmlns:a16="http://schemas.microsoft.com/office/drawing/2014/main" id="{6B6AFF44-D097-4A79-9FD8-3918A6A713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133" name="Group 69">
                <a:extLst>
                  <a:ext uri="{FF2B5EF4-FFF2-40B4-BE49-F238E27FC236}">
                    <a16:creationId xmlns:a16="http://schemas.microsoft.com/office/drawing/2014/main" id="{F24DFC0D-D657-4988-91D3-9531ED886B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134" name="Text Box 70">
                  <a:extLst>
                    <a:ext uri="{FF2B5EF4-FFF2-40B4-BE49-F238E27FC236}">
                      <a16:creationId xmlns:a16="http://schemas.microsoft.com/office/drawing/2014/main" id="{A1A65AC8-50BC-401C-AD0C-DEC9BFEEB0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135" name="Text Box 71">
                  <a:extLst>
                    <a:ext uri="{FF2B5EF4-FFF2-40B4-BE49-F238E27FC236}">
                      <a16:creationId xmlns:a16="http://schemas.microsoft.com/office/drawing/2014/main" id="{D755A2D2-1418-4F24-A6D0-15DEECA7F4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</p:grpSp>
      <p:grpSp>
        <p:nvGrpSpPr>
          <p:cNvPr id="18" name="Group 76">
            <a:extLst>
              <a:ext uri="{FF2B5EF4-FFF2-40B4-BE49-F238E27FC236}">
                <a16:creationId xmlns:a16="http://schemas.microsoft.com/office/drawing/2014/main" id="{D2F2956D-08EA-449C-AD80-8D16846C683B}"/>
              </a:ext>
            </a:extLst>
          </p:cNvPr>
          <p:cNvGrpSpPr>
            <a:grpSpLocks/>
          </p:cNvGrpSpPr>
          <p:nvPr/>
        </p:nvGrpSpPr>
        <p:grpSpPr bwMode="auto">
          <a:xfrm>
            <a:off x="7985126" y="1830388"/>
            <a:ext cx="1254125" cy="487362"/>
            <a:chOff x="1313" y="1534"/>
            <a:chExt cx="790" cy="307"/>
          </a:xfrm>
        </p:grpSpPr>
        <p:sp>
          <p:nvSpPr>
            <p:cNvPr id="38093" name="Text Box 77">
              <a:extLst>
                <a:ext uri="{FF2B5EF4-FFF2-40B4-BE49-F238E27FC236}">
                  <a16:creationId xmlns:a16="http://schemas.microsoft.com/office/drawing/2014/main" id="{98F67DE7-67DF-4BA7-A595-525C77CCB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3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38094" name="Group 78">
              <a:extLst>
                <a:ext uri="{FF2B5EF4-FFF2-40B4-BE49-F238E27FC236}">
                  <a16:creationId xmlns:a16="http://schemas.microsoft.com/office/drawing/2014/main" id="{38543408-935D-4D90-ADE7-B2003D316A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3" y="1539"/>
              <a:ext cx="258" cy="147"/>
              <a:chOff x="1353" y="1539"/>
              <a:chExt cx="258" cy="144"/>
            </a:xfrm>
          </p:grpSpPr>
          <p:sp>
            <p:nvSpPr>
              <p:cNvPr id="38116" name="Rectangle 79">
                <a:extLst>
                  <a:ext uri="{FF2B5EF4-FFF2-40B4-BE49-F238E27FC236}">
                    <a16:creationId xmlns:a16="http://schemas.microsoft.com/office/drawing/2014/main" id="{30779D90-A2B7-4B04-933C-F17D84222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17" name="Line 80">
                <a:extLst>
                  <a:ext uri="{FF2B5EF4-FFF2-40B4-BE49-F238E27FC236}">
                    <a16:creationId xmlns:a16="http://schemas.microsoft.com/office/drawing/2014/main" id="{74DA3195-B709-459B-A67A-A8629968C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118" name="Line 81">
                <a:extLst>
                  <a:ext uri="{FF2B5EF4-FFF2-40B4-BE49-F238E27FC236}">
                    <a16:creationId xmlns:a16="http://schemas.microsoft.com/office/drawing/2014/main" id="{3DEF1A3C-CCD6-401F-B9F2-665838F55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8095" name="Group 82">
              <a:extLst>
                <a:ext uri="{FF2B5EF4-FFF2-40B4-BE49-F238E27FC236}">
                  <a16:creationId xmlns:a16="http://schemas.microsoft.com/office/drawing/2014/main" id="{F9489071-D96D-4EDA-A78B-678322EB6A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3" y="1686"/>
              <a:ext cx="258" cy="144"/>
              <a:chOff x="1353" y="1539"/>
              <a:chExt cx="258" cy="144"/>
            </a:xfrm>
          </p:grpSpPr>
          <p:sp>
            <p:nvSpPr>
              <p:cNvPr id="38113" name="Rectangle 83">
                <a:extLst>
                  <a:ext uri="{FF2B5EF4-FFF2-40B4-BE49-F238E27FC236}">
                    <a16:creationId xmlns:a16="http://schemas.microsoft.com/office/drawing/2014/main" id="{3C16F4F3-3027-4AE4-AF50-49DED3E4B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1539"/>
                <a:ext cx="258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14" name="Line 84">
                <a:extLst>
                  <a:ext uri="{FF2B5EF4-FFF2-40B4-BE49-F238E27FC236}">
                    <a16:creationId xmlns:a16="http://schemas.microsoft.com/office/drawing/2014/main" id="{72D49602-E9EC-4B77-BDC4-1A2F41841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1" y="1542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115" name="Line 85">
                <a:extLst>
                  <a:ext uri="{FF2B5EF4-FFF2-40B4-BE49-F238E27FC236}">
                    <a16:creationId xmlns:a16="http://schemas.microsoft.com/office/drawing/2014/main" id="{95B718AF-A99D-463B-80A8-3653EEB14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7" y="1545"/>
                <a:ext cx="0" cy="1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8096" name="Rectangle 86">
              <a:extLst>
                <a:ext uri="{FF2B5EF4-FFF2-40B4-BE49-F238E27FC236}">
                  <a16:creationId xmlns:a16="http://schemas.microsoft.com/office/drawing/2014/main" id="{F99CF703-4842-4285-B06A-407C45E76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1686"/>
              <a:ext cx="81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97" name="Rectangle 87">
              <a:extLst>
                <a:ext uri="{FF2B5EF4-FFF2-40B4-BE49-F238E27FC236}">
                  <a16:creationId xmlns:a16="http://schemas.microsoft.com/office/drawing/2014/main" id="{59040012-1C63-40BA-9CBC-821C7DF82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" y="1536"/>
              <a:ext cx="81" cy="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98" name="Text Box 88">
              <a:extLst>
                <a:ext uri="{FF2B5EF4-FFF2-40B4-BE49-F238E27FC236}">
                  <a16:creationId xmlns:a16="http://schemas.microsoft.com/office/drawing/2014/main" id="{6AA557B3-3407-4B3E-8FD8-37C0FED8C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1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8099" name="Text Box 89">
              <a:extLst>
                <a:ext uri="{FF2B5EF4-FFF2-40B4-BE49-F238E27FC236}">
                  <a16:creationId xmlns:a16="http://schemas.microsoft.com/office/drawing/2014/main" id="{0B2D565A-8863-40AA-8366-DA78617F9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" y="1534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8100" name="Text Box 90">
              <a:extLst>
                <a:ext uri="{FF2B5EF4-FFF2-40B4-BE49-F238E27FC236}">
                  <a16:creationId xmlns:a16="http://schemas.microsoft.com/office/drawing/2014/main" id="{0FA1E075-FA43-4B87-9A21-851EB30D6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" y="1540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38101" name="Group 91">
              <a:extLst>
                <a:ext uri="{FF2B5EF4-FFF2-40B4-BE49-F238E27FC236}">
                  <a16:creationId xmlns:a16="http://schemas.microsoft.com/office/drawing/2014/main" id="{E590CBB2-B4E7-4A2A-A48A-773FA794B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1684"/>
              <a:ext cx="211" cy="157"/>
              <a:chOff x="857" y="1909"/>
              <a:chExt cx="211" cy="157"/>
            </a:xfrm>
          </p:grpSpPr>
          <p:sp>
            <p:nvSpPr>
              <p:cNvPr id="38111" name="Text Box 92">
                <a:extLst>
                  <a:ext uri="{FF2B5EF4-FFF2-40B4-BE49-F238E27FC236}">
                    <a16:creationId xmlns:a16="http://schemas.microsoft.com/office/drawing/2014/main" id="{86F3E9CC-1833-400B-A6C2-F8FE5B81E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12" name="Text Box 93">
                <a:extLst>
                  <a:ext uri="{FF2B5EF4-FFF2-40B4-BE49-F238E27FC236}">
                    <a16:creationId xmlns:a16="http://schemas.microsoft.com/office/drawing/2014/main" id="{E13A026E-F0EF-4BAC-BCAD-EE8E3F392C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grpSp>
          <p:nvGrpSpPr>
            <p:cNvPr id="38102" name="Group 94">
              <a:extLst>
                <a:ext uri="{FF2B5EF4-FFF2-40B4-BE49-F238E27FC236}">
                  <a16:creationId xmlns:a16="http://schemas.microsoft.com/office/drawing/2014/main" id="{96F357FA-8A80-42E3-9B0A-C08A5B771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0" y="1684"/>
              <a:ext cx="211" cy="157"/>
              <a:chOff x="857" y="1909"/>
              <a:chExt cx="211" cy="157"/>
            </a:xfrm>
          </p:grpSpPr>
          <p:sp>
            <p:nvSpPr>
              <p:cNvPr id="38109" name="Text Box 95">
                <a:extLst>
                  <a:ext uri="{FF2B5EF4-FFF2-40B4-BE49-F238E27FC236}">
                    <a16:creationId xmlns:a16="http://schemas.microsoft.com/office/drawing/2014/main" id="{5A3067CB-B765-4E89-B7E5-E4CFF3D735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10" name="Text Box 96">
                <a:extLst>
                  <a:ext uri="{FF2B5EF4-FFF2-40B4-BE49-F238E27FC236}">
                    <a16:creationId xmlns:a16="http://schemas.microsoft.com/office/drawing/2014/main" id="{F1CDFC1C-62DB-4556-8DCC-8449B2DAB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grpSp>
          <p:nvGrpSpPr>
            <p:cNvPr id="38103" name="Group 97">
              <a:extLst>
                <a:ext uri="{FF2B5EF4-FFF2-40B4-BE49-F238E27FC236}">
                  <a16:creationId xmlns:a16="http://schemas.microsoft.com/office/drawing/2014/main" id="{413C4670-2DF1-43B0-A6D3-A2B33C639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8" y="1684"/>
              <a:ext cx="211" cy="157"/>
              <a:chOff x="857" y="1909"/>
              <a:chExt cx="211" cy="157"/>
            </a:xfrm>
          </p:grpSpPr>
          <p:sp>
            <p:nvSpPr>
              <p:cNvPr id="38107" name="Text Box 98">
                <a:extLst>
                  <a:ext uri="{FF2B5EF4-FFF2-40B4-BE49-F238E27FC236}">
                    <a16:creationId xmlns:a16="http://schemas.microsoft.com/office/drawing/2014/main" id="{432AFB83-F0FE-4684-94B5-1578AF230A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08" name="Text Box 99">
                <a:extLst>
                  <a:ext uri="{FF2B5EF4-FFF2-40B4-BE49-F238E27FC236}">
                    <a16:creationId xmlns:a16="http://schemas.microsoft.com/office/drawing/2014/main" id="{DE40091B-2AAF-4E35-96AC-EC0EEDDFF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  <p:grpSp>
          <p:nvGrpSpPr>
            <p:cNvPr id="38104" name="Group 100">
              <a:extLst>
                <a:ext uri="{FF2B5EF4-FFF2-40B4-BE49-F238E27FC236}">
                  <a16:creationId xmlns:a16="http://schemas.microsoft.com/office/drawing/2014/main" id="{FBEF4453-2F7A-40E2-B9EE-A6AA0D363E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2" y="1681"/>
              <a:ext cx="211" cy="157"/>
              <a:chOff x="857" y="1909"/>
              <a:chExt cx="211" cy="157"/>
            </a:xfrm>
          </p:grpSpPr>
          <p:sp>
            <p:nvSpPr>
              <p:cNvPr id="38105" name="Text Box 101">
                <a:extLst>
                  <a:ext uri="{FF2B5EF4-FFF2-40B4-BE49-F238E27FC236}">
                    <a16:creationId xmlns:a16="http://schemas.microsoft.com/office/drawing/2014/main" id="{A490013F-4FCB-48D1-9B7B-174AFEA7F9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191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106" name="Text Box 102">
                <a:extLst>
                  <a:ext uri="{FF2B5EF4-FFF2-40B4-BE49-F238E27FC236}">
                    <a16:creationId xmlns:a16="http://schemas.microsoft.com/office/drawing/2014/main" id="{0059FF04-8401-4207-9E9A-93F4C3FBB8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" y="1909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-</a:t>
                </a:r>
              </a:p>
            </p:txBody>
          </p:sp>
        </p:grpSp>
      </p:grpSp>
      <p:grpSp>
        <p:nvGrpSpPr>
          <p:cNvPr id="25" name="Group 136">
            <a:extLst>
              <a:ext uri="{FF2B5EF4-FFF2-40B4-BE49-F238E27FC236}">
                <a16:creationId xmlns:a16="http://schemas.microsoft.com/office/drawing/2014/main" id="{E5747735-0F6D-4301-BD17-9B09AD4C098C}"/>
              </a:ext>
            </a:extLst>
          </p:cNvPr>
          <p:cNvGrpSpPr>
            <a:grpSpLocks/>
          </p:cNvGrpSpPr>
          <p:nvPr/>
        </p:nvGrpSpPr>
        <p:grpSpPr bwMode="auto">
          <a:xfrm>
            <a:off x="6884988" y="1830388"/>
            <a:ext cx="1249362" cy="487362"/>
            <a:chOff x="4928" y="1534"/>
            <a:chExt cx="787" cy="307"/>
          </a:xfrm>
        </p:grpSpPr>
        <p:grpSp>
          <p:nvGrpSpPr>
            <p:cNvPr id="38062" name="Group 134">
              <a:extLst>
                <a:ext uri="{FF2B5EF4-FFF2-40B4-BE49-F238E27FC236}">
                  <a16:creationId xmlns:a16="http://schemas.microsoft.com/office/drawing/2014/main" id="{74424D18-C2D7-4CB8-A2F4-E7E933C15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4" y="1534"/>
              <a:ext cx="361" cy="154"/>
              <a:chOff x="5009" y="1132"/>
              <a:chExt cx="361" cy="154"/>
            </a:xfrm>
          </p:grpSpPr>
          <p:sp>
            <p:nvSpPr>
              <p:cNvPr id="38086" name="Text Box 104">
                <a:extLst>
                  <a:ext uri="{FF2B5EF4-FFF2-40B4-BE49-F238E27FC236}">
                    <a16:creationId xmlns:a16="http://schemas.microsoft.com/office/drawing/2014/main" id="{1B9B48EA-D412-4176-B51C-442B83B01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09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87" name="Group 105">
                <a:extLst>
                  <a:ext uri="{FF2B5EF4-FFF2-40B4-BE49-F238E27FC236}">
                    <a16:creationId xmlns:a16="http://schemas.microsoft.com/office/drawing/2014/main" id="{F4F2BE7D-5E40-4EAB-8F6D-ACEABA1713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" y="1137"/>
                <a:ext cx="258" cy="147"/>
                <a:chOff x="1353" y="1539"/>
                <a:chExt cx="258" cy="144"/>
              </a:xfrm>
            </p:grpSpPr>
            <p:sp>
              <p:nvSpPr>
                <p:cNvPr id="38090" name="Rectangle 106">
                  <a:extLst>
                    <a:ext uri="{FF2B5EF4-FFF2-40B4-BE49-F238E27FC236}">
                      <a16:creationId xmlns:a16="http://schemas.microsoft.com/office/drawing/2014/main" id="{9E117494-853D-4F4C-8341-3D776F328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91" name="Line 107">
                  <a:extLst>
                    <a:ext uri="{FF2B5EF4-FFF2-40B4-BE49-F238E27FC236}">
                      <a16:creationId xmlns:a16="http://schemas.microsoft.com/office/drawing/2014/main" id="{B6F807BA-A334-4A98-8BBF-0B89299747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92" name="Line 108">
                  <a:extLst>
                    <a:ext uri="{FF2B5EF4-FFF2-40B4-BE49-F238E27FC236}">
                      <a16:creationId xmlns:a16="http://schemas.microsoft.com/office/drawing/2014/main" id="{05C2B5AA-E728-4590-9E66-663C82765F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88" name="Text Box 115">
                <a:extLst>
                  <a:ext uri="{FF2B5EF4-FFF2-40B4-BE49-F238E27FC236}">
                    <a16:creationId xmlns:a16="http://schemas.microsoft.com/office/drawing/2014/main" id="{EB7C68D5-7A51-4303-B99E-4A015AEF37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7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89" name="Text Box 116">
                <a:extLst>
                  <a:ext uri="{FF2B5EF4-FFF2-40B4-BE49-F238E27FC236}">
                    <a16:creationId xmlns:a16="http://schemas.microsoft.com/office/drawing/2014/main" id="{C3524180-10C0-4080-A7D5-E895652AD5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4" y="1132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38063" name="Group 135">
              <a:extLst>
                <a:ext uri="{FF2B5EF4-FFF2-40B4-BE49-F238E27FC236}">
                  <a16:creationId xmlns:a16="http://schemas.microsoft.com/office/drawing/2014/main" id="{40C845DE-B3AD-4F4C-95FB-763F51B0A2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8" y="1536"/>
              <a:ext cx="550" cy="305"/>
              <a:chOff x="5114" y="1518"/>
              <a:chExt cx="550" cy="305"/>
            </a:xfrm>
          </p:grpSpPr>
          <p:grpSp>
            <p:nvGrpSpPr>
              <p:cNvPr id="38064" name="Group 133">
                <a:extLst>
                  <a:ext uri="{FF2B5EF4-FFF2-40B4-BE49-F238E27FC236}">
                    <a16:creationId xmlns:a16="http://schemas.microsoft.com/office/drawing/2014/main" id="{3B4FC749-1CD2-4365-AB88-7C4D214D1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5" y="1518"/>
                <a:ext cx="196" cy="158"/>
                <a:chOff x="5378" y="1518"/>
                <a:chExt cx="196" cy="158"/>
              </a:xfrm>
            </p:grpSpPr>
            <p:sp>
              <p:nvSpPr>
                <p:cNvPr id="38084" name="Rectangle 114">
                  <a:extLst>
                    <a:ext uri="{FF2B5EF4-FFF2-40B4-BE49-F238E27FC236}">
                      <a16:creationId xmlns:a16="http://schemas.microsoft.com/office/drawing/2014/main" id="{E24944FD-0D9D-44EC-94FF-770A742FF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8" y="1518"/>
                  <a:ext cx="81" cy="15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85" name="Text Box 117">
                  <a:extLst>
                    <a:ext uri="{FF2B5EF4-FFF2-40B4-BE49-F238E27FC236}">
                      <a16:creationId xmlns:a16="http://schemas.microsoft.com/office/drawing/2014/main" id="{4B1B891C-5BB6-4B76-9167-702481F849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78" y="152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38065" name="Group 132">
                <a:extLst>
                  <a:ext uri="{FF2B5EF4-FFF2-40B4-BE49-F238E27FC236}">
                    <a16:creationId xmlns:a16="http://schemas.microsoft.com/office/drawing/2014/main" id="{B931D6DD-F056-4FEC-A7D6-CD5AD9910A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53" y="1666"/>
                <a:ext cx="211" cy="157"/>
                <a:chOff x="5261" y="1282"/>
                <a:chExt cx="211" cy="157"/>
              </a:xfrm>
            </p:grpSpPr>
            <p:sp>
              <p:nvSpPr>
                <p:cNvPr id="38080" name="Rectangle 113">
                  <a:extLst>
                    <a:ext uri="{FF2B5EF4-FFF2-40B4-BE49-F238E27FC236}">
                      <a16:creationId xmlns:a16="http://schemas.microsoft.com/office/drawing/2014/main" id="{89E2CB21-DE0A-4F15-AC2C-3F1716DAC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07" y="1284"/>
                  <a:ext cx="81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38081" name="Group 118">
                  <a:extLst>
                    <a:ext uri="{FF2B5EF4-FFF2-40B4-BE49-F238E27FC236}">
                      <a16:creationId xmlns:a16="http://schemas.microsoft.com/office/drawing/2014/main" id="{C5A3B46D-1BC3-428B-9DD2-D4BD2920AA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61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38082" name="Text Box 119">
                    <a:extLst>
                      <a:ext uri="{FF2B5EF4-FFF2-40B4-BE49-F238E27FC236}">
                        <a16:creationId xmlns:a16="http://schemas.microsoft.com/office/drawing/2014/main" id="{31F750E6-C678-42F5-9D73-853B8F3A487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83" name="Text Box 120">
                    <a:extLst>
                      <a:ext uri="{FF2B5EF4-FFF2-40B4-BE49-F238E27FC236}">
                        <a16:creationId xmlns:a16="http://schemas.microsoft.com/office/drawing/2014/main" id="{F0FC9380-3D74-4BB4-B078-A281F176664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</p:grpSp>
          <p:grpSp>
            <p:nvGrpSpPr>
              <p:cNvPr id="38066" name="Group 131">
                <a:extLst>
                  <a:ext uri="{FF2B5EF4-FFF2-40B4-BE49-F238E27FC236}">
                    <a16:creationId xmlns:a16="http://schemas.microsoft.com/office/drawing/2014/main" id="{C8E3FB9F-B5A1-4FB8-A6EE-FC163E77B1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4" y="1663"/>
                <a:ext cx="373" cy="160"/>
                <a:chOff x="5426" y="1279"/>
                <a:chExt cx="373" cy="160"/>
              </a:xfrm>
            </p:grpSpPr>
            <p:grpSp>
              <p:nvGrpSpPr>
                <p:cNvPr id="38067" name="Group 109">
                  <a:extLst>
                    <a:ext uri="{FF2B5EF4-FFF2-40B4-BE49-F238E27FC236}">
                      <a16:creationId xmlns:a16="http://schemas.microsoft.com/office/drawing/2014/main" id="{DFA72A77-ACF8-47DB-831D-15F601108D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69" y="1284"/>
                  <a:ext cx="258" cy="144"/>
                  <a:chOff x="1353" y="1539"/>
                  <a:chExt cx="258" cy="144"/>
                </a:xfrm>
              </p:grpSpPr>
              <p:sp>
                <p:nvSpPr>
                  <p:cNvPr id="38077" name="Rectangle 110">
                    <a:extLst>
                      <a:ext uri="{FF2B5EF4-FFF2-40B4-BE49-F238E27FC236}">
                        <a16:creationId xmlns:a16="http://schemas.microsoft.com/office/drawing/2014/main" id="{C1EEF0AD-5193-4C6F-8287-94FF5A2BC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8078" name="Line 111">
                    <a:extLst>
                      <a:ext uri="{FF2B5EF4-FFF2-40B4-BE49-F238E27FC236}">
                        <a16:creationId xmlns:a16="http://schemas.microsoft.com/office/drawing/2014/main" id="{94A86FA9-E084-424D-937A-0995986B5F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79" name="Line 112">
                    <a:extLst>
                      <a:ext uri="{FF2B5EF4-FFF2-40B4-BE49-F238E27FC236}">
                        <a16:creationId xmlns:a16="http://schemas.microsoft.com/office/drawing/2014/main" id="{B844F3D8-477B-441C-8ABC-0A57F265F3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068" name="Group 121">
                  <a:extLst>
                    <a:ext uri="{FF2B5EF4-FFF2-40B4-BE49-F238E27FC236}">
                      <a16:creationId xmlns:a16="http://schemas.microsoft.com/office/drawing/2014/main" id="{38C917CC-542F-43ED-966C-609CA19BBA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26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38075" name="Text Box 122">
                    <a:extLst>
                      <a:ext uri="{FF2B5EF4-FFF2-40B4-BE49-F238E27FC236}">
                        <a16:creationId xmlns:a16="http://schemas.microsoft.com/office/drawing/2014/main" id="{6EDD67E3-5940-4B01-8C78-D4B69AE1604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76" name="Text Box 123">
                    <a:extLst>
                      <a:ext uri="{FF2B5EF4-FFF2-40B4-BE49-F238E27FC236}">
                        <a16:creationId xmlns:a16="http://schemas.microsoft.com/office/drawing/2014/main" id="{9756FFC3-316E-4360-94F7-BBBB762F1F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  <p:grpSp>
              <p:nvGrpSpPr>
                <p:cNvPr id="38069" name="Group 124">
                  <a:extLst>
                    <a:ext uri="{FF2B5EF4-FFF2-40B4-BE49-F238E27FC236}">
                      <a16:creationId xmlns:a16="http://schemas.microsoft.com/office/drawing/2014/main" id="{8A83EF7B-241E-45C2-967E-A01D210ECF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04" y="1282"/>
                  <a:ext cx="211" cy="157"/>
                  <a:chOff x="857" y="1909"/>
                  <a:chExt cx="211" cy="157"/>
                </a:xfrm>
              </p:grpSpPr>
              <p:sp>
                <p:nvSpPr>
                  <p:cNvPr id="38073" name="Text Box 125">
                    <a:extLst>
                      <a:ext uri="{FF2B5EF4-FFF2-40B4-BE49-F238E27FC236}">
                        <a16:creationId xmlns:a16="http://schemas.microsoft.com/office/drawing/2014/main" id="{5844C237-46C3-4629-98D4-45B5578C3F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74" name="Text Box 126">
                    <a:extLst>
                      <a:ext uri="{FF2B5EF4-FFF2-40B4-BE49-F238E27FC236}">
                        <a16:creationId xmlns:a16="http://schemas.microsoft.com/office/drawing/2014/main" id="{141DC3F6-AD04-45D2-B5A0-DBA51CD4B1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  <p:grpSp>
              <p:nvGrpSpPr>
                <p:cNvPr id="38070" name="Group 127">
                  <a:extLst>
                    <a:ext uri="{FF2B5EF4-FFF2-40B4-BE49-F238E27FC236}">
                      <a16:creationId xmlns:a16="http://schemas.microsoft.com/office/drawing/2014/main" id="{0F9BF426-27CC-4161-B351-F37CFE9AAC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" y="1279"/>
                  <a:ext cx="211" cy="157"/>
                  <a:chOff x="857" y="1909"/>
                  <a:chExt cx="211" cy="157"/>
                </a:xfrm>
              </p:grpSpPr>
              <p:sp>
                <p:nvSpPr>
                  <p:cNvPr id="38071" name="Text Box 128">
                    <a:extLst>
                      <a:ext uri="{FF2B5EF4-FFF2-40B4-BE49-F238E27FC236}">
                        <a16:creationId xmlns:a16="http://schemas.microsoft.com/office/drawing/2014/main" id="{3D9A9609-28FF-4BDD-B17B-1AD7C3D4A4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2" y="191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38072" name="Text Box 129">
                    <a:extLst>
                      <a:ext uri="{FF2B5EF4-FFF2-40B4-BE49-F238E27FC236}">
                        <a16:creationId xmlns:a16="http://schemas.microsoft.com/office/drawing/2014/main" id="{62809068-D66D-44F7-8166-270DFFB7FFC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57" y="1909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-</a:t>
                    </a:r>
                  </a:p>
                </p:txBody>
              </p:sp>
            </p:grpSp>
          </p:grpSp>
        </p:grpSp>
      </p:grpSp>
      <p:sp>
        <p:nvSpPr>
          <p:cNvPr id="37905" name="Text Box 137">
            <a:extLst>
              <a:ext uri="{FF2B5EF4-FFF2-40B4-BE49-F238E27FC236}">
                <a16:creationId xmlns:a16="http://schemas.microsoft.com/office/drawing/2014/main" id="{C0618A91-8452-49B4-8CDD-58E75A4A3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76" y="2308225"/>
            <a:ext cx="8937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06" name="Text Box 138">
            <a:extLst>
              <a:ext uri="{FF2B5EF4-FFF2-40B4-BE49-F238E27FC236}">
                <a16:creationId xmlns:a16="http://schemas.microsoft.com/office/drawing/2014/main" id="{082B50BB-1BC7-4913-90D9-84DE8C1B0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388" y="2327275"/>
            <a:ext cx="8937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07" name="Line 139">
            <a:extLst>
              <a:ext uri="{FF2B5EF4-FFF2-40B4-BE49-F238E27FC236}">
                <a16:creationId xmlns:a16="http://schemas.microsoft.com/office/drawing/2014/main" id="{4F16A005-8C5E-4F0F-8C40-3A29C3B649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2776" y="166687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8" name="Line 140">
            <a:extLst>
              <a:ext uri="{FF2B5EF4-FFF2-40B4-BE49-F238E27FC236}">
                <a16:creationId xmlns:a16="http://schemas.microsoft.com/office/drawing/2014/main" id="{4C69E5FA-ABF8-4C93-A58E-5216033B95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4339" y="1647825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09" name="Line 141">
            <a:extLst>
              <a:ext uri="{FF2B5EF4-FFF2-40B4-BE49-F238E27FC236}">
                <a16:creationId xmlns:a16="http://schemas.microsoft.com/office/drawing/2014/main" id="{F4EFBCE5-32C8-4547-925A-BD18F8B379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8764" y="1657350"/>
            <a:ext cx="9525" cy="947738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0" name="Text Box 142">
            <a:extLst>
              <a:ext uri="{FF2B5EF4-FFF2-40B4-BE49-F238E27FC236}">
                <a16:creationId xmlns:a16="http://schemas.microsoft.com/office/drawing/2014/main" id="{0D1BFD95-E3D3-44B8-95FA-96B66AAD0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139" y="1184276"/>
            <a:ext cx="2427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cs typeface="Arial" panose="020B0604020202020204" pitchFamily="34" charset="0"/>
              </a:rPr>
              <a:t>channel output Z</a:t>
            </a:r>
            <a:r>
              <a:rPr lang="en-US" altLang="zh-CN" sz="2000" baseline="-25000">
                <a:cs typeface="Arial" panose="020B0604020202020204" pitchFamily="34" charset="0"/>
              </a:rPr>
              <a:t>i,m</a:t>
            </a:r>
          </a:p>
        </p:txBody>
      </p:sp>
      <p:sp>
        <p:nvSpPr>
          <p:cNvPr id="37911" name="Text Box 143">
            <a:extLst>
              <a:ext uri="{FF2B5EF4-FFF2-40B4-BE49-F238E27FC236}">
                <a16:creationId xmlns:a16="http://schemas.microsoft.com/office/drawing/2014/main" id="{9B9D0DDF-D24B-4740-A8AC-09D8D51DB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9914" y="2103439"/>
            <a:ext cx="992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</a:rPr>
              <a:t>sender</a:t>
            </a:r>
          </a:p>
        </p:txBody>
      </p:sp>
      <p:sp>
        <p:nvSpPr>
          <p:cNvPr id="37912" name="Text Box 144">
            <a:extLst>
              <a:ext uri="{FF2B5EF4-FFF2-40B4-BE49-F238E27FC236}">
                <a16:creationId xmlns:a16="http://schemas.microsoft.com/office/drawing/2014/main" id="{C05382A0-4BB8-4503-9EFA-184537E93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2454276"/>
            <a:ext cx="679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37913" name="Text Box 145">
            <a:extLst>
              <a:ext uri="{FF2B5EF4-FFF2-40B4-BE49-F238E27FC236}">
                <a16:creationId xmlns:a16="http://schemas.microsoft.com/office/drawing/2014/main" id="{73C014A7-156F-4A2F-8FFE-1860FB3C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588" y="1679575"/>
            <a:ext cx="628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data</a:t>
            </a:r>
          </a:p>
          <a:p>
            <a:r>
              <a:rPr lang="en-US" altLang="zh-CN">
                <a:cs typeface="Arial" panose="020B0604020202020204" pitchFamily="34" charset="0"/>
              </a:rPr>
              <a:t>bits</a:t>
            </a:r>
          </a:p>
        </p:txBody>
      </p:sp>
      <p:sp>
        <p:nvSpPr>
          <p:cNvPr id="37914" name="Line 146">
            <a:extLst>
              <a:ext uri="{FF2B5EF4-FFF2-40B4-BE49-F238E27FC236}">
                <a16:creationId xmlns:a16="http://schemas.microsoft.com/office/drawing/2014/main" id="{64C94420-A15B-4506-8A65-2CB50D81E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6389" y="2054226"/>
            <a:ext cx="319087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5" name="Line 151">
            <a:extLst>
              <a:ext uri="{FF2B5EF4-FFF2-40B4-BE49-F238E27FC236}">
                <a16:creationId xmlns:a16="http://schemas.microsoft.com/office/drawing/2014/main" id="{89B4CD60-EB76-4A07-93A0-B5A420E45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7838" y="4167188"/>
            <a:ext cx="0" cy="1624012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6" name="Line 152">
            <a:extLst>
              <a:ext uri="{FF2B5EF4-FFF2-40B4-BE49-F238E27FC236}">
                <a16:creationId xmlns:a16="http://schemas.microsoft.com/office/drawing/2014/main" id="{2E832730-EBEF-4D0B-BE52-E9B583C2D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4163" y="4143376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17" name="Text Box 153">
            <a:extLst>
              <a:ext uri="{FF2B5EF4-FFF2-40B4-BE49-F238E27FC236}">
                <a16:creationId xmlns:a16="http://schemas.microsoft.com/office/drawing/2014/main" id="{63288317-5CD5-4413-B7CE-8AA23B54A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6" y="5575300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</p:txBody>
      </p:sp>
      <p:sp>
        <p:nvSpPr>
          <p:cNvPr id="37918" name="Text Box 154">
            <a:extLst>
              <a:ext uri="{FF2B5EF4-FFF2-40B4-BE49-F238E27FC236}">
                <a16:creationId xmlns:a16="http://schemas.microsoft.com/office/drawing/2014/main" id="{3F705F9E-E054-4ADA-A386-73563C521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1" y="5580063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</p:txBody>
      </p:sp>
      <p:sp>
        <p:nvSpPr>
          <p:cNvPr id="37919" name="Line 156">
            <a:extLst>
              <a:ext uri="{FF2B5EF4-FFF2-40B4-BE49-F238E27FC236}">
                <a16:creationId xmlns:a16="http://schemas.microsoft.com/office/drawing/2014/main" id="{24C2D9D4-411A-4D93-98C4-044D19B2D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1513" y="4206876"/>
            <a:ext cx="0" cy="1624013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760" name="Group 298">
            <a:extLst>
              <a:ext uri="{FF2B5EF4-FFF2-40B4-BE49-F238E27FC236}">
                <a16:creationId xmlns:a16="http://schemas.microsoft.com/office/drawing/2014/main" id="{4B2589E8-984B-4AB1-8180-CBA621FBAAA5}"/>
              </a:ext>
            </a:extLst>
          </p:cNvPr>
          <p:cNvGrpSpPr>
            <a:grpSpLocks/>
          </p:cNvGrpSpPr>
          <p:nvPr/>
        </p:nvGrpSpPr>
        <p:grpSpPr bwMode="auto">
          <a:xfrm>
            <a:off x="7813676" y="4638675"/>
            <a:ext cx="1076325" cy="274638"/>
            <a:chOff x="3962" y="2922"/>
            <a:chExt cx="678" cy="173"/>
          </a:xfrm>
        </p:grpSpPr>
        <p:sp>
          <p:nvSpPr>
            <p:cNvPr id="38060" name="Rectangle 157">
              <a:extLst>
                <a:ext uri="{FF2B5EF4-FFF2-40B4-BE49-F238E27FC236}">
                  <a16:creationId xmlns:a16="http://schemas.microsoft.com/office/drawing/2014/main" id="{0904DB08-522B-40F7-B153-2B7D6B23E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" y="2946"/>
              <a:ext cx="678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61" name="Text Box 158">
              <a:extLst>
                <a:ext uri="{FF2B5EF4-FFF2-40B4-BE49-F238E27FC236}">
                  <a16:creationId xmlns:a16="http://schemas.microsoft.com/office/drawing/2014/main" id="{4D12162F-D31D-4BAD-A593-57624F89F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" y="2922"/>
              <a:ext cx="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1</a:t>
              </a:r>
              <a:r>
                <a:rPr lang="en-US" altLang="zh-CN" sz="1200">
                  <a:cs typeface="Arial" panose="020B0604020202020204" pitchFamily="34" charset="0"/>
                </a:rPr>
                <a:t> = -1</a:t>
              </a:r>
            </a:p>
          </p:txBody>
        </p:sp>
      </p:grpSp>
      <p:sp>
        <p:nvSpPr>
          <p:cNvPr id="37921" name="Oval 186">
            <a:extLst>
              <a:ext uri="{FF2B5EF4-FFF2-40B4-BE49-F238E27FC236}">
                <a16:creationId xmlns:a16="http://schemas.microsoft.com/office/drawing/2014/main" id="{59812868-6705-4C9D-B596-41809BD99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450" y="4470401"/>
            <a:ext cx="419100" cy="4238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22" name="Line 188">
            <a:extLst>
              <a:ext uri="{FF2B5EF4-FFF2-40B4-BE49-F238E27FC236}">
                <a16:creationId xmlns:a16="http://schemas.microsoft.com/office/drawing/2014/main" id="{8A9C42EB-7B49-43CC-91CA-DD110FF6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7025" y="4600576"/>
            <a:ext cx="319088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23" name="Line 189">
            <a:extLst>
              <a:ext uri="{FF2B5EF4-FFF2-40B4-BE49-F238E27FC236}">
                <a16:creationId xmlns:a16="http://schemas.microsoft.com/office/drawing/2014/main" id="{6FA6B89E-61AB-4CE1-BD07-B902A7B4E5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4" y="4865688"/>
            <a:ext cx="403225" cy="4302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776" name="Group 296">
            <a:extLst>
              <a:ext uri="{FF2B5EF4-FFF2-40B4-BE49-F238E27FC236}">
                <a16:creationId xmlns:a16="http://schemas.microsoft.com/office/drawing/2014/main" id="{489FA854-2872-4D13-81B9-AB7532B130CA}"/>
              </a:ext>
            </a:extLst>
          </p:cNvPr>
          <p:cNvGrpSpPr>
            <a:grpSpLocks/>
          </p:cNvGrpSpPr>
          <p:nvPr/>
        </p:nvGrpSpPr>
        <p:grpSpPr bwMode="auto">
          <a:xfrm>
            <a:off x="8890000" y="4438650"/>
            <a:ext cx="1062038" cy="274638"/>
            <a:chOff x="4640" y="2796"/>
            <a:chExt cx="669" cy="173"/>
          </a:xfrm>
        </p:grpSpPr>
        <p:sp>
          <p:nvSpPr>
            <p:cNvPr id="38058" name="Rectangle 191">
              <a:extLst>
                <a:ext uri="{FF2B5EF4-FFF2-40B4-BE49-F238E27FC236}">
                  <a16:creationId xmlns:a16="http://schemas.microsoft.com/office/drawing/2014/main" id="{564BC0AF-D323-4491-A374-41F03A3F2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2820"/>
              <a:ext cx="669" cy="1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059" name="Text Box 192">
              <a:extLst>
                <a:ext uri="{FF2B5EF4-FFF2-40B4-BE49-F238E27FC236}">
                  <a16:creationId xmlns:a16="http://schemas.microsoft.com/office/drawing/2014/main" id="{D067D927-FA9D-415D-A0AD-AAA06787C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" y="2796"/>
              <a:ext cx="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>
                  <a:cs typeface="Arial" panose="020B0604020202020204" pitchFamily="34" charset="0"/>
                </a:rPr>
                <a:t>d</a:t>
              </a:r>
              <a:r>
                <a:rPr lang="en-US" altLang="zh-CN" sz="1200" baseline="-25000">
                  <a:cs typeface="Arial" panose="020B0604020202020204" pitchFamily="34" charset="0"/>
                </a:rPr>
                <a:t>0</a:t>
              </a:r>
              <a:r>
                <a:rPr lang="en-US" altLang="zh-CN" sz="1200">
                  <a:cs typeface="Arial" panose="020B0604020202020204" pitchFamily="34" charset="0"/>
                </a:rPr>
                <a:t> = 1</a:t>
              </a:r>
            </a:p>
          </p:txBody>
        </p:sp>
      </p:grpSp>
      <p:grpSp>
        <p:nvGrpSpPr>
          <p:cNvPr id="31780" name="Group 295">
            <a:extLst>
              <a:ext uri="{FF2B5EF4-FFF2-40B4-BE49-F238E27FC236}">
                <a16:creationId xmlns:a16="http://schemas.microsoft.com/office/drawing/2014/main" id="{D12233B5-8F14-4BF6-B189-6AD70F193F0C}"/>
              </a:ext>
            </a:extLst>
          </p:cNvPr>
          <p:cNvGrpSpPr>
            <a:grpSpLocks/>
          </p:cNvGrpSpPr>
          <p:nvPr/>
        </p:nvGrpSpPr>
        <p:grpSpPr bwMode="auto">
          <a:xfrm>
            <a:off x="5489575" y="4362451"/>
            <a:ext cx="1263650" cy="1184275"/>
            <a:chOff x="2498" y="2748"/>
            <a:chExt cx="796" cy="746"/>
          </a:xfrm>
        </p:grpSpPr>
        <p:grpSp>
          <p:nvGrpSpPr>
            <p:cNvPr id="38004" name="Group 193">
              <a:extLst>
                <a:ext uri="{FF2B5EF4-FFF2-40B4-BE49-F238E27FC236}">
                  <a16:creationId xmlns:a16="http://schemas.microsoft.com/office/drawing/2014/main" id="{5417987B-407E-404F-B594-15A24ADC1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3187"/>
              <a:ext cx="790" cy="307"/>
              <a:chOff x="1313" y="1534"/>
              <a:chExt cx="790" cy="307"/>
            </a:xfrm>
          </p:grpSpPr>
          <p:sp>
            <p:nvSpPr>
              <p:cNvPr id="38032" name="Text Box 194">
                <a:extLst>
                  <a:ext uri="{FF2B5EF4-FFF2-40B4-BE49-F238E27FC236}">
                    <a16:creationId xmlns:a16="http://schemas.microsoft.com/office/drawing/2014/main" id="{2216CD14-516D-4E5D-A95D-0E67A1A55B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33" name="Group 195">
                <a:extLst>
                  <a:ext uri="{FF2B5EF4-FFF2-40B4-BE49-F238E27FC236}">
                    <a16:creationId xmlns:a16="http://schemas.microsoft.com/office/drawing/2014/main" id="{DFD004D7-8AFD-4857-9C48-237CA34B0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055" name="Rectangle 196">
                  <a:extLst>
                    <a:ext uri="{FF2B5EF4-FFF2-40B4-BE49-F238E27FC236}">
                      <a16:creationId xmlns:a16="http://schemas.microsoft.com/office/drawing/2014/main" id="{573E3B1A-926A-4591-9FC4-DD19B1307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56" name="Line 197">
                  <a:extLst>
                    <a:ext uri="{FF2B5EF4-FFF2-40B4-BE49-F238E27FC236}">
                      <a16:creationId xmlns:a16="http://schemas.microsoft.com/office/drawing/2014/main" id="{F1766BBF-A8DD-42E9-AB93-9EFA5EA0D1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57" name="Line 198">
                  <a:extLst>
                    <a:ext uri="{FF2B5EF4-FFF2-40B4-BE49-F238E27FC236}">
                      <a16:creationId xmlns:a16="http://schemas.microsoft.com/office/drawing/2014/main" id="{8B0521B8-5FDC-4246-85A0-B65F68688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034" name="Group 199">
                <a:extLst>
                  <a:ext uri="{FF2B5EF4-FFF2-40B4-BE49-F238E27FC236}">
                    <a16:creationId xmlns:a16="http://schemas.microsoft.com/office/drawing/2014/main" id="{AFFC73E9-41FC-473F-9C2D-AB5EA1C0C8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052" name="Rectangle 200">
                  <a:extLst>
                    <a:ext uri="{FF2B5EF4-FFF2-40B4-BE49-F238E27FC236}">
                      <a16:creationId xmlns:a16="http://schemas.microsoft.com/office/drawing/2014/main" id="{D4CD44B4-1F00-4F9C-9C33-8DC2475836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53" name="Line 201">
                  <a:extLst>
                    <a:ext uri="{FF2B5EF4-FFF2-40B4-BE49-F238E27FC236}">
                      <a16:creationId xmlns:a16="http://schemas.microsoft.com/office/drawing/2014/main" id="{D164916F-BFB3-41B8-8178-51291DCD97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54" name="Line 202">
                  <a:extLst>
                    <a:ext uri="{FF2B5EF4-FFF2-40B4-BE49-F238E27FC236}">
                      <a16:creationId xmlns:a16="http://schemas.microsoft.com/office/drawing/2014/main" id="{543C6728-5979-4124-8115-6701C7E621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35" name="Rectangle 203">
                <a:extLst>
                  <a:ext uri="{FF2B5EF4-FFF2-40B4-BE49-F238E27FC236}">
                    <a16:creationId xmlns:a16="http://schemas.microsoft.com/office/drawing/2014/main" id="{743945F2-0A2B-4C2C-A9BC-6D9C46C4D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36" name="Rectangle 204">
                <a:extLst>
                  <a:ext uri="{FF2B5EF4-FFF2-40B4-BE49-F238E27FC236}">
                    <a16:creationId xmlns:a16="http://schemas.microsoft.com/office/drawing/2014/main" id="{14A0E6E4-1A95-4495-8A22-59562AA60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37" name="Text Box 205">
                <a:extLst>
                  <a:ext uri="{FF2B5EF4-FFF2-40B4-BE49-F238E27FC236}">
                    <a16:creationId xmlns:a16="http://schemas.microsoft.com/office/drawing/2014/main" id="{9FF6422B-80E9-474A-B945-21B01AD47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38" name="Text Box 206">
                <a:extLst>
                  <a:ext uri="{FF2B5EF4-FFF2-40B4-BE49-F238E27FC236}">
                    <a16:creationId xmlns:a16="http://schemas.microsoft.com/office/drawing/2014/main" id="{8E9D30F2-1823-4589-82F8-44FBD58650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39" name="Text Box 207">
                <a:extLst>
                  <a:ext uri="{FF2B5EF4-FFF2-40B4-BE49-F238E27FC236}">
                    <a16:creationId xmlns:a16="http://schemas.microsoft.com/office/drawing/2014/main" id="{C2A99F5F-5807-4042-8538-6454D909D0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40" name="Group 208">
                <a:extLst>
                  <a:ext uri="{FF2B5EF4-FFF2-40B4-BE49-F238E27FC236}">
                    <a16:creationId xmlns:a16="http://schemas.microsoft.com/office/drawing/2014/main" id="{EA3C8635-44E6-4FA9-BC72-DB8CC423E0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050" name="Text Box 209">
                  <a:extLst>
                    <a:ext uri="{FF2B5EF4-FFF2-40B4-BE49-F238E27FC236}">
                      <a16:creationId xmlns:a16="http://schemas.microsoft.com/office/drawing/2014/main" id="{21BD6334-75AD-4333-97FF-67C1B6C9AA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51" name="Text Box 210">
                  <a:extLst>
                    <a:ext uri="{FF2B5EF4-FFF2-40B4-BE49-F238E27FC236}">
                      <a16:creationId xmlns:a16="http://schemas.microsoft.com/office/drawing/2014/main" id="{F1D6B9EC-46BD-43D9-9E5E-9A2EF5793D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41" name="Group 211">
                <a:extLst>
                  <a:ext uri="{FF2B5EF4-FFF2-40B4-BE49-F238E27FC236}">
                    <a16:creationId xmlns:a16="http://schemas.microsoft.com/office/drawing/2014/main" id="{59F5B29A-6895-41C8-AF44-7AFE7D9BA1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048" name="Text Box 212">
                  <a:extLst>
                    <a:ext uri="{FF2B5EF4-FFF2-40B4-BE49-F238E27FC236}">
                      <a16:creationId xmlns:a16="http://schemas.microsoft.com/office/drawing/2014/main" id="{9B14F13C-22F6-4ADC-9E13-5D90B51989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49" name="Text Box 213">
                  <a:extLst>
                    <a:ext uri="{FF2B5EF4-FFF2-40B4-BE49-F238E27FC236}">
                      <a16:creationId xmlns:a16="http://schemas.microsoft.com/office/drawing/2014/main" id="{9DF049CF-04A1-472D-B1CD-9BBA1BEE5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42" name="Group 214">
                <a:extLst>
                  <a:ext uri="{FF2B5EF4-FFF2-40B4-BE49-F238E27FC236}">
                    <a16:creationId xmlns:a16="http://schemas.microsoft.com/office/drawing/2014/main" id="{FDCCE829-54EC-418B-A83E-92E0C82CC8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046" name="Text Box 215">
                  <a:extLst>
                    <a:ext uri="{FF2B5EF4-FFF2-40B4-BE49-F238E27FC236}">
                      <a16:creationId xmlns:a16="http://schemas.microsoft.com/office/drawing/2014/main" id="{6E8CCF31-6C5B-4BDD-9E84-1B0E4B3876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47" name="Text Box 216">
                  <a:extLst>
                    <a:ext uri="{FF2B5EF4-FFF2-40B4-BE49-F238E27FC236}">
                      <a16:creationId xmlns:a16="http://schemas.microsoft.com/office/drawing/2014/main" id="{481DA9CC-7530-41A1-8702-EFEE73032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43" name="Group 217">
                <a:extLst>
                  <a:ext uri="{FF2B5EF4-FFF2-40B4-BE49-F238E27FC236}">
                    <a16:creationId xmlns:a16="http://schemas.microsoft.com/office/drawing/2014/main" id="{89C7207B-48D8-4D8B-AB9A-317C353EE0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044" name="Text Box 218">
                  <a:extLst>
                    <a:ext uri="{FF2B5EF4-FFF2-40B4-BE49-F238E27FC236}">
                      <a16:creationId xmlns:a16="http://schemas.microsoft.com/office/drawing/2014/main" id="{65EAD1CF-5FD0-41FB-90A9-B8DDCC2234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45" name="Text Box 219">
                  <a:extLst>
                    <a:ext uri="{FF2B5EF4-FFF2-40B4-BE49-F238E27FC236}">
                      <a16:creationId xmlns:a16="http://schemas.microsoft.com/office/drawing/2014/main" id="{46319324-A480-43C0-9545-A21735B4BF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  <p:grpSp>
          <p:nvGrpSpPr>
            <p:cNvPr id="38005" name="Group 220">
              <a:extLst>
                <a:ext uri="{FF2B5EF4-FFF2-40B4-BE49-F238E27FC236}">
                  <a16:creationId xmlns:a16="http://schemas.microsoft.com/office/drawing/2014/main" id="{8E62DFE4-766F-4086-9E28-E400FFA64A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8" y="2748"/>
              <a:ext cx="790" cy="307"/>
              <a:chOff x="1313" y="1534"/>
              <a:chExt cx="790" cy="307"/>
            </a:xfrm>
          </p:grpSpPr>
          <p:sp>
            <p:nvSpPr>
              <p:cNvPr id="38006" name="Text Box 221">
                <a:extLst>
                  <a:ext uri="{FF2B5EF4-FFF2-40B4-BE49-F238E27FC236}">
                    <a16:creationId xmlns:a16="http://schemas.microsoft.com/office/drawing/2014/main" id="{D635CEC0-05D5-43F7-AED9-DCBCCC272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07" name="Group 222">
                <a:extLst>
                  <a:ext uri="{FF2B5EF4-FFF2-40B4-BE49-F238E27FC236}">
                    <a16:creationId xmlns:a16="http://schemas.microsoft.com/office/drawing/2014/main" id="{89EE2257-B6D9-4E3C-91BD-029F2188A0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029" name="Rectangle 223">
                  <a:extLst>
                    <a:ext uri="{FF2B5EF4-FFF2-40B4-BE49-F238E27FC236}">
                      <a16:creationId xmlns:a16="http://schemas.microsoft.com/office/drawing/2014/main" id="{583743CA-0815-4853-BB71-C9EDD8E67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30" name="Line 224">
                  <a:extLst>
                    <a:ext uri="{FF2B5EF4-FFF2-40B4-BE49-F238E27FC236}">
                      <a16:creationId xmlns:a16="http://schemas.microsoft.com/office/drawing/2014/main" id="{486D3BFF-E76D-4963-974B-F9B360247D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31" name="Line 225">
                  <a:extLst>
                    <a:ext uri="{FF2B5EF4-FFF2-40B4-BE49-F238E27FC236}">
                      <a16:creationId xmlns:a16="http://schemas.microsoft.com/office/drawing/2014/main" id="{85C0492E-A675-48B5-B16B-DFE16A769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008" name="Group 226">
                <a:extLst>
                  <a:ext uri="{FF2B5EF4-FFF2-40B4-BE49-F238E27FC236}">
                    <a16:creationId xmlns:a16="http://schemas.microsoft.com/office/drawing/2014/main" id="{5BA1476D-000D-4598-A51F-913FA734C2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8026" name="Rectangle 227">
                  <a:extLst>
                    <a:ext uri="{FF2B5EF4-FFF2-40B4-BE49-F238E27FC236}">
                      <a16:creationId xmlns:a16="http://schemas.microsoft.com/office/drawing/2014/main" id="{6392F622-A5D6-4683-BB64-B1D72222C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27" name="Line 228">
                  <a:extLst>
                    <a:ext uri="{FF2B5EF4-FFF2-40B4-BE49-F238E27FC236}">
                      <a16:creationId xmlns:a16="http://schemas.microsoft.com/office/drawing/2014/main" id="{7541E96C-DA33-438C-AEA0-DC6EE53C1A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28" name="Line 229">
                  <a:extLst>
                    <a:ext uri="{FF2B5EF4-FFF2-40B4-BE49-F238E27FC236}">
                      <a16:creationId xmlns:a16="http://schemas.microsoft.com/office/drawing/2014/main" id="{D4FCA73D-5C24-4CF4-910D-0B993DA300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09" name="Rectangle 230">
                <a:extLst>
                  <a:ext uri="{FF2B5EF4-FFF2-40B4-BE49-F238E27FC236}">
                    <a16:creationId xmlns:a16="http://schemas.microsoft.com/office/drawing/2014/main" id="{993DE1B4-6334-4453-BC8D-4FD93EF1D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10" name="Rectangle 231">
                <a:extLst>
                  <a:ext uri="{FF2B5EF4-FFF2-40B4-BE49-F238E27FC236}">
                    <a16:creationId xmlns:a16="http://schemas.microsoft.com/office/drawing/2014/main" id="{D64F69BA-B051-4E2D-8447-CC6FAADDF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11" name="Text Box 232">
                <a:extLst>
                  <a:ext uri="{FF2B5EF4-FFF2-40B4-BE49-F238E27FC236}">
                    <a16:creationId xmlns:a16="http://schemas.microsoft.com/office/drawing/2014/main" id="{C418D688-D51D-402A-8562-4C04BD50D2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12" name="Text Box 233">
                <a:extLst>
                  <a:ext uri="{FF2B5EF4-FFF2-40B4-BE49-F238E27FC236}">
                    <a16:creationId xmlns:a16="http://schemas.microsoft.com/office/drawing/2014/main" id="{3BD243C6-F08C-4885-A3EF-A5154205D9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8013" name="Text Box 234">
                <a:extLst>
                  <a:ext uri="{FF2B5EF4-FFF2-40B4-BE49-F238E27FC236}">
                    <a16:creationId xmlns:a16="http://schemas.microsoft.com/office/drawing/2014/main" id="{2E5B07B2-E8A5-40A5-983F-A234A57B0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8014" name="Group 235">
                <a:extLst>
                  <a:ext uri="{FF2B5EF4-FFF2-40B4-BE49-F238E27FC236}">
                    <a16:creationId xmlns:a16="http://schemas.microsoft.com/office/drawing/2014/main" id="{348658B4-5DDE-4ABC-AE9B-73710D2BB1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8024" name="Text Box 236">
                  <a:extLst>
                    <a:ext uri="{FF2B5EF4-FFF2-40B4-BE49-F238E27FC236}">
                      <a16:creationId xmlns:a16="http://schemas.microsoft.com/office/drawing/2014/main" id="{4EAAD0AC-2502-4E1E-A1AB-F59B55DAE0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25" name="Text Box 237">
                  <a:extLst>
                    <a:ext uri="{FF2B5EF4-FFF2-40B4-BE49-F238E27FC236}">
                      <a16:creationId xmlns:a16="http://schemas.microsoft.com/office/drawing/2014/main" id="{EAB93C6F-1688-4022-8ED9-31AA315B68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15" name="Group 238">
                <a:extLst>
                  <a:ext uri="{FF2B5EF4-FFF2-40B4-BE49-F238E27FC236}">
                    <a16:creationId xmlns:a16="http://schemas.microsoft.com/office/drawing/2014/main" id="{0159CDC6-F094-41A2-98D1-422F84CF8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8022" name="Text Box 239">
                  <a:extLst>
                    <a:ext uri="{FF2B5EF4-FFF2-40B4-BE49-F238E27FC236}">
                      <a16:creationId xmlns:a16="http://schemas.microsoft.com/office/drawing/2014/main" id="{D23B0656-E222-4063-8EE6-47FAD3EB75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23" name="Text Box 240">
                  <a:extLst>
                    <a:ext uri="{FF2B5EF4-FFF2-40B4-BE49-F238E27FC236}">
                      <a16:creationId xmlns:a16="http://schemas.microsoft.com/office/drawing/2014/main" id="{32B9F76D-FEBF-457F-BDF5-6E2EA40958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16" name="Group 241">
                <a:extLst>
                  <a:ext uri="{FF2B5EF4-FFF2-40B4-BE49-F238E27FC236}">
                    <a16:creationId xmlns:a16="http://schemas.microsoft.com/office/drawing/2014/main" id="{098E5846-D066-48C8-9385-A620C07697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8020" name="Text Box 242">
                  <a:extLst>
                    <a:ext uri="{FF2B5EF4-FFF2-40B4-BE49-F238E27FC236}">
                      <a16:creationId xmlns:a16="http://schemas.microsoft.com/office/drawing/2014/main" id="{3939B025-FEB1-41A9-83A5-8047784C7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21" name="Text Box 243">
                  <a:extLst>
                    <a:ext uri="{FF2B5EF4-FFF2-40B4-BE49-F238E27FC236}">
                      <a16:creationId xmlns:a16="http://schemas.microsoft.com/office/drawing/2014/main" id="{AB500F02-37C2-4A5D-AD96-CECC2DA1A2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8017" name="Group 244">
                <a:extLst>
                  <a:ext uri="{FF2B5EF4-FFF2-40B4-BE49-F238E27FC236}">
                    <a16:creationId xmlns:a16="http://schemas.microsoft.com/office/drawing/2014/main" id="{14E940FC-8E32-430C-8B43-1782A0859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8018" name="Text Box 245">
                  <a:extLst>
                    <a:ext uri="{FF2B5EF4-FFF2-40B4-BE49-F238E27FC236}">
                      <a16:creationId xmlns:a16="http://schemas.microsoft.com/office/drawing/2014/main" id="{782C393B-022A-4ACC-AB1D-5917E5677C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8019" name="Text Box 246">
                  <a:extLst>
                    <a:ext uri="{FF2B5EF4-FFF2-40B4-BE49-F238E27FC236}">
                      <a16:creationId xmlns:a16="http://schemas.microsoft.com/office/drawing/2014/main" id="{BA728B37-9628-4FBB-9DEE-0DE507D6BF9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</p:grpSp>
      <p:grpSp>
        <p:nvGrpSpPr>
          <p:cNvPr id="31809" name="Group 297">
            <a:extLst>
              <a:ext uri="{FF2B5EF4-FFF2-40B4-BE49-F238E27FC236}">
                <a16:creationId xmlns:a16="http://schemas.microsoft.com/office/drawing/2014/main" id="{1F0A512D-7F2A-4A73-9EB0-73F749B017BC}"/>
              </a:ext>
            </a:extLst>
          </p:cNvPr>
          <p:cNvGrpSpPr>
            <a:grpSpLocks/>
          </p:cNvGrpSpPr>
          <p:nvPr/>
        </p:nvGrpSpPr>
        <p:grpSpPr bwMode="auto">
          <a:xfrm>
            <a:off x="4398964" y="4362450"/>
            <a:ext cx="1277937" cy="1174750"/>
            <a:chOff x="1811" y="2748"/>
            <a:chExt cx="805" cy="740"/>
          </a:xfrm>
        </p:grpSpPr>
        <p:grpSp>
          <p:nvGrpSpPr>
            <p:cNvPr id="37945" name="Group 159">
              <a:extLst>
                <a:ext uri="{FF2B5EF4-FFF2-40B4-BE49-F238E27FC236}">
                  <a16:creationId xmlns:a16="http://schemas.microsoft.com/office/drawing/2014/main" id="{5A3348C9-B821-4356-9428-7A53AC561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6" y="3181"/>
              <a:ext cx="790" cy="307"/>
              <a:chOff x="1313" y="1534"/>
              <a:chExt cx="790" cy="307"/>
            </a:xfrm>
          </p:grpSpPr>
          <p:sp>
            <p:nvSpPr>
              <p:cNvPr id="37978" name="Text Box 160">
                <a:extLst>
                  <a:ext uri="{FF2B5EF4-FFF2-40B4-BE49-F238E27FC236}">
                    <a16:creationId xmlns:a16="http://schemas.microsoft.com/office/drawing/2014/main" id="{940BCD6F-1A5D-40C6-B721-5FF0D3DCDB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7979" name="Group 161">
                <a:extLst>
                  <a:ext uri="{FF2B5EF4-FFF2-40B4-BE49-F238E27FC236}">
                    <a16:creationId xmlns:a16="http://schemas.microsoft.com/office/drawing/2014/main" id="{A20A7C47-553C-4499-9813-3D54277E0F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53" y="1539"/>
                <a:ext cx="258" cy="147"/>
                <a:chOff x="1353" y="1539"/>
                <a:chExt cx="258" cy="144"/>
              </a:xfrm>
            </p:grpSpPr>
            <p:sp>
              <p:nvSpPr>
                <p:cNvPr id="38001" name="Rectangle 162">
                  <a:extLst>
                    <a:ext uri="{FF2B5EF4-FFF2-40B4-BE49-F238E27FC236}">
                      <a16:creationId xmlns:a16="http://schemas.microsoft.com/office/drawing/2014/main" id="{B872D5C1-D1DB-4FCD-B99E-61C4E3CC7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02" name="Line 163">
                  <a:extLst>
                    <a:ext uri="{FF2B5EF4-FFF2-40B4-BE49-F238E27FC236}">
                      <a16:creationId xmlns:a16="http://schemas.microsoft.com/office/drawing/2014/main" id="{B2BA9162-7517-4ADD-A3A4-7F19352BA0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3" name="Line 164">
                  <a:extLst>
                    <a:ext uri="{FF2B5EF4-FFF2-40B4-BE49-F238E27FC236}">
                      <a16:creationId xmlns:a16="http://schemas.microsoft.com/office/drawing/2014/main" id="{CA9796D4-D978-401E-B345-31AAD988A2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980" name="Group 165">
                <a:extLst>
                  <a:ext uri="{FF2B5EF4-FFF2-40B4-BE49-F238E27FC236}">
                    <a16:creationId xmlns:a16="http://schemas.microsoft.com/office/drawing/2014/main" id="{D8A9BACC-5481-4D66-A40E-A8517763CB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" y="1686"/>
                <a:ext cx="258" cy="144"/>
                <a:chOff x="1353" y="1539"/>
                <a:chExt cx="258" cy="144"/>
              </a:xfrm>
            </p:grpSpPr>
            <p:sp>
              <p:nvSpPr>
                <p:cNvPr id="37998" name="Rectangle 166">
                  <a:extLst>
                    <a:ext uri="{FF2B5EF4-FFF2-40B4-BE49-F238E27FC236}">
                      <a16:creationId xmlns:a16="http://schemas.microsoft.com/office/drawing/2014/main" id="{87D7913D-DBC6-4262-8E17-7E237AE0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3" y="1539"/>
                  <a:ext cx="258" cy="1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999" name="Line 167">
                  <a:extLst>
                    <a:ext uri="{FF2B5EF4-FFF2-40B4-BE49-F238E27FC236}">
                      <a16:creationId xmlns:a16="http://schemas.microsoft.com/office/drawing/2014/main" id="{49575F1E-B8DD-4697-9AB5-BEB42239C0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1" y="1542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0" name="Line 168">
                  <a:extLst>
                    <a:ext uri="{FF2B5EF4-FFF2-40B4-BE49-F238E27FC236}">
                      <a16:creationId xmlns:a16="http://schemas.microsoft.com/office/drawing/2014/main" id="{614D8224-CBDE-49AC-AFE4-945C9CB86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37" y="1545"/>
                  <a:ext cx="0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7981" name="Rectangle 169">
                <a:extLst>
                  <a:ext uri="{FF2B5EF4-FFF2-40B4-BE49-F238E27FC236}">
                    <a16:creationId xmlns:a16="http://schemas.microsoft.com/office/drawing/2014/main" id="{B3E9EF60-FCD5-4CE0-A7BA-64C7B84C4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1686"/>
                <a:ext cx="81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982" name="Rectangle 170">
                <a:extLst>
                  <a:ext uri="{FF2B5EF4-FFF2-40B4-BE49-F238E27FC236}">
                    <a16:creationId xmlns:a16="http://schemas.microsoft.com/office/drawing/2014/main" id="{57FF6C3F-E5CB-4DC8-A628-7808C316A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1536"/>
                <a:ext cx="81" cy="1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983" name="Text Box 171">
                <a:extLst>
                  <a:ext uri="{FF2B5EF4-FFF2-40B4-BE49-F238E27FC236}">
                    <a16:creationId xmlns:a16="http://schemas.microsoft.com/office/drawing/2014/main" id="{35F75079-3FD1-4FDC-99BC-66F402794C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1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984" name="Text Box 172">
                <a:extLst>
                  <a:ext uri="{FF2B5EF4-FFF2-40B4-BE49-F238E27FC236}">
                    <a16:creationId xmlns:a16="http://schemas.microsoft.com/office/drawing/2014/main" id="{1F119F38-3540-4C4B-8C21-D691343B67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8" y="1534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7985" name="Text Box 173">
                <a:extLst>
                  <a:ext uri="{FF2B5EF4-FFF2-40B4-BE49-F238E27FC236}">
                    <a16:creationId xmlns:a16="http://schemas.microsoft.com/office/drawing/2014/main" id="{AF6A0531-9008-4FC8-B19F-10513DBC1F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1540"/>
                <a:ext cx="19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37986" name="Group 174">
                <a:extLst>
                  <a:ext uri="{FF2B5EF4-FFF2-40B4-BE49-F238E27FC236}">
                    <a16:creationId xmlns:a16="http://schemas.microsoft.com/office/drawing/2014/main" id="{2F373B17-4C5C-4A6E-BE4A-69BA38F72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5" y="1684"/>
                <a:ext cx="211" cy="157"/>
                <a:chOff x="857" y="1909"/>
                <a:chExt cx="211" cy="157"/>
              </a:xfrm>
            </p:grpSpPr>
            <p:sp>
              <p:nvSpPr>
                <p:cNvPr id="37996" name="Text Box 175">
                  <a:extLst>
                    <a:ext uri="{FF2B5EF4-FFF2-40B4-BE49-F238E27FC236}">
                      <a16:creationId xmlns:a16="http://schemas.microsoft.com/office/drawing/2014/main" id="{B2494492-D388-45A5-A1B8-778574BEA3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7" name="Text Box 176">
                  <a:extLst>
                    <a:ext uri="{FF2B5EF4-FFF2-40B4-BE49-F238E27FC236}">
                      <a16:creationId xmlns:a16="http://schemas.microsoft.com/office/drawing/2014/main" id="{3E558F9C-2C3A-4027-93BB-A2433D2DFF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7987" name="Group 177">
                <a:extLst>
                  <a:ext uri="{FF2B5EF4-FFF2-40B4-BE49-F238E27FC236}">
                    <a16:creationId xmlns:a16="http://schemas.microsoft.com/office/drawing/2014/main" id="{7A1C6487-A071-4634-BABE-7A1C881A0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0" y="1684"/>
                <a:ext cx="211" cy="157"/>
                <a:chOff x="857" y="1909"/>
                <a:chExt cx="211" cy="157"/>
              </a:xfrm>
            </p:grpSpPr>
            <p:sp>
              <p:nvSpPr>
                <p:cNvPr id="37994" name="Text Box 178">
                  <a:extLst>
                    <a:ext uri="{FF2B5EF4-FFF2-40B4-BE49-F238E27FC236}">
                      <a16:creationId xmlns:a16="http://schemas.microsoft.com/office/drawing/2014/main" id="{5D288573-6B4E-4026-8A15-790ECE50E1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5" name="Text Box 179">
                  <a:extLst>
                    <a:ext uri="{FF2B5EF4-FFF2-40B4-BE49-F238E27FC236}">
                      <a16:creationId xmlns:a16="http://schemas.microsoft.com/office/drawing/2014/main" id="{6D010913-E63C-491F-8E8E-EBC6A7B7EA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7988" name="Group 180">
                <a:extLst>
                  <a:ext uri="{FF2B5EF4-FFF2-40B4-BE49-F238E27FC236}">
                    <a16:creationId xmlns:a16="http://schemas.microsoft.com/office/drawing/2014/main" id="{C1EA27DD-DB11-4EB9-A0E3-3EDA7CD464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8" y="1684"/>
                <a:ext cx="211" cy="157"/>
                <a:chOff x="857" y="1909"/>
                <a:chExt cx="211" cy="157"/>
              </a:xfrm>
            </p:grpSpPr>
            <p:sp>
              <p:nvSpPr>
                <p:cNvPr id="37992" name="Text Box 181">
                  <a:extLst>
                    <a:ext uri="{FF2B5EF4-FFF2-40B4-BE49-F238E27FC236}">
                      <a16:creationId xmlns:a16="http://schemas.microsoft.com/office/drawing/2014/main" id="{F426EB7A-4DC9-42E5-B7C9-18D2B655FCE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3" name="Text Box 182">
                  <a:extLst>
                    <a:ext uri="{FF2B5EF4-FFF2-40B4-BE49-F238E27FC236}">
                      <a16:creationId xmlns:a16="http://schemas.microsoft.com/office/drawing/2014/main" id="{83AEC2C2-1B61-4D11-BEA6-E41429BF69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  <p:grpSp>
            <p:nvGrpSpPr>
              <p:cNvPr id="37989" name="Group 183">
                <a:extLst>
                  <a:ext uri="{FF2B5EF4-FFF2-40B4-BE49-F238E27FC236}">
                    <a16:creationId xmlns:a16="http://schemas.microsoft.com/office/drawing/2014/main" id="{AC8986C4-9461-441C-ABA7-463A73893F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1681"/>
                <a:ext cx="211" cy="157"/>
                <a:chOff x="857" y="1909"/>
                <a:chExt cx="211" cy="157"/>
              </a:xfrm>
            </p:grpSpPr>
            <p:sp>
              <p:nvSpPr>
                <p:cNvPr id="37990" name="Text Box 184">
                  <a:extLst>
                    <a:ext uri="{FF2B5EF4-FFF2-40B4-BE49-F238E27FC236}">
                      <a16:creationId xmlns:a16="http://schemas.microsoft.com/office/drawing/2014/main" id="{109631E9-DCDA-4F78-8470-4357C092E7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72" y="191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91" name="Text Box 185">
                  <a:extLst>
                    <a:ext uri="{FF2B5EF4-FFF2-40B4-BE49-F238E27FC236}">
                      <a16:creationId xmlns:a16="http://schemas.microsoft.com/office/drawing/2014/main" id="{ADE63AB5-D502-482B-A6B0-D0E764AA53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57" y="1909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-</a:t>
                  </a:r>
                </a:p>
              </p:txBody>
            </p:sp>
          </p:grpSp>
        </p:grpSp>
        <p:grpSp>
          <p:nvGrpSpPr>
            <p:cNvPr id="37946" name="Group 247">
              <a:extLst>
                <a:ext uri="{FF2B5EF4-FFF2-40B4-BE49-F238E27FC236}">
                  <a16:creationId xmlns:a16="http://schemas.microsoft.com/office/drawing/2014/main" id="{4C33DB91-5734-475E-9F7C-94A6FBC61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1" y="2748"/>
              <a:ext cx="787" cy="307"/>
              <a:chOff x="4928" y="1534"/>
              <a:chExt cx="787" cy="307"/>
            </a:xfrm>
          </p:grpSpPr>
          <p:grpSp>
            <p:nvGrpSpPr>
              <p:cNvPr id="37947" name="Group 248">
                <a:extLst>
                  <a:ext uri="{FF2B5EF4-FFF2-40B4-BE49-F238E27FC236}">
                    <a16:creationId xmlns:a16="http://schemas.microsoft.com/office/drawing/2014/main" id="{18AB6D6D-0CF3-4D8A-B34B-07E7C92B8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4" y="1534"/>
                <a:ext cx="361" cy="154"/>
                <a:chOff x="5009" y="1132"/>
                <a:chExt cx="361" cy="154"/>
              </a:xfrm>
            </p:grpSpPr>
            <p:sp>
              <p:nvSpPr>
                <p:cNvPr id="37971" name="Text Box 249">
                  <a:extLst>
                    <a:ext uri="{FF2B5EF4-FFF2-40B4-BE49-F238E27FC236}">
                      <a16:creationId xmlns:a16="http://schemas.microsoft.com/office/drawing/2014/main" id="{28440F84-32F3-4EC2-86A7-EE4B606FB4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09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grpSp>
              <p:nvGrpSpPr>
                <p:cNvPr id="37972" name="Group 250">
                  <a:extLst>
                    <a:ext uri="{FF2B5EF4-FFF2-40B4-BE49-F238E27FC236}">
                      <a16:creationId xmlns:a16="http://schemas.microsoft.com/office/drawing/2014/main" id="{F3608926-BB97-408F-827C-FE7047EC28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" y="1137"/>
                  <a:ext cx="258" cy="147"/>
                  <a:chOff x="1353" y="1539"/>
                  <a:chExt cx="258" cy="144"/>
                </a:xfrm>
              </p:grpSpPr>
              <p:sp>
                <p:nvSpPr>
                  <p:cNvPr id="37975" name="Rectangle 251">
                    <a:extLst>
                      <a:ext uri="{FF2B5EF4-FFF2-40B4-BE49-F238E27FC236}">
                        <a16:creationId xmlns:a16="http://schemas.microsoft.com/office/drawing/2014/main" id="{A031B12B-BCA5-4186-8DD7-5E5FAE8F79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53" y="1539"/>
                    <a:ext cx="258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7976" name="Line 252">
                    <a:extLst>
                      <a:ext uri="{FF2B5EF4-FFF2-40B4-BE49-F238E27FC236}">
                        <a16:creationId xmlns:a16="http://schemas.microsoft.com/office/drawing/2014/main" id="{0567057E-D18E-4F40-BC91-4A2F5768E5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542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77" name="Line 253">
                    <a:extLst>
                      <a:ext uri="{FF2B5EF4-FFF2-40B4-BE49-F238E27FC236}">
                        <a16:creationId xmlns:a16="http://schemas.microsoft.com/office/drawing/2014/main" id="{D1853B19-4360-4E9F-816E-2F24CA0F0B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37" y="1545"/>
                    <a:ext cx="0" cy="13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973" name="Text Box 254">
                  <a:extLst>
                    <a:ext uri="{FF2B5EF4-FFF2-40B4-BE49-F238E27FC236}">
                      <a16:creationId xmlns:a16="http://schemas.microsoft.com/office/drawing/2014/main" id="{61023DB1-E810-4AEC-B463-9FC16AD73D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7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37974" name="Text Box 255">
                  <a:extLst>
                    <a:ext uri="{FF2B5EF4-FFF2-40B4-BE49-F238E27FC236}">
                      <a16:creationId xmlns:a16="http://schemas.microsoft.com/office/drawing/2014/main" id="{1EB39F8D-1E2C-4031-A4D3-8B6B652C4B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74" y="1132"/>
                  <a:ext cx="196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1000"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37948" name="Group 256">
                <a:extLst>
                  <a:ext uri="{FF2B5EF4-FFF2-40B4-BE49-F238E27FC236}">
                    <a16:creationId xmlns:a16="http://schemas.microsoft.com/office/drawing/2014/main" id="{2EA5286F-C095-42E2-8918-54DC487B6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8" y="1536"/>
                <a:ext cx="550" cy="305"/>
                <a:chOff x="5114" y="1518"/>
                <a:chExt cx="550" cy="305"/>
              </a:xfrm>
            </p:grpSpPr>
            <p:grpSp>
              <p:nvGrpSpPr>
                <p:cNvPr id="37949" name="Group 257">
                  <a:extLst>
                    <a:ext uri="{FF2B5EF4-FFF2-40B4-BE49-F238E27FC236}">
                      <a16:creationId xmlns:a16="http://schemas.microsoft.com/office/drawing/2014/main" id="{51E65A0C-BDA4-42F1-BE14-C641DDA662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75" y="1518"/>
                  <a:ext cx="196" cy="158"/>
                  <a:chOff x="5378" y="1518"/>
                  <a:chExt cx="196" cy="158"/>
                </a:xfrm>
              </p:grpSpPr>
              <p:sp>
                <p:nvSpPr>
                  <p:cNvPr id="37969" name="Rectangle 258">
                    <a:extLst>
                      <a:ext uri="{FF2B5EF4-FFF2-40B4-BE49-F238E27FC236}">
                        <a16:creationId xmlns:a16="http://schemas.microsoft.com/office/drawing/2014/main" id="{31DFDA22-E2C9-4076-9644-57D2E0DE7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18" y="1518"/>
                    <a:ext cx="81" cy="15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37970" name="Text Box 259">
                    <a:extLst>
                      <a:ext uri="{FF2B5EF4-FFF2-40B4-BE49-F238E27FC236}">
                        <a16:creationId xmlns:a16="http://schemas.microsoft.com/office/drawing/2014/main" id="{220614D1-13C9-446C-A63C-B24AB5129C1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78" y="1522"/>
                    <a:ext cx="196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US" altLang="zh-CN" sz="1000"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37950" name="Group 260">
                  <a:extLst>
                    <a:ext uri="{FF2B5EF4-FFF2-40B4-BE49-F238E27FC236}">
                      <a16:creationId xmlns:a16="http://schemas.microsoft.com/office/drawing/2014/main" id="{E055F76D-68DB-48CC-BDF7-7CD71A1113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53" y="1666"/>
                  <a:ext cx="211" cy="157"/>
                  <a:chOff x="5261" y="1282"/>
                  <a:chExt cx="211" cy="157"/>
                </a:xfrm>
              </p:grpSpPr>
              <p:sp>
                <p:nvSpPr>
                  <p:cNvPr id="37965" name="Rectangle 261">
                    <a:extLst>
                      <a:ext uri="{FF2B5EF4-FFF2-40B4-BE49-F238E27FC236}">
                        <a16:creationId xmlns:a16="http://schemas.microsoft.com/office/drawing/2014/main" id="{4F6C763B-471D-4A7B-9519-E40F2F5733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07" y="1284"/>
                    <a:ext cx="81" cy="144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grpSp>
                <p:nvGrpSpPr>
                  <p:cNvPr id="37966" name="Group 262">
                    <a:extLst>
                      <a:ext uri="{FF2B5EF4-FFF2-40B4-BE49-F238E27FC236}">
                        <a16:creationId xmlns:a16="http://schemas.microsoft.com/office/drawing/2014/main" id="{CC09CA91-36C9-48F8-B15B-FCA395402A5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61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67" name="Text Box 263">
                      <a:extLst>
                        <a:ext uri="{FF2B5EF4-FFF2-40B4-BE49-F238E27FC236}">
                          <a16:creationId xmlns:a16="http://schemas.microsoft.com/office/drawing/2014/main" id="{3C6AB71B-E8A9-4611-BF99-E63DD0BAB40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68" name="Text Box 264">
                      <a:extLst>
                        <a:ext uri="{FF2B5EF4-FFF2-40B4-BE49-F238E27FC236}">
                          <a16:creationId xmlns:a16="http://schemas.microsoft.com/office/drawing/2014/main" id="{5EE46074-13DD-49B2-9EDC-2F1E15511DB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</p:grpSp>
            <p:grpSp>
              <p:nvGrpSpPr>
                <p:cNvPr id="37951" name="Group 265">
                  <a:extLst>
                    <a:ext uri="{FF2B5EF4-FFF2-40B4-BE49-F238E27FC236}">
                      <a16:creationId xmlns:a16="http://schemas.microsoft.com/office/drawing/2014/main" id="{DD0B7364-F0B0-458C-813A-E58BB98B18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4" y="1663"/>
                  <a:ext cx="373" cy="160"/>
                  <a:chOff x="5426" y="1279"/>
                  <a:chExt cx="373" cy="160"/>
                </a:xfrm>
              </p:grpSpPr>
              <p:grpSp>
                <p:nvGrpSpPr>
                  <p:cNvPr id="37952" name="Group 266">
                    <a:extLst>
                      <a:ext uri="{FF2B5EF4-FFF2-40B4-BE49-F238E27FC236}">
                        <a16:creationId xmlns:a16="http://schemas.microsoft.com/office/drawing/2014/main" id="{F3BA35DE-F18D-4F87-8DC2-56DE866054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69" y="1284"/>
                    <a:ext cx="258" cy="144"/>
                    <a:chOff x="1353" y="1539"/>
                    <a:chExt cx="258" cy="144"/>
                  </a:xfrm>
                </p:grpSpPr>
                <p:sp>
                  <p:nvSpPr>
                    <p:cNvPr id="37962" name="Rectangle 267">
                      <a:extLst>
                        <a:ext uri="{FF2B5EF4-FFF2-40B4-BE49-F238E27FC236}">
                          <a16:creationId xmlns:a16="http://schemas.microsoft.com/office/drawing/2014/main" id="{2A5B1111-944F-45A1-9E9E-B7FE634D6E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3" y="1539"/>
                      <a:ext cx="258" cy="14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zh-CN" altLang="en-US"/>
                    </a:p>
                  </p:txBody>
                </p:sp>
                <p:sp>
                  <p:nvSpPr>
                    <p:cNvPr id="37963" name="Line 268">
                      <a:extLst>
                        <a:ext uri="{FF2B5EF4-FFF2-40B4-BE49-F238E27FC236}">
                          <a16:creationId xmlns:a16="http://schemas.microsoft.com/office/drawing/2014/main" id="{291CDAB3-EEDA-4AB5-98E6-C881F072F87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21" y="1542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964" name="Line 269">
                      <a:extLst>
                        <a:ext uri="{FF2B5EF4-FFF2-40B4-BE49-F238E27FC236}">
                          <a16:creationId xmlns:a16="http://schemas.microsoft.com/office/drawing/2014/main" id="{6E93B9B3-02B7-4580-B5EE-9472E9A954A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37" y="1545"/>
                      <a:ext cx="0" cy="13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7953" name="Group 270">
                    <a:extLst>
                      <a:ext uri="{FF2B5EF4-FFF2-40B4-BE49-F238E27FC236}">
                        <a16:creationId xmlns:a16="http://schemas.microsoft.com/office/drawing/2014/main" id="{C8AF9BF8-9684-4216-AD36-917AB14FACE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426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60" name="Text Box 271">
                      <a:extLst>
                        <a:ext uri="{FF2B5EF4-FFF2-40B4-BE49-F238E27FC236}">
                          <a16:creationId xmlns:a16="http://schemas.microsoft.com/office/drawing/2014/main" id="{8EA5CE4E-1E87-4C79-8317-B341A85A7D2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61" name="Text Box 272">
                      <a:extLst>
                        <a:ext uri="{FF2B5EF4-FFF2-40B4-BE49-F238E27FC236}">
                          <a16:creationId xmlns:a16="http://schemas.microsoft.com/office/drawing/2014/main" id="{92E8738D-5659-4D02-B579-F227547701A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37954" name="Group 273">
                    <a:extLst>
                      <a:ext uri="{FF2B5EF4-FFF2-40B4-BE49-F238E27FC236}">
                        <a16:creationId xmlns:a16="http://schemas.microsoft.com/office/drawing/2014/main" id="{ACB887B5-99FF-4D47-84E7-429477F60F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04" y="1282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58" name="Text Box 274">
                      <a:extLst>
                        <a:ext uri="{FF2B5EF4-FFF2-40B4-BE49-F238E27FC236}">
                          <a16:creationId xmlns:a16="http://schemas.microsoft.com/office/drawing/2014/main" id="{CCAABB4C-7108-4DFC-B2FD-91810A66C21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59" name="Text Box 275">
                      <a:extLst>
                        <a:ext uri="{FF2B5EF4-FFF2-40B4-BE49-F238E27FC236}">
                          <a16:creationId xmlns:a16="http://schemas.microsoft.com/office/drawing/2014/main" id="{33FC4A82-C5E8-42D1-A448-22E4B2C9123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  <p:grpSp>
                <p:nvGrpSpPr>
                  <p:cNvPr id="37955" name="Group 276">
                    <a:extLst>
                      <a:ext uri="{FF2B5EF4-FFF2-40B4-BE49-F238E27FC236}">
                        <a16:creationId xmlns:a16="http://schemas.microsoft.com/office/drawing/2014/main" id="{89F24460-73F3-4CEB-A998-EB197C9D7E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88" y="1279"/>
                    <a:ext cx="211" cy="157"/>
                    <a:chOff x="857" y="1909"/>
                    <a:chExt cx="211" cy="157"/>
                  </a:xfrm>
                </p:grpSpPr>
                <p:sp>
                  <p:nvSpPr>
                    <p:cNvPr id="37956" name="Text Box 277">
                      <a:extLst>
                        <a:ext uri="{FF2B5EF4-FFF2-40B4-BE49-F238E27FC236}">
                          <a16:creationId xmlns:a16="http://schemas.microsoft.com/office/drawing/2014/main" id="{2A124987-3D33-41F6-ADCA-C289579FDD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2" y="1912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7957" name="Text Box 278">
                      <a:extLst>
                        <a:ext uri="{FF2B5EF4-FFF2-40B4-BE49-F238E27FC236}">
                          <a16:creationId xmlns:a16="http://schemas.microsoft.com/office/drawing/2014/main" id="{F0E07A8A-1D3E-4E76-8B4E-7E0652CC692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7" y="1909"/>
                      <a:ext cx="196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US" altLang="zh-CN" sz="1000">
                          <a:cs typeface="Arial" panose="020B0604020202020204" pitchFamily="34" charset="0"/>
                        </a:rPr>
                        <a:t>-</a:t>
                      </a:r>
                    </a:p>
                  </p:txBody>
                </p:sp>
              </p:grpSp>
            </p:grpSp>
          </p:grpSp>
        </p:grpSp>
      </p:grpSp>
      <p:sp>
        <p:nvSpPr>
          <p:cNvPr id="37927" name="Text Box 279">
            <a:extLst>
              <a:ext uri="{FF2B5EF4-FFF2-40B4-BE49-F238E27FC236}">
                <a16:creationId xmlns:a16="http://schemas.microsoft.com/office/drawing/2014/main" id="{B32D3FA1-FA88-43E9-9593-DB0D958F9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3813" y="4922838"/>
            <a:ext cx="89376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0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28" name="Text Box 280">
            <a:extLst>
              <a:ext uri="{FF2B5EF4-FFF2-40B4-BE49-F238E27FC236}">
                <a16:creationId xmlns:a16="http://schemas.microsoft.com/office/drawing/2014/main" id="{5999DC1E-2BC5-46C0-9A50-D82060661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6" y="4941888"/>
            <a:ext cx="8937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cs typeface="Arial" panose="020B0604020202020204" pitchFamily="34" charset="0"/>
              </a:rPr>
              <a:t>slot 1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channel</a:t>
            </a:r>
          </a:p>
          <a:p>
            <a:pPr algn="ctr"/>
            <a:r>
              <a:rPr lang="en-US" altLang="zh-CN" sz="1600"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7929" name="Line 281">
            <a:extLst>
              <a:ext uri="{FF2B5EF4-FFF2-40B4-BE49-F238E27FC236}">
                <a16:creationId xmlns:a16="http://schemas.microsoft.com/office/drawing/2014/main" id="{0247B53A-887A-47CF-BAF4-CFF8EC586E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6214" y="4281489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0" name="Line 282">
            <a:extLst>
              <a:ext uri="{FF2B5EF4-FFF2-40B4-BE49-F238E27FC236}">
                <a16:creationId xmlns:a16="http://schemas.microsoft.com/office/drawing/2014/main" id="{6FC10540-74BA-4EF0-9FB2-8DBBD95951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67776" y="4262439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1" name="Line 283">
            <a:extLst>
              <a:ext uri="{FF2B5EF4-FFF2-40B4-BE49-F238E27FC236}">
                <a16:creationId xmlns:a16="http://schemas.microsoft.com/office/drawing/2014/main" id="{AFCDA04C-6ECE-4B54-A5AD-5CB2F0956C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2201" y="4271964"/>
            <a:ext cx="9525" cy="947737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932" name="Text Box 285">
            <a:extLst>
              <a:ext uri="{FF2B5EF4-FFF2-40B4-BE49-F238E27FC236}">
                <a16:creationId xmlns:a16="http://schemas.microsoft.com/office/drawing/2014/main" id="{5B9EF544-C899-40FB-8A0C-20D3B55A8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9" y="5446713"/>
            <a:ext cx="1096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</a:rPr>
              <a:t>receiver</a:t>
            </a:r>
          </a:p>
        </p:txBody>
      </p:sp>
      <p:sp>
        <p:nvSpPr>
          <p:cNvPr id="37933" name="Text Box 286">
            <a:extLst>
              <a:ext uri="{FF2B5EF4-FFF2-40B4-BE49-F238E27FC236}">
                <a16:creationId xmlns:a16="http://schemas.microsoft.com/office/drawing/2014/main" id="{A85C66A6-CCCB-43C1-A893-982D5C87D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3338" y="5068888"/>
            <a:ext cx="679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37934" name="Text Box 287">
            <a:extLst>
              <a:ext uri="{FF2B5EF4-FFF2-40B4-BE49-F238E27FC236}">
                <a16:creationId xmlns:a16="http://schemas.microsoft.com/office/drawing/2014/main" id="{5DAB2C0F-C118-4EC1-8192-5586A286D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438" y="4303713"/>
            <a:ext cx="104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cs typeface="Arial" panose="020B0604020202020204" pitchFamily="34" charset="0"/>
              </a:rPr>
              <a:t>received</a:t>
            </a:r>
          </a:p>
          <a:p>
            <a:r>
              <a:rPr lang="en-US" altLang="zh-CN"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7935" name="Line 288">
            <a:extLst>
              <a:ext uri="{FF2B5EF4-FFF2-40B4-BE49-F238E27FC236}">
                <a16:creationId xmlns:a16="http://schemas.microsoft.com/office/drawing/2014/main" id="{778FD200-03AB-479A-830C-4A77A5A1AD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9825" y="4668838"/>
            <a:ext cx="319088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7936" name="Group 294">
            <a:extLst>
              <a:ext uri="{FF2B5EF4-FFF2-40B4-BE49-F238E27FC236}">
                <a16:creationId xmlns:a16="http://schemas.microsoft.com/office/drawing/2014/main" id="{D5533A8A-1B67-4994-B5D2-8D849E09BBF8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3530600"/>
            <a:ext cx="1479550" cy="977900"/>
            <a:chOff x="4239" y="2007"/>
            <a:chExt cx="932" cy="616"/>
          </a:xfrm>
        </p:grpSpPr>
        <p:sp>
          <p:nvSpPr>
            <p:cNvPr id="37940" name="Text Box 187">
              <a:extLst>
                <a:ext uri="{FF2B5EF4-FFF2-40B4-BE49-F238E27FC236}">
                  <a16:creationId xmlns:a16="http://schemas.microsoft.com/office/drawing/2014/main" id="{316FD04B-571C-4FAA-9583-6C9F4F734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2047"/>
              <a:ext cx="9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cs typeface="Arial" panose="020B0604020202020204" pitchFamily="34" charset="0"/>
                </a:rPr>
                <a:t>d</a:t>
              </a:r>
              <a:r>
                <a:rPr lang="en-US" altLang="zh-CN" baseline="-25000">
                  <a:cs typeface="Arial" panose="020B0604020202020204" pitchFamily="34" charset="0"/>
                </a:rPr>
                <a:t>i </a:t>
              </a:r>
              <a:r>
                <a:rPr lang="en-US" altLang="zh-CN">
                  <a:cs typeface="Arial" panose="020B0604020202020204" pitchFamily="34" charset="0"/>
                </a:rPr>
                <a:t>= </a:t>
              </a:r>
              <a:r>
                <a:rPr lang="en-US" altLang="zh-CN" sz="2800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US" altLang="zh-CN" baseline="-25000">
                  <a:cs typeface="Arial" panose="020B0604020202020204" pitchFamily="34" charset="0"/>
                </a:rPr>
                <a:t> </a:t>
              </a:r>
              <a:r>
                <a:rPr lang="en-US" altLang="zh-CN">
                  <a:cs typeface="Arial" panose="020B0604020202020204" pitchFamily="34" charset="0"/>
                </a:rPr>
                <a:t>Z</a:t>
              </a:r>
              <a:r>
                <a:rPr lang="en-US" altLang="zh-CN" baseline="-25000">
                  <a:cs typeface="Arial" panose="020B0604020202020204" pitchFamily="34" charset="0"/>
                </a:rPr>
                <a:t>i,m</a:t>
              </a:r>
              <a:r>
                <a:rPr lang="en-US" altLang="zh-CN" sz="2400" baseline="30000">
                  <a:cs typeface="Arial" panose="020B0604020202020204" pitchFamily="34" charset="0"/>
                </a:rPr>
                <a:t>.</a:t>
              </a:r>
              <a:r>
                <a:rPr lang="en-US" altLang="zh-CN">
                  <a:cs typeface="Arial" panose="020B0604020202020204" pitchFamily="34" charset="0"/>
                </a:rPr>
                <a:t>c</a:t>
              </a:r>
              <a:r>
                <a:rPr lang="en-US" altLang="zh-CN" baseline="-25000"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37941" name="Text Box 289">
              <a:extLst>
                <a:ext uri="{FF2B5EF4-FFF2-40B4-BE49-F238E27FC236}">
                  <a16:creationId xmlns:a16="http://schemas.microsoft.com/office/drawing/2014/main" id="{BC2FA383-F906-4AFE-95AE-CA8239734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" y="2258"/>
              <a:ext cx="3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/>
                <a:t>m=1</a:t>
              </a:r>
            </a:p>
          </p:txBody>
        </p:sp>
        <p:sp>
          <p:nvSpPr>
            <p:cNvPr id="37942" name="Text Box 290">
              <a:extLst>
                <a:ext uri="{FF2B5EF4-FFF2-40B4-BE49-F238E27FC236}">
                  <a16:creationId xmlns:a16="http://schemas.microsoft.com/office/drawing/2014/main" id="{8F8554EE-EB31-454B-86BE-A965E1DE3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007"/>
              <a:ext cx="1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/>
                <a:t>M</a:t>
              </a:r>
            </a:p>
          </p:txBody>
        </p:sp>
        <p:sp>
          <p:nvSpPr>
            <p:cNvPr id="37943" name="Text Box 291">
              <a:extLst>
                <a:ext uri="{FF2B5EF4-FFF2-40B4-BE49-F238E27FC236}">
                  <a16:creationId xmlns:a16="http://schemas.microsoft.com/office/drawing/2014/main" id="{E0FA5E81-E964-4911-B489-11680FCA3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8" y="2392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M</a:t>
              </a:r>
            </a:p>
          </p:txBody>
        </p:sp>
        <p:sp>
          <p:nvSpPr>
            <p:cNvPr id="37944" name="Line 293">
              <a:extLst>
                <a:ext uri="{FF2B5EF4-FFF2-40B4-BE49-F238E27FC236}">
                  <a16:creationId xmlns:a16="http://schemas.microsoft.com/office/drawing/2014/main" id="{06DC2155-D71E-4E86-97E9-A490C4775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1" y="2410"/>
              <a:ext cx="5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4780" name="Freeform 300">
            <a:extLst>
              <a:ext uri="{FF2B5EF4-FFF2-40B4-BE49-F238E27FC236}">
                <a16:creationId xmlns:a16="http://schemas.microsoft.com/office/drawing/2014/main" id="{FF2098BE-2672-46F7-8043-F1EC2934335F}"/>
              </a:ext>
            </a:extLst>
          </p:cNvPr>
          <p:cNvSpPr>
            <a:spLocks/>
          </p:cNvSpPr>
          <p:nvPr/>
        </p:nvSpPr>
        <p:spPr bwMode="auto">
          <a:xfrm>
            <a:off x="9269413" y="2060576"/>
            <a:ext cx="341312" cy="1376363"/>
          </a:xfrm>
          <a:custGeom>
            <a:avLst/>
            <a:gdLst>
              <a:gd name="T0" fmla="*/ 0 w 215"/>
              <a:gd name="T1" fmla="*/ 0 h 819"/>
              <a:gd name="T2" fmla="*/ 2147483646 w 215"/>
              <a:gd name="T3" fmla="*/ 0 h 819"/>
              <a:gd name="T4" fmla="*/ 2147483646 w 215"/>
              <a:gd name="T5" fmla="*/ 2147483646 h 819"/>
              <a:gd name="T6" fmla="*/ 0 60000 65536"/>
              <a:gd name="T7" fmla="*/ 0 60000 65536"/>
              <a:gd name="T8" fmla="*/ 0 60000 65536"/>
              <a:gd name="T9" fmla="*/ 0 w 215"/>
              <a:gd name="T10" fmla="*/ 0 h 819"/>
              <a:gd name="T11" fmla="*/ 215 w 215"/>
              <a:gd name="T12" fmla="*/ 819 h 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" h="819">
                <a:moveTo>
                  <a:pt x="0" y="0"/>
                </a:moveTo>
                <a:lnTo>
                  <a:pt x="215" y="0"/>
                </a:lnTo>
                <a:lnTo>
                  <a:pt x="215" y="81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4782" name="Line 302">
            <a:extLst>
              <a:ext uri="{FF2B5EF4-FFF2-40B4-BE49-F238E27FC236}">
                <a16:creationId xmlns:a16="http://schemas.microsoft.com/office/drawing/2014/main" id="{88B614B4-4154-4A7D-A1E4-D25A34A99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46539" y="3436938"/>
            <a:ext cx="55530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4783" name="Freeform 303">
            <a:extLst>
              <a:ext uri="{FF2B5EF4-FFF2-40B4-BE49-F238E27FC236}">
                <a16:creationId xmlns:a16="http://schemas.microsoft.com/office/drawing/2014/main" id="{413C877F-8725-4592-A5FE-5AC20A559E50}"/>
              </a:ext>
            </a:extLst>
          </p:cNvPr>
          <p:cNvSpPr>
            <a:spLocks/>
          </p:cNvSpPr>
          <p:nvPr/>
        </p:nvSpPr>
        <p:spPr bwMode="auto">
          <a:xfrm>
            <a:off x="4046539" y="3436939"/>
            <a:ext cx="396875" cy="1157287"/>
          </a:xfrm>
          <a:custGeom>
            <a:avLst/>
            <a:gdLst>
              <a:gd name="T0" fmla="*/ 0 w 250"/>
              <a:gd name="T1" fmla="*/ 0 h 729"/>
              <a:gd name="T2" fmla="*/ 0 w 250"/>
              <a:gd name="T3" fmla="*/ 2147483646 h 729"/>
              <a:gd name="T4" fmla="*/ 2147483646 w 250"/>
              <a:gd name="T5" fmla="*/ 2147483646 h 729"/>
              <a:gd name="T6" fmla="*/ 0 60000 65536"/>
              <a:gd name="T7" fmla="*/ 0 60000 65536"/>
              <a:gd name="T8" fmla="*/ 0 60000 65536"/>
              <a:gd name="T9" fmla="*/ 0 w 250"/>
              <a:gd name="T10" fmla="*/ 0 h 729"/>
              <a:gd name="T11" fmla="*/ 250 w 250"/>
              <a:gd name="T12" fmla="*/ 729 h 7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0" h="729">
                <a:moveTo>
                  <a:pt x="0" y="0"/>
                </a:moveTo>
                <a:lnTo>
                  <a:pt x="0" y="729"/>
                </a:lnTo>
                <a:lnTo>
                  <a:pt x="250" y="729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1F421F-CF54-401B-98C0-F29F13B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0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4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40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3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3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0"/>
                                        <p:tgtEl>
                                          <p:spTgt spid="3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>
            <a:extLst>
              <a:ext uri="{FF2B5EF4-FFF2-40B4-BE49-F238E27FC236}">
                <a16:creationId xmlns:a16="http://schemas.microsoft.com/office/drawing/2014/main" id="{211D7A62-007E-4E29-8F2B-55087DFB1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CDMA: two-sender interference</a:t>
            </a:r>
          </a:p>
        </p:txBody>
      </p:sp>
      <p:pic>
        <p:nvPicPr>
          <p:cNvPr id="38917" name="Picture 3" descr="5">
            <a:extLst>
              <a:ext uri="{FF2B5EF4-FFF2-40B4-BE49-F238E27FC236}">
                <a16:creationId xmlns:a16="http://schemas.microsoft.com/office/drawing/2014/main" id="{D08CF8D2-BE78-4F90-B378-A6C644D9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1181100"/>
            <a:ext cx="67691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6FB8EE-9F9B-47FF-89DA-CD93BFE5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>
            <a:extLst>
              <a:ext uri="{FF2B5EF4-FFF2-40B4-BE49-F238E27FC236}">
                <a16:creationId xmlns:a16="http://schemas.microsoft.com/office/drawing/2014/main" id="{70E10331-A92B-4815-BD56-3F0E29A0B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63750" y="620714"/>
            <a:ext cx="8064500" cy="5832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对发送端有三种情况：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：发送码片本身。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：发送码片反码。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不发送。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对接收端要知道指定的码片序列是什么，接收信号后进行运算。接收到的码片向量与本站的码片做运算：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 得到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表示接收到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 得到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表示接收到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      得到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表示无信号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不发送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b="1">
                <a:ea typeface="楷体" panose="02010609060101010101" pitchFamily="49" charset="-122"/>
                <a:cs typeface="Arial" panose="020B0604020202020204" pitchFamily="34" charset="0"/>
              </a:rPr>
              <a:t>           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64B5A7-A1B3-4C06-BD1E-8F44745C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charRg st="92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5138">
                                            <p:txEl>
                                              <p:charRg st="92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charRg st="145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5138">
                                            <p:txEl>
                                              <p:charRg st="145" end="1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charRg st="169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75138">
                                            <p:txEl>
                                              <p:charRg st="169" end="1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灯片编号占位符 5">
            <a:extLst>
              <a:ext uri="{FF2B5EF4-FFF2-40B4-BE49-F238E27FC236}">
                <a16:creationId xmlns:a16="http://schemas.microsoft.com/office/drawing/2014/main" id="{40732DE2-5D67-4417-991D-182627002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686926" y="6400800"/>
            <a:ext cx="6762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6-</a:t>
            </a:r>
            <a:fld id="{01191B58-9DB2-44FB-8A6B-44BBB19B75E6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52D3AB0C-04C8-40B2-BE1A-3A18DACBD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7389" y="404814"/>
            <a:ext cx="8315325" cy="619283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例：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  共有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个站进行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CDMA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通信，已知四个站的码片序列为：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</a:t>
            </a:r>
          </a:p>
          <a:p>
            <a:pPr marL="0" indent="0"/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-1)</a:t>
            </a:r>
          </a:p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现收到这样的码片序列：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 S=(-1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-3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-3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+1)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。问哪些站发送数据了？发送的代码是什么？</a:t>
            </a:r>
          </a:p>
          <a:p>
            <a:pPr marL="0" indent="0">
              <a:buNone/>
            </a:pPr>
            <a:endParaRPr lang="zh-CN" altLang="en-US" b="1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C81CE45-0818-449B-9709-0C46889AF2C9}"/>
              </a:ext>
            </a:extLst>
          </p:cNvPr>
          <p:cNvSpPr txBox="1"/>
          <p:nvPr/>
        </p:nvSpPr>
        <p:spPr>
          <a:xfrm>
            <a:off x="1270265" y="1911952"/>
            <a:ext cx="9337699" cy="33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概述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无线链路和网络特征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Wi-Fi : 802.11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LAN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移动管理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原理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无线和移动性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对高层协议的影响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1E056BE-9AEC-43C4-8A52-735B9670DA18}"/>
              </a:ext>
            </a:extLst>
          </p:cNvPr>
          <p:cNvGrpSpPr/>
          <p:nvPr/>
        </p:nvGrpSpPr>
        <p:grpSpPr>
          <a:xfrm>
            <a:off x="3821408" y="736971"/>
            <a:ext cx="3952872" cy="792887"/>
            <a:chOff x="1638299" y="2533650"/>
            <a:chExt cx="7301525" cy="822836"/>
          </a:xfrm>
        </p:grpSpPr>
        <p:sp>
          <p:nvSpPr>
            <p:cNvPr id="8" name="矩形: 圆角 53">
              <a:extLst>
                <a:ext uri="{FF2B5EF4-FFF2-40B4-BE49-F238E27FC236}">
                  <a16:creationId xmlns:a16="http://schemas.microsoft.com/office/drawing/2014/main" id="{28C65F84-5252-49BB-B60C-525623ADD453}"/>
                </a:ext>
              </a:extLst>
            </p:cNvPr>
            <p:cNvSpPr/>
            <p:nvPr/>
          </p:nvSpPr>
          <p:spPr>
            <a:xfrm>
              <a:off x="1638299" y="2533650"/>
              <a:ext cx="7301525" cy="8228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5E05322-C9C3-46F4-A720-75FE1259ACB8}"/>
                </a:ext>
              </a:extLst>
            </p:cNvPr>
            <p:cNvSpPr txBox="1"/>
            <p:nvPr/>
          </p:nvSpPr>
          <p:spPr>
            <a:xfrm>
              <a:off x="1731116" y="2653059"/>
              <a:ext cx="6987294" cy="606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目          录</a:t>
              </a:r>
            </a:p>
          </p:txBody>
        </p:sp>
        <p:sp>
          <p:nvSpPr>
            <p:cNvPr id="10" name="矩形: 圆角 55">
              <a:extLst>
                <a:ext uri="{FF2B5EF4-FFF2-40B4-BE49-F238E27FC236}">
                  <a16:creationId xmlns:a16="http://schemas.microsoft.com/office/drawing/2014/main" id="{E74827F5-201C-4D94-9BD7-59FD546DCFC0}"/>
                </a:ext>
              </a:extLst>
            </p:cNvPr>
            <p:cNvSpPr/>
            <p:nvPr/>
          </p:nvSpPr>
          <p:spPr>
            <a:xfrm>
              <a:off x="1724818" y="2603031"/>
              <a:ext cx="7121343" cy="678474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8684715-1389-4CD0-8935-D99D763B9B59}"/>
              </a:ext>
            </a:extLst>
          </p:cNvPr>
          <p:cNvGrpSpPr/>
          <p:nvPr/>
        </p:nvGrpSpPr>
        <p:grpSpPr>
          <a:xfrm>
            <a:off x="2818457" y="451855"/>
            <a:ext cx="1241447" cy="1166375"/>
            <a:chOff x="787397" y="1578243"/>
            <a:chExt cx="1679793" cy="1536555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7CF51212-945C-4A6B-A249-DF7EDFE2EC7E}"/>
                </a:ext>
              </a:extLst>
            </p:cNvPr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D8F9087-D3B6-47A6-837D-CB7FB25FA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07"/>
            <a:stretch/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5CD3A2-C849-495B-B960-87072637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灯片编号占位符 5">
            <a:extLst>
              <a:ext uri="{FF2B5EF4-FFF2-40B4-BE49-F238E27FC236}">
                <a16:creationId xmlns:a16="http://schemas.microsoft.com/office/drawing/2014/main" id="{6546811A-D307-4B12-9B14-081A713D4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686926" y="6400800"/>
            <a:ext cx="6762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6-</a:t>
            </a:r>
            <a:fld id="{E7BD86BD-7AB8-4A35-AA26-B539BC33F5A8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33A00004-7C4A-4DBC-A7DE-737A1A73C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4363" y="477839"/>
            <a:ext cx="8640762" cy="5926137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解：对于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  <a:endParaRPr lang="en-US" altLang="zh-CN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A*S=1/8{-1*(-1)+(-1)*(+1)+(-1)*(-3)+(+1)*(+1)+(+1)*(-1)+(-1)*(-3)+(+1)*(+1)+(+1)*(+1)}=1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B*S=1/8{-1*(-1)+(-1)*(+1)+(+1)*(-3)+(-1)*(+1)+(+1)*(-1)+(+1)*(-3)+(+1)*(+1)+(-1)*(+1)}= -1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</a:p>
          <a:p>
            <a:pPr marL="0" indent="0"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C*S=1/8{-1*(-1)+(+1)*(+1)+(-1)*(-3)+(+1)*(+1)+(+1)*(-1)+(+1)*(-3)+(-1)*(+1)+(-1)*(+1)}=0</a:t>
            </a:r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1989" name="Rectangle 3">
            <a:extLst>
              <a:ext uri="{FF2B5EF4-FFF2-40B4-BE49-F238E27FC236}">
                <a16:creationId xmlns:a16="http://schemas.microsoft.com/office/drawing/2014/main" id="{B391D6A2-9827-4672-889C-3882B103F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6" y="3175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990" name="Rectangle 5">
            <a:extLst>
              <a:ext uri="{FF2B5EF4-FFF2-40B4-BE49-F238E27FC236}">
                <a16:creationId xmlns:a16="http://schemas.microsoft.com/office/drawing/2014/main" id="{3B9707DF-E3AB-48C3-B296-AB3F75044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6" y="3175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3E654D86-B285-411F-A833-96432955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6" y="317527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1992" name="Object 4">
            <a:extLst>
              <a:ext uri="{FF2B5EF4-FFF2-40B4-BE49-F238E27FC236}">
                <a16:creationId xmlns:a16="http://schemas.microsoft.com/office/drawing/2014/main" id="{DAEC14FD-AE6A-4E04-A6BC-2933F7867C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4926" y="4652964"/>
          <a:ext cx="5175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r:id="rId3" imgW="291973" imgH="431613" progId="Equation.DSMT4">
                  <p:embed/>
                </p:oleObj>
              </mc:Choice>
              <mc:Fallback>
                <p:oleObj r:id="rId3" imgW="291973" imgH="431613" progId="Equation.DSMT4">
                  <p:embed/>
                  <p:pic>
                    <p:nvPicPr>
                      <p:cNvPr id="41992" name="Object 4">
                        <a:extLst>
                          <a:ext uri="{FF2B5EF4-FFF2-40B4-BE49-F238E27FC236}">
                            <a16:creationId xmlns:a16="http://schemas.microsoft.com/office/drawing/2014/main" id="{DAEC14FD-AE6A-4E04-A6BC-2933F7867C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 contras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6" y="4652964"/>
                        <a:ext cx="51752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灯片编号占位符 6">
            <a:extLst>
              <a:ext uri="{FF2B5EF4-FFF2-40B4-BE49-F238E27FC236}">
                <a16:creationId xmlns:a16="http://schemas.microsoft.com/office/drawing/2014/main" id="{24A9AA75-CDFB-46D1-B8F5-CFA7B0D29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686926" y="6400800"/>
            <a:ext cx="6762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6-</a:t>
            </a:r>
            <a:fld id="{A7F99D22-1BA0-42AE-8FC9-AD0CF9C66E2E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BB7C5075-A109-48BC-B64C-5A1222D34C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19288" y="476251"/>
            <a:ext cx="8280400" cy="5040313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对于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站：</a:t>
            </a:r>
          </a:p>
          <a:p>
            <a:pPr>
              <a:buFont typeface="ZapfDingbats" pitchFamily="82" charset="2"/>
              <a:buNone/>
            </a:pP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   D*S=1/8{-1*(-1)+(+1)*(+1)+(-1)*(-3)+(-1)*(+1)+(-1)*(-1)+(-1)*(-3)+(+1)*(+1)+(-1)*(+1)=1</a:t>
            </a:r>
          </a:p>
          <a:p>
            <a:pPr>
              <a:buFont typeface="ZapfDingbats" pitchFamily="82" charset="2"/>
              <a:buNone/>
            </a:pP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     则这些站中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站发送数据了，其中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站发送的代码为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站发送的代码是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；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D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站发送的代码是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r>
              <a:rPr lang="en-US" altLang="zh-CN"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站未发送数据。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633729" y="1931377"/>
            <a:ext cx="9143080" cy="2637776"/>
            <a:chOff x="1175678" y="2052010"/>
            <a:chExt cx="9143077" cy="2637776"/>
          </a:xfrm>
        </p:grpSpPr>
        <p:grpSp>
          <p:nvGrpSpPr>
            <p:cNvPr id="9" name="组合 8"/>
            <p:cNvGrpSpPr/>
            <p:nvPr/>
          </p:nvGrpSpPr>
          <p:grpSpPr>
            <a:xfrm>
              <a:off x="1175678" y="2052010"/>
              <a:ext cx="9143077" cy="2053321"/>
              <a:chOff x="881761" y="1539008"/>
              <a:chExt cx="6857316" cy="153999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81761" y="1539008"/>
                <a:ext cx="6857316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Wi-Fi : 802.11</a:t>
                </a: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无线</a:t>
                </a: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LAN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813960" y="2436588"/>
                <a:ext cx="3925117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iFi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802.11 Wireless LANs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251095" y="2064643"/>
                <a:ext cx="719188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3478466" y="3078999"/>
                <a:ext cx="4126835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8968271" y="3981900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61E450-11ED-4899-8467-92F2D027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2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457239" cy="1428589"/>
            <a:chOff x="551030" y="-368704"/>
            <a:chExt cx="5457239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4806639" cy="687997"/>
              <a:chOff x="1839057" y="967769"/>
              <a:chExt cx="480663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8066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355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协议簇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D7D1B9-832C-44E7-9594-4EE7F42248DC}"/>
              </a:ext>
            </a:extLst>
          </p:cNvPr>
          <p:cNvGrpSpPr/>
          <p:nvPr/>
        </p:nvGrpSpPr>
        <p:grpSpPr>
          <a:xfrm>
            <a:off x="1180256" y="4786377"/>
            <a:ext cx="3275784" cy="476221"/>
            <a:chOff x="1403750" y="3593123"/>
            <a:chExt cx="3275784" cy="4762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EEC3134-279F-48F6-B4DB-F439F0ECCEB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7" name="对话气泡: 椭圆形 26">
                <a:extLst>
                  <a:ext uri="{FF2B5EF4-FFF2-40B4-BE49-F238E27FC236}">
                    <a16:creationId xmlns:a16="http://schemas.microsoft.com/office/drawing/2014/main" id="{F2A9EB51-3A33-48EE-A2CC-6C96B9B309E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round-web-cam_17861">
                <a:extLst>
                  <a:ext uri="{FF2B5EF4-FFF2-40B4-BE49-F238E27FC236}">
                    <a16:creationId xmlns:a16="http://schemas.microsoft.com/office/drawing/2014/main" id="{95260847-8C4A-4E50-ADEA-9B812FAE9D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6" name="Text Box 79">
              <a:extLst>
                <a:ext uri="{FF2B5EF4-FFF2-40B4-BE49-F238E27FC236}">
                  <a16:creationId xmlns:a16="http://schemas.microsoft.com/office/drawing/2014/main" id="{A1127123-6CFC-44FB-8322-E8BAE5FB0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6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 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1D7D1B9-832C-44E7-9594-4EE7F42248DC}"/>
              </a:ext>
            </a:extLst>
          </p:cNvPr>
          <p:cNvGrpSpPr/>
          <p:nvPr/>
        </p:nvGrpSpPr>
        <p:grpSpPr>
          <a:xfrm>
            <a:off x="6875221" y="4854340"/>
            <a:ext cx="3275784" cy="476221"/>
            <a:chOff x="1403750" y="3593123"/>
            <a:chExt cx="3275784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EEC3134-279F-48F6-B4DB-F439F0ECCEB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26">
                <a:extLst>
                  <a:ext uri="{FF2B5EF4-FFF2-40B4-BE49-F238E27FC236}">
                    <a16:creationId xmlns:a16="http://schemas.microsoft.com/office/drawing/2014/main" id="{F2A9EB51-3A33-48EE-A2CC-6C96B9B309E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95260847-8C4A-4E50-ADEA-9B812FAE9D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A1127123-6CFC-44FB-8322-E8BAE5FB0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6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802.11g </a:t>
              </a:r>
            </a:p>
          </p:txBody>
        </p:sp>
      </p:grpSp>
      <p:sp>
        <p:nvSpPr>
          <p:cNvPr id="72" name="Text Box 79">
            <a:extLst>
              <a:ext uri="{FF2B5EF4-FFF2-40B4-BE49-F238E27FC236}">
                <a16:creationId xmlns:a16="http://schemas.microsoft.com/office/drawing/2014/main" id="{370B0BE3-1BF0-45E2-BFD8-35BECC35B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143" y="5330561"/>
            <a:ext cx="4403239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2.4~2.485 GHz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范围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54 Mbps</a:t>
            </a:r>
          </a:p>
        </p:txBody>
      </p:sp>
      <p:sp>
        <p:nvSpPr>
          <p:cNvPr id="73" name="Text Box 79">
            <a:extLst>
              <a:ext uri="{FF2B5EF4-FFF2-40B4-BE49-F238E27FC236}">
                <a16:creationId xmlns:a16="http://schemas.microsoft.com/office/drawing/2014/main" id="{8B17EF44-617B-446A-876C-3A671C9B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437" y="5368311"/>
            <a:ext cx="4403239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频率范围：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5.1~5.8 GHz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最高数据速率：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54 Mbps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E892D7-7C71-4A56-B2DF-4CCD8E7AB141}"/>
              </a:ext>
            </a:extLst>
          </p:cNvPr>
          <p:cNvGrpSpPr/>
          <p:nvPr/>
        </p:nvGrpSpPr>
        <p:grpSpPr>
          <a:xfrm>
            <a:off x="1080813" y="1673861"/>
            <a:ext cx="3275784" cy="476221"/>
            <a:chOff x="1403750" y="3593123"/>
            <a:chExt cx="3275784" cy="47622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DBC64AF-0AB3-48CE-B0FD-9D935B4693CF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>
                <a:extLst>
                  <a:ext uri="{FF2B5EF4-FFF2-40B4-BE49-F238E27FC236}">
                    <a16:creationId xmlns:a16="http://schemas.microsoft.com/office/drawing/2014/main" id="{3F504D58-CFA2-4975-8546-CABA0458314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>
                <a:extLst>
                  <a:ext uri="{FF2B5EF4-FFF2-40B4-BE49-F238E27FC236}">
                    <a16:creationId xmlns:a16="http://schemas.microsoft.com/office/drawing/2014/main" id="{8D04A4D4-2150-4B01-BA87-3669BADE2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>
              <a:extLst>
                <a:ext uri="{FF2B5EF4-FFF2-40B4-BE49-F238E27FC236}">
                  <a16:creationId xmlns:a16="http://schemas.microsoft.com/office/drawing/2014/main" id="{FDC2DAC3-3646-4753-82AA-CAEEA30AA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69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802.11b</a:t>
              </a:r>
            </a:p>
          </p:txBody>
        </p:sp>
      </p:grpSp>
      <p:sp>
        <p:nvSpPr>
          <p:cNvPr id="34" name="Text Box 79">
            <a:extLst>
              <a:ext uri="{FF2B5EF4-FFF2-40B4-BE49-F238E27FC236}">
                <a16:creationId xmlns:a16="http://schemas.microsoft.com/office/drawing/2014/main" id="{EF667491-932E-4182-BEBA-7F427855D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094" y="2347275"/>
            <a:ext cx="7723045" cy="128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工作在不需要许可证的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2.4~2.485 GHz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的无线频谱上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 Mbps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2FA77C-8B8C-47FF-A731-F7E8BD84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B15CA5-7617-4B1E-986F-B7CE3FBD1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012" y="1438772"/>
            <a:ext cx="64547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都是使用</a:t>
            </a:r>
            <a:r>
              <a:rPr lang="en-US" altLang="zh-CN" sz="2200" b="1" dirty="0">
                <a:solidFill>
                  <a:srgbClr val="FF0000"/>
                </a:solidFill>
              </a:rPr>
              <a:t>CSMA/CA </a:t>
            </a:r>
            <a:r>
              <a:rPr lang="zh-CN" altLang="en-US" sz="2200" b="1" dirty="0">
                <a:solidFill>
                  <a:srgbClr val="FF0000"/>
                </a:solidFill>
              </a:rPr>
              <a:t>协议实现多路访问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都可以用于有固定基础设施模式和自组网络模式</a:t>
            </a:r>
          </a:p>
        </p:txBody>
      </p:sp>
    </p:spTree>
    <p:extLst>
      <p:ext uri="{BB962C8B-B14F-4D97-AF65-F5344CB8AC3E}">
        <p14:creationId xmlns:p14="http://schemas.microsoft.com/office/powerpoint/2010/main" val="24566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34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457239" cy="1428589"/>
            <a:chOff x="551030" y="-368704"/>
            <a:chExt cx="5457239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4806639" cy="687997"/>
              <a:chOff x="1839057" y="967769"/>
              <a:chExt cx="480663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8066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355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协议簇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35D4464-5173-4108-9CF4-C75FB5F2BBD5}"/>
              </a:ext>
            </a:extLst>
          </p:cNvPr>
          <p:cNvGrpSpPr/>
          <p:nvPr/>
        </p:nvGrpSpPr>
        <p:grpSpPr>
          <a:xfrm>
            <a:off x="1080463" y="1880848"/>
            <a:ext cx="3275784" cy="476221"/>
            <a:chOff x="1403750" y="3593123"/>
            <a:chExt cx="3275784" cy="47622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6E310C1-034E-42CC-9874-04936D2A549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4" name="对话气泡: 椭圆形 43">
                <a:extLst>
                  <a:ext uri="{FF2B5EF4-FFF2-40B4-BE49-F238E27FC236}">
                    <a16:creationId xmlns:a16="http://schemas.microsoft.com/office/drawing/2014/main" id="{B9986A5D-87E4-46E5-B774-2259279A669B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ound-web-cam_17861">
                <a:extLst>
                  <a:ext uri="{FF2B5EF4-FFF2-40B4-BE49-F238E27FC236}">
                    <a16:creationId xmlns:a16="http://schemas.microsoft.com/office/drawing/2014/main" id="{80190A51-7625-43FE-9D1D-5F5BC381A8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3" name="Text Box 79">
              <a:extLst>
                <a:ext uri="{FF2B5EF4-FFF2-40B4-BE49-F238E27FC236}">
                  <a16:creationId xmlns:a16="http://schemas.microsoft.com/office/drawing/2014/main" id="{6006A6C6-214B-46B6-9872-9DB473CB0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802.11n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多天线</a:t>
              </a:r>
              <a:endParaRPr kumimoji="1" lang="en-US" altLang="zh-CN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 Box 79">
            <a:extLst>
              <a:ext uri="{FF2B5EF4-FFF2-40B4-BE49-F238E27FC236}">
                <a16:creationId xmlns:a16="http://schemas.microsoft.com/office/drawing/2014/main" id="{F53DEAFF-F7EE-48EA-A250-8F6866A3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681" y="2526571"/>
            <a:ext cx="440323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2.4~2.485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5.1~5.8GHz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范围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单流最高数据速率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150Mbps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多流最高数据速率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600Mbps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49057E-7165-4E93-8EFE-98485CD2954A}"/>
              </a:ext>
            </a:extLst>
          </p:cNvPr>
          <p:cNvGrpSpPr/>
          <p:nvPr/>
        </p:nvGrpSpPr>
        <p:grpSpPr>
          <a:xfrm>
            <a:off x="5887452" y="1880848"/>
            <a:ext cx="3268909" cy="485617"/>
            <a:chOff x="1403750" y="3583727"/>
            <a:chExt cx="3268909" cy="48561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5E6007F-DC4D-40BF-A0E1-045C82F731F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6" name="对话气泡: 椭圆形 15">
                <a:extLst>
                  <a:ext uri="{FF2B5EF4-FFF2-40B4-BE49-F238E27FC236}">
                    <a16:creationId xmlns:a16="http://schemas.microsoft.com/office/drawing/2014/main" id="{527B3FDA-2AF7-43DF-969D-BC9D9FED7F6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round-web-cam_17861">
                <a:extLst>
                  <a:ext uri="{FF2B5EF4-FFF2-40B4-BE49-F238E27FC236}">
                    <a16:creationId xmlns:a16="http://schemas.microsoft.com/office/drawing/2014/main" id="{C5D2ADBA-E962-40F6-A77A-3C98F32867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5" name="Text Box 79">
              <a:extLst>
                <a:ext uri="{FF2B5EF4-FFF2-40B4-BE49-F238E27FC236}">
                  <a16:creationId xmlns:a16="http://schemas.microsoft.com/office/drawing/2014/main" id="{92B4D636-F494-4C6F-89E2-E26B0001B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9056" y="3583727"/>
              <a:ext cx="269360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802.11ac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874FFA7-DD4C-4EBA-8A43-E3B81C2E890E}"/>
              </a:ext>
            </a:extLst>
          </p:cNvPr>
          <p:cNvGrpSpPr/>
          <p:nvPr/>
        </p:nvGrpSpPr>
        <p:grpSpPr>
          <a:xfrm>
            <a:off x="6377888" y="2408799"/>
            <a:ext cx="6023491" cy="3350854"/>
            <a:chOff x="1101621" y="2571532"/>
            <a:chExt cx="6023491" cy="3350854"/>
          </a:xfrm>
        </p:grpSpPr>
        <p:sp>
          <p:nvSpPr>
            <p:cNvPr id="19" name="Text Box 79">
              <a:extLst>
                <a:ext uri="{FF2B5EF4-FFF2-40B4-BE49-F238E27FC236}">
                  <a16:creationId xmlns:a16="http://schemas.microsoft.com/office/drawing/2014/main" id="{8F80093C-C187-4DD3-95D3-2338D8DF8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1621" y="2571532"/>
              <a:ext cx="6023491" cy="3350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5.1~5.8GHz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范围</a:t>
              </a: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单流最高数据速率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多流最高数据速率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1.73Gbps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3.47Gbps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60AC64E-59A4-4009-85A0-3D9ED60DF729}"/>
                </a:ext>
              </a:extLst>
            </p:cNvPr>
            <p:cNvGrpSpPr/>
            <p:nvPr/>
          </p:nvGrpSpPr>
          <p:grpSpPr>
            <a:xfrm>
              <a:off x="1400803" y="3890567"/>
              <a:ext cx="4248990" cy="517461"/>
              <a:chOff x="4842889" y="2547551"/>
              <a:chExt cx="3579232" cy="701023"/>
            </a:xfrm>
          </p:grpSpPr>
          <p:sp>
            <p:nvSpPr>
              <p:cNvPr id="24" name="矩形: 圆角 53">
                <a:extLst>
                  <a:ext uri="{FF2B5EF4-FFF2-40B4-BE49-F238E27FC236}">
                    <a16:creationId xmlns:a16="http://schemas.microsoft.com/office/drawing/2014/main" id="{E1511873-EB48-40B7-A7FE-EA503CFCCB1C}"/>
                  </a:ext>
                </a:extLst>
              </p:cNvPr>
              <p:cNvSpPr/>
              <p:nvPr/>
            </p:nvSpPr>
            <p:spPr>
              <a:xfrm>
                <a:off x="4842889" y="2547551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1021E43-A064-414D-86EE-0385037487F1}"/>
                  </a:ext>
                </a:extLst>
              </p:cNvPr>
              <p:cNvSpPr txBox="1"/>
              <p:nvPr/>
            </p:nvSpPr>
            <p:spPr>
              <a:xfrm>
                <a:off x="4966925" y="2623138"/>
                <a:ext cx="3455194" cy="54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433Mbps@80MHz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信道带宽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03C3F01-0667-4AE5-B4F1-CC99113D43CB}"/>
                </a:ext>
              </a:extLst>
            </p:cNvPr>
            <p:cNvGrpSpPr/>
            <p:nvPr/>
          </p:nvGrpSpPr>
          <p:grpSpPr>
            <a:xfrm>
              <a:off x="1400802" y="4640166"/>
              <a:ext cx="4248990" cy="517461"/>
              <a:chOff x="4842888" y="2547551"/>
              <a:chExt cx="3579232" cy="701023"/>
            </a:xfrm>
          </p:grpSpPr>
          <p:sp>
            <p:nvSpPr>
              <p:cNvPr id="22" name="矩形: 圆角 56">
                <a:extLst>
                  <a:ext uri="{FF2B5EF4-FFF2-40B4-BE49-F238E27FC236}">
                    <a16:creationId xmlns:a16="http://schemas.microsoft.com/office/drawing/2014/main" id="{93CC4436-575A-4094-A5F1-F2120151F36D}"/>
                  </a:ext>
                </a:extLst>
              </p:cNvPr>
              <p:cNvSpPr/>
              <p:nvPr/>
            </p:nvSpPr>
            <p:spPr>
              <a:xfrm>
                <a:off x="4842888" y="2547551"/>
                <a:ext cx="3579232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100BD77-7C3C-4781-B957-F2A1FBE4DDB6}"/>
                  </a:ext>
                </a:extLst>
              </p:cNvPr>
              <p:cNvSpPr txBox="1"/>
              <p:nvPr/>
            </p:nvSpPr>
            <p:spPr>
              <a:xfrm>
                <a:off x="4966925" y="2623139"/>
                <a:ext cx="3455194" cy="54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866Mbps@160MHz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信道带宽</a:t>
                </a: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D69A64-2F0B-4462-BCCB-484661BB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78551F-E7A1-47FA-B7A7-557938F92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87577"/>
            <a:ext cx="64547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都是使用</a:t>
            </a:r>
            <a:r>
              <a:rPr lang="en-US" altLang="zh-CN" sz="2200" b="1" dirty="0">
                <a:solidFill>
                  <a:srgbClr val="FF0000"/>
                </a:solidFill>
              </a:rPr>
              <a:t>CSMA/CA </a:t>
            </a:r>
            <a:r>
              <a:rPr lang="zh-CN" altLang="en-US" sz="2200" b="1" dirty="0">
                <a:solidFill>
                  <a:srgbClr val="FF0000"/>
                </a:solidFill>
              </a:rPr>
              <a:t>协议实现多路访问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200" b="1" dirty="0">
                <a:solidFill>
                  <a:srgbClr val="FF0000"/>
                </a:solidFill>
              </a:rPr>
              <a:t>都可以用于有固定基础设施模式和自组网络模式</a:t>
            </a:r>
          </a:p>
        </p:txBody>
      </p:sp>
    </p:spTree>
    <p:extLst>
      <p:ext uri="{BB962C8B-B14F-4D97-AF65-F5344CB8AC3E}">
        <p14:creationId xmlns:p14="http://schemas.microsoft.com/office/powerpoint/2010/main" val="19481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756650" cy="1914624"/>
            <a:chOff x="551030" y="-368704"/>
            <a:chExt cx="6756650" cy="191462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6106050" cy="1241995"/>
              <a:chOff x="1839057" y="967769"/>
              <a:chExt cx="6106050" cy="124199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106050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1590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第六代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Wi-Fi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802.11ax</a:t>
                </a:r>
              </a:p>
              <a:p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5" name="内容占位符 7">
            <a:extLst>
              <a:ext uri="{FF2B5EF4-FFF2-40B4-BE49-F238E27FC236}">
                <a16:creationId xmlns:a16="http://schemas.microsoft.com/office/drawing/2014/main" id="{94D2DC49-11B9-4176-AFC7-E3C0C36E0D16}"/>
              </a:ext>
            </a:extLst>
          </p:cNvPr>
          <p:cNvSpPr txBox="1">
            <a:spLocks/>
          </p:cNvSpPr>
          <p:nvPr/>
        </p:nvSpPr>
        <p:spPr>
          <a:xfrm>
            <a:off x="86627" y="1781164"/>
            <a:ext cx="11713946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单流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速率提升至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1.2Gbps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8x8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模式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下提供高达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9.6Gbps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的传输速率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支持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较窄的子载波间隔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以及增加的符号持续时间，更有利于确保信号的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健壮性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，令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Wi-Fi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覆盖至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更远范围</a:t>
            </a:r>
            <a:endParaRPr kumimoji="1" lang="en-US" altLang="zh-CN" sz="2400" b="1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引入曾在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4G LTE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上使用的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正交频分多址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OFDMA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）技术，加之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同时支持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2.4GHz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5GHz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频段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，能创造出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更多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可用的数据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通道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，解决无线网络拥堵问题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20000"/>
              </a:lnSpc>
              <a:spcBef>
                <a:spcPts val="18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通过在多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多用户并发场景中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引入很多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LTE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领域的组网特性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，让信号的抗干扰性大幅提升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B2C44-0BA4-4770-92CF-F0443391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43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457239" cy="1428589"/>
            <a:chOff x="551030" y="-368704"/>
            <a:chExt cx="5457239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4806639" cy="687997"/>
              <a:chOff x="1839057" y="967769"/>
              <a:chExt cx="480663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8066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355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协议簇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FA3B655-C188-4423-847A-BA4EF8908FAC}"/>
              </a:ext>
            </a:extLst>
          </p:cNvPr>
          <p:cNvGrpSpPr/>
          <p:nvPr/>
        </p:nvGrpSpPr>
        <p:grpSpPr>
          <a:xfrm>
            <a:off x="2483708" y="2529372"/>
            <a:ext cx="6807487" cy="761246"/>
            <a:chOff x="1791494" y="2561767"/>
            <a:chExt cx="5638006" cy="1179621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5FEE44DA-695A-4418-8B41-DFB88C500C39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0196EB2-DD8D-41AE-A157-E1FB5E9B8E68}"/>
                </a:ext>
              </a:extLst>
            </p:cNvPr>
            <p:cNvSpPr txBox="1"/>
            <p:nvPr/>
          </p:nvSpPr>
          <p:spPr>
            <a:xfrm>
              <a:off x="1857002" y="2793880"/>
              <a:ext cx="5505824" cy="71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都是使用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CSMA/CA 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协议实现多路访问</a:t>
              </a: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67A825C5-61D4-4FC8-9C70-24306E445C7F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BCDB606-2A05-4C68-B358-69732063B2EB}"/>
              </a:ext>
            </a:extLst>
          </p:cNvPr>
          <p:cNvGrpSpPr/>
          <p:nvPr/>
        </p:nvGrpSpPr>
        <p:grpSpPr>
          <a:xfrm>
            <a:off x="2483708" y="3871789"/>
            <a:ext cx="6807487" cy="761246"/>
            <a:chOff x="1791494" y="2561767"/>
            <a:chExt cx="5638006" cy="1179621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09E6DB0-8388-4EBE-8DF6-56C8548F2D36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C43E821-79B5-4924-8C9C-9FF8F9C8F602}"/>
                </a:ext>
              </a:extLst>
            </p:cNvPr>
            <p:cNvSpPr txBox="1"/>
            <p:nvPr/>
          </p:nvSpPr>
          <p:spPr>
            <a:xfrm>
              <a:off x="1857375" y="2793879"/>
              <a:ext cx="5505450" cy="71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都可以用于有固定基础设施模式和自组网络模式</a:t>
              </a: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0593B28C-D78C-4746-A4FA-4A543AFAFC19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626BDD-E960-4EB8-8B5B-990EE1DB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956072" cy="1428589"/>
            <a:chOff x="551030" y="-368704"/>
            <a:chExt cx="5956072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29" y="303925"/>
              <a:ext cx="5305473" cy="687997"/>
              <a:chOff x="1839056" y="967769"/>
              <a:chExt cx="5305473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6" y="967769"/>
                <a:ext cx="5305473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068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体系结构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447104" y="4097688"/>
            <a:ext cx="4342184" cy="1849239"/>
            <a:chOff x="708090" y="3845466"/>
            <a:chExt cx="4342184" cy="1849239"/>
          </a:xfrm>
        </p:grpSpPr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E3C0B5B9-CB1F-4A77-9D3A-7E81F62CF743}"/>
                </a:ext>
              </a:extLst>
            </p:cNvPr>
            <p:cNvGrpSpPr/>
            <p:nvPr/>
          </p:nvGrpSpPr>
          <p:grpSpPr>
            <a:xfrm>
              <a:off x="708090" y="3845466"/>
              <a:ext cx="3464374" cy="476221"/>
              <a:chOff x="1403750" y="3593123"/>
              <a:chExt cx="3464374" cy="476221"/>
            </a:xfrm>
          </p:grpSpPr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5EFF0A65-2CE2-4ABC-A4AF-39382E33C9AF}"/>
                  </a:ext>
                </a:extLst>
              </p:cNvPr>
              <p:cNvGrpSpPr/>
              <p:nvPr/>
            </p:nvGrpSpPr>
            <p:grpSpPr>
              <a:xfrm>
                <a:off x="1403750" y="3593123"/>
                <a:ext cx="490436" cy="476221"/>
                <a:chOff x="1403750" y="3593123"/>
                <a:chExt cx="808892" cy="785446"/>
              </a:xfrm>
            </p:grpSpPr>
            <p:sp>
              <p:nvSpPr>
                <p:cNvPr id="381" name="对话气泡: 椭圆形 380">
                  <a:extLst>
                    <a:ext uri="{FF2B5EF4-FFF2-40B4-BE49-F238E27FC236}">
                      <a16:creationId xmlns:a16="http://schemas.microsoft.com/office/drawing/2014/main" id="{82FB08A4-3098-417B-83DD-2F9204DEBCA1}"/>
                    </a:ext>
                  </a:extLst>
                </p:cNvPr>
                <p:cNvSpPr/>
                <p:nvPr/>
              </p:nvSpPr>
              <p:spPr>
                <a:xfrm>
                  <a:off x="1403750" y="3593123"/>
                  <a:ext cx="808892" cy="785446"/>
                </a:xfrm>
                <a:prstGeom prst="wedgeEllipseCallout">
                  <a:avLst>
                    <a:gd name="adj1" fmla="val 66124"/>
                    <a:gd name="adj2" fmla="val 2799"/>
                  </a:avLst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round-web-cam_17861">
                  <a:extLst>
                    <a:ext uri="{FF2B5EF4-FFF2-40B4-BE49-F238E27FC236}">
                      <a16:creationId xmlns:a16="http://schemas.microsoft.com/office/drawing/2014/main" id="{D77594E4-5F6F-4046-A242-19BD9C408C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7764" y="3705353"/>
                  <a:ext cx="480863" cy="560986"/>
                </a:xfrm>
                <a:custGeom>
                  <a:avLst/>
                  <a:gdLst>
                    <a:gd name="connsiteX0" fmla="*/ 382866 w 517527"/>
                    <a:gd name="connsiteY0" fmla="*/ 485037 h 603758"/>
                    <a:gd name="connsiteX1" fmla="*/ 258763 w 517527"/>
                    <a:gd name="connsiteY1" fmla="*/ 516800 h 603758"/>
                    <a:gd name="connsiteX2" fmla="*/ 136617 w 517527"/>
                    <a:gd name="connsiteY2" fmla="*/ 486079 h 603758"/>
                    <a:gd name="connsiteX3" fmla="*/ 81214 w 517527"/>
                    <a:gd name="connsiteY3" fmla="*/ 525522 h 603758"/>
                    <a:gd name="connsiteX4" fmla="*/ 261371 w 517527"/>
                    <a:gd name="connsiteY4" fmla="*/ 581888 h 603758"/>
                    <a:gd name="connsiteX5" fmla="*/ 441658 w 517527"/>
                    <a:gd name="connsiteY5" fmla="*/ 525522 h 603758"/>
                    <a:gd name="connsiteX6" fmla="*/ 382866 w 517527"/>
                    <a:gd name="connsiteY6" fmla="*/ 485037 h 603758"/>
                    <a:gd name="connsiteX7" fmla="*/ 258870 w 517527"/>
                    <a:gd name="connsiteY7" fmla="*/ 184740 h 603758"/>
                    <a:gd name="connsiteX8" fmla="*/ 332717 w 517527"/>
                    <a:gd name="connsiteY8" fmla="*/ 258481 h 603758"/>
                    <a:gd name="connsiteX9" fmla="*/ 258870 w 517527"/>
                    <a:gd name="connsiteY9" fmla="*/ 332222 h 603758"/>
                    <a:gd name="connsiteX10" fmla="*/ 185023 w 517527"/>
                    <a:gd name="connsiteY10" fmla="*/ 258481 h 603758"/>
                    <a:gd name="connsiteX11" fmla="*/ 258870 w 517527"/>
                    <a:gd name="connsiteY11" fmla="*/ 184740 h 603758"/>
                    <a:gd name="connsiteX12" fmla="*/ 258763 w 517527"/>
                    <a:gd name="connsiteY12" fmla="*/ 147620 h 603758"/>
                    <a:gd name="connsiteX13" fmla="*/ 147697 w 517527"/>
                    <a:gd name="connsiteY13" fmla="*/ 258400 h 603758"/>
                    <a:gd name="connsiteX14" fmla="*/ 258763 w 517527"/>
                    <a:gd name="connsiteY14" fmla="*/ 369310 h 603758"/>
                    <a:gd name="connsiteX15" fmla="*/ 369830 w 517527"/>
                    <a:gd name="connsiteY15" fmla="*/ 258400 h 603758"/>
                    <a:gd name="connsiteX16" fmla="*/ 258763 w 517527"/>
                    <a:gd name="connsiteY16" fmla="*/ 147620 h 603758"/>
                    <a:gd name="connsiteX17" fmla="*/ 258112 w 517527"/>
                    <a:gd name="connsiteY17" fmla="*/ 80189 h 603758"/>
                    <a:gd name="connsiteX18" fmla="*/ 236342 w 517527"/>
                    <a:gd name="connsiteY18" fmla="*/ 102058 h 603758"/>
                    <a:gd name="connsiteX19" fmla="*/ 258112 w 517527"/>
                    <a:gd name="connsiteY19" fmla="*/ 123798 h 603758"/>
                    <a:gd name="connsiteX20" fmla="*/ 280012 w 517527"/>
                    <a:gd name="connsiteY20" fmla="*/ 102058 h 603758"/>
                    <a:gd name="connsiteX21" fmla="*/ 258112 w 517527"/>
                    <a:gd name="connsiteY21" fmla="*/ 80189 h 603758"/>
                    <a:gd name="connsiteX22" fmla="*/ 258763 w 517527"/>
                    <a:gd name="connsiteY22" fmla="*/ 0 h 603758"/>
                    <a:gd name="connsiteX23" fmla="*/ 517527 w 517527"/>
                    <a:gd name="connsiteY23" fmla="*/ 258400 h 603758"/>
                    <a:gd name="connsiteX24" fmla="*/ 406852 w 517527"/>
                    <a:gd name="connsiteY24" fmla="*/ 470197 h 603758"/>
                    <a:gd name="connsiteX25" fmla="*/ 463428 w 517527"/>
                    <a:gd name="connsiteY25" fmla="*/ 525522 h 603758"/>
                    <a:gd name="connsiteX26" fmla="*/ 261371 w 517527"/>
                    <a:gd name="connsiteY26" fmla="*/ 603758 h 603758"/>
                    <a:gd name="connsiteX27" fmla="*/ 59314 w 517527"/>
                    <a:gd name="connsiteY27" fmla="*/ 525522 h 603758"/>
                    <a:gd name="connsiteX28" fmla="*/ 112631 w 517527"/>
                    <a:gd name="connsiteY28" fmla="*/ 471499 h 603758"/>
                    <a:gd name="connsiteX29" fmla="*/ 0 w 517527"/>
                    <a:gd name="connsiteY29" fmla="*/ 258400 h 603758"/>
                    <a:gd name="connsiteX30" fmla="*/ 258763 w 517527"/>
                    <a:gd name="connsiteY30" fmla="*/ 0 h 603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7527" h="603758">
                      <a:moveTo>
                        <a:pt x="382866" y="485037"/>
                      </a:moveTo>
                      <a:cubicBezTo>
                        <a:pt x="345974" y="505345"/>
                        <a:pt x="303737" y="516800"/>
                        <a:pt x="258763" y="516800"/>
                      </a:cubicBezTo>
                      <a:cubicBezTo>
                        <a:pt x="214572" y="516800"/>
                        <a:pt x="172987" y="505735"/>
                        <a:pt x="136617" y="486079"/>
                      </a:cubicBezTo>
                      <a:cubicBezTo>
                        <a:pt x="102463" y="497013"/>
                        <a:pt x="81214" y="511984"/>
                        <a:pt x="81214" y="525522"/>
                      </a:cubicBezTo>
                      <a:cubicBezTo>
                        <a:pt x="81214" y="549084"/>
                        <a:pt x="149783" y="581888"/>
                        <a:pt x="261371" y="581888"/>
                      </a:cubicBezTo>
                      <a:cubicBezTo>
                        <a:pt x="373089" y="581888"/>
                        <a:pt x="441658" y="549084"/>
                        <a:pt x="441658" y="525522"/>
                      </a:cubicBezTo>
                      <a:cubicBezTo>
                        <a:pt x="441658" y="511593"/>
                        <a:pt x="418584" y="495972"/>
                        <a:pt x="382866" y="485037"/>
                      </a:cubicBezTo>
                      <a:close/>
                      <a:moveTo>
                        <a:pt x="258870" y="184740"/>
                      </a:moveTo>
                      <a:cubicBezTo>
                        <a:pt x="299655" y="184740"/>
                        <a:pt x="332717" y="217755"/>
                        <a:pt x="332717" y="258481"/>
                      </a:cubicBezTo>
                      <a:cubicBezTo>
                        <a:pt x="332717" y="299207"/>
                        <a:pt x="299655" y="332222"/>
                        <a:pt x="258870" y="332222"/>
                      </a:cubicBezTo>
                      <a:cubicBezTo>
                        <a:pt x="218085" y="332222"/>
                        <a:pt x="185023" y="299207"/>
                        <a:pt x="185023" y="258481"/>
                      </a:cubicBezTo>
                      <a:cubicBezTo>
                        <a:pt x="185023" y="217755"/>
                        <a:pt x="218085" y="184740"/>
                        <a:pt x="258870" y="184740"/>
                      </a:cubicBezTo>
                      <a:close/>
                      <a:moveTo>
                        <a:pt x="258763" y="147620"/>
                      </a:moveTo>
                      <a:cubicBezTo>
                        <a:pt x="197495" y="147620"/>
                        <a:pt x="147697" y="197347"/>
                        <a:pt x="147697" y="258400"/>
                      </a:cubicBezTo>
                      <a:cubicBezTo>
                        <a:pt x="147697" y="319583"/>
                        <a:pt x="197495" y="369310"/>
                        <a:pt x="258763" y="369310"/>
                      </a:cubicBezTo>
                      <a:cubicBezTo>
                        <a:pt x="320032" y="369310"/>
                        <a:pt x="369830" y="319453"/>
                        <a:pt x="369830" y="258400"/>
                      </a:cubicBezTo>
                      <a:cubicBezTo>
                        <a:pt x="369830" y="197347"/>
                        <a:pt x="320032" y="147620"/>
                        <a:pt x="258763" y="147620"/>
                      </a:cubicBezTo>
                      <a:close/>
                      <a:moveTo>
                        <a:pt x="258112" y="80189"/>
                      </a:moveTo>
                      <a:cubicBezTo>
                        <a:pt x="246119" y="80189"/>
                        <a:pt x="236342" y="89952"/>
                        <a:pt x="236342" y="102058"/>
                      </a:cubicBezTo>
                      <a:cubicBezTo>
                        <a:pt x="236342" y="114034"/>
                        <a:pt x="246119" y="123798"/>
                        <a:pt x="258112" y="123798"/>
                      </a:cubicBezTo>
                      <a:cubicBezTo>
                        <a:pt x="270235" y="123798"/>
                        <a:pt x="280012" y="114034"/>
                        <a:pt x="280012" y="102058"/>
                      </a:cubicBezTo>
                      <a:cubicBezTo>
                        <a:pt x="280012" y="89952"/>
                        <a:pt x="270235" y="80189"/>
                        <a:pt x="258112" y="80189"/>
                      </a:cubicBezTo>
                      <a:close/>
                      <a:moveTo>
                        <a:pt x="258763" y="0"/>
                      </a:moveTo>
                      <a:cubicBezTo>
                        <a:pt x="401507" y="0"/>
                        <a:pt x="517527" y="115857"/>
                        <a:pt x="517527" y="258400"/>
                      </a:cubicBezTo>
                      <a:cubicBezTo>
                        <a:pt x="517527" y="346009"/>
                        <a:pt x="473726" y="423464"/>
                        <a:pt x="406852" y="470197"/>
                      </a:cubicBezTo>
                      <a:cubicBezTo>
                        <a:pt x="443483" y="484386"/>
                        <a:pt x="463428" y="503652"/>
                        <a:pt x="463428" y="525522"/>
                      </a:cubicBezTo>
                      <a:cubicBezTo>
                        <a:pt x="463428" y="576291"/>
                        <a:pt x="359401" y="603758"/>
                        <a:pt x="261371" y="603758"/>
                      </a:cubicBezTo>
                      <a:cubicBezTo>
                        <a:pt x="163471" y="603758"/>
                        <a:pt x="59314" y="576291"/>
                        <a:pt x="59314" y="525522"/>
                      </a:cubicBezTo>
                      <a:cubicBezTo>
                        <a:pt x="59314" y="504434"/>
                        <a:pt x="78085" y="485688"/>
                        <a:pt x="112631" y="471499"/>
                      </a:cubicBezTo>
                      <a:cubicBezTo>
                        <a:pt x="44713" y="424896"/>
                        <a:pt x="0" y="346790"/>
                        <a:pt x="0" y="258400"/>
                      </a:cubicBezTo>
                      <a:cubicBezTo>
                        <a:pt x="0" y="115857"/>
                        <a:pt x="116020" y="0"/>
                        <a:pt x="2587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380" name="Text Box 79">
                <a:extLst>
                  <a:ext uri="{FF2B5EF4-FFF2-40B4-BE49-F238E27FC236}">
                    <a16:creationId xmlns:a16="http://schemas.microsoft.com/office/drawing/2014/main" id="{9944B672-F331-4DEB-A234-2B0A5A5BB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5931" y="3593123"/>
                <a:ext cx="2882193" cy="47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基本服务集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BSS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包括：</a:t>
                </a:r>
              </a:p>
            </p:txBody>
          </p:sp>
        </p:grpSp>
        <p:sp>
          <p:nvSpPr>
            <p:cNvPr id="388" name="Text Box 79">
              <a:extLst>
                <a:ext uri="{FF2B5EF4-FFF2-40B4-BE49-F238E27FC236}">
                  <a16:creationId xmlns:a16="http://schemas.microsoft.com/office/drawing/2014/main" id="{5BF7AC3C-7960-4154-846F-9F16D6911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2255" y="4412110"/>
              <a:ext cx="3938019" cy="1282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无线终端</a:t>
              </a:r>
            </a:p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基站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Ad hoc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模式下只有终端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27643" y="1909562"/>
            <a:ext cx="5554185" cy="1863080"/>
            <a:chOff x="688629" y="1657340"/>
            <a:chExt cx="5554185" cy="1863080"/>
          </a:xfrm>
        </p:grpSpPr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74C28A17-7D46-467E-A3E3-60A3AA2B9E3D}"/>
                </a:ext>
              </a:extLst>
            </p:cNvPr>
            <p:cNvGrpSpPr/>
            <p:nvPr/>
          </p:nvGrpSpPr>
          <p:grpSpPr>
            <a:xfrm>
              <a:off x="689825" y="1657340"/>
              <a:ext cx="5552989" cy="476221"/>
              <a:chOff x="1403750" y="3593123"/>
              <a:chExt cx="5552989" cy="476221"/>
            </a:xfrm>
          </p:grpSpPr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1A9E6AD2-660B-4ECA-8857-E7D94E4C19C4}"/>
                  </a:ext>
                </a:extLst>
              </p:cNvPr>
              <p:cNvGrpSpPr/>
              <p:nvPr/>
            </p:nvGrpSpPr>
            <p:grpSpPr>
              <a:xfrm>
                <a:off x="1403750" y="3593123"/>
                <a:ext cx="490436" cy="476221"/>
                <a:chOff x="1403750" y="3593123"/>
                <a:chExt cx="808892" cy="785446"/>
              </a:xfrm>
            </p:grpSpPr>
            <p:sp>
              <p:nvSpPr>
                <p:cNvPr id="376" name="对话气泡: 椭圆形 375">
                  <a:extLst>
                    <a:ext uri="{FF2B5EF4-FFF2-40B4-BE49-F238E27FC236}">
                      <a16:creationId xmlns:a16="http://schemas.microsoft.com/office/drawing/2014/main" id="{20307218-71CE-42B5-AA1C-0E48DD7E3745}"/>
                    </a:ext>
                  </a:extLst>
                </p:cNvPr>
                <p:cNvSpPr/>
                <p:nvPr/>
              </p:nvSpPr>
              <p:spPr>
                <a:xfrm>
                  <a:off x="1403750" y="3593123"/>
                  <a:ext cx="808892" cy="785446"/>
                </a:xfrm>
                <a:prstGeom prst="wedgeEllipseCallout">
                  <a:avLst>
                    <a:gd name="adj1" fmla="val 66124"/>
                    <a:gd name="adj2" fmla="val 2799"/>
                  </a:avLst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7" name="round-web-cam_17861">
                  <a:extLst>
                    <a:ext uri="{FF2B5EF4-FFF2-40B4-BE49-F238E27FC236}">
                      <a16:creationId xmlns:a16="http://schemas.microsoft.com/office/drawing/2014/main" id="{C9769C6D-740C-4431-A4B8-CF14248BD30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7764" y="3705353"/>
                  <a:ext cx="480863" cy="560986"/>
                </a:xfrm>
                <a:custGeom>
                  <a:avLst/>
                  <a:gdLst>
                    <a:gd name="connsiteX0" fmla="*/ 382866 w 517527"/>
                    <a:gd name="connsiteY0" fmla="*/ 485037 h 603758"/>
                    <a:gd name="connsiteX1" fmla="*/ 258763 w 517527"/>
                    <a:gd name="connsiteY1" fmla="*/ 516800 h 603758"/>
                    <a:gd name="connsiteX2" fmla="*/ 136617 w 517527"/>
                    <a:gd name="connsiteY2" fmla="*/ 486079 h 603758"/>
                    <a:gd name="connsiteX3" fmla="*/ 81214 w 517527"/>
                    <a:gd name="connsiteY3" fmla="*/ 525522 h 603758"/>
                    <a:gd name="connsiteX4" fmla="*/ 261371 w 517527"/>
                    <a:gd name="connsiteY4" fmla="*/ 581888 h 603758"/>
                    <a:gd name="connsiteX5" fmla="*/ 441658 w 517527"/>
                    <a:gd name="connsiteY5" fmla="*/ 525522 h 603758"/>
                    <a:gd name="connsiteX6" fmla="*/ 382866 w 517527"/>
                    <a:gd name="connsiteY6" fmla="*/ 485037 h 603758"/>
                    <a:gd name="connsiteX7" fmla="*/ 258870 w 517527"/>
                    <a:gd name="connsiteY7" fmla="*/ 184740 h 603758"/>
                    <a:gd name="connsiteX8" fmla="*/ 332717 w 517527"/>
                    <a:gd name="connsiteY8" fmla="*/ 258481 h 603758"/>
                    <a:gd name="connsiteX9" fmla="*/ 258870 w 517527"/>
                    <a:gd name="connsiteY9" fmla="*/ 332222 h 603758"/>
                    <a:gd name="connsiteX10" fmla="*/ 185023 w 517527"/>
                    <a:gd name="connsiteY10" fmla="*/ 258481 h 603758"/>
                    <a:gd name="connsiteX11" fmla="*/ 258870 w 517527"/>
                    <a:gd name="connsiteY11" fmla="*/ 184740 h 603758"/>
                    <a:gd name="connsiteX12" fmla="*/ 258763 w 517527"/>
                    <a:gd name="connsiteY12" fmla="*/ 147620 h 603758"/>
                    <a:gd name="connsiteX13" fmla="*/ 147697 w 517527"/>
                    <a:gd name="connsiteY13" fmla="*/ 258400 h 603758"/>
                    <a:gd name="connsiteX14" fmla="*/ 258763 w 517527"/>
                    <a:gd name="connsiteY14" fmla="*/ 369310 h 603758"/>
                    <a:gd name="connsiteX15" fmla="*/ 369830 w 517527"/>
                    <a:gd name="connsiteY15" fmla="*/ 258400 h 603758"/>
                    <a:gd name="connsiteX16" fmla="*/ 258763 w 517527"/>
                    <a:gd name="connsiteY16" fmla="*/ 147620 h 603758"/>
                    <a:gd name="connsiteX17" fmla="*/ 258112 w 517527"/>
                    <a:gd name="connsiteY17" fmla="*/ 80189 h 603758"/>
                    <a:gd name="connsiteX18" fmla="*/ 236342 w 517527"/>
                    <a:gd name="connsiteY18" fmla="*/ 102058 h 603758"/>
                    <a:gd name="connsiteX19" fmla="*/ 258112 w 517527"/>
                    <a:gd name="connsiteY19" fmla="*/ 123798 h 603758"/>
                    <a:gd name="connsiteX20" fmla="*/ 280012 w 517527"/>
                    <a:gd name="connsiteY20" fmla="*/ 102058 h 603758"/>
                    <a:gd name="connsiteX21" fmla="*/ 258112 w 517527"/>
                    <a:gd name="connsiteY21" fmla="*/ 80189 h 603758"/>
                    <a:gd name="connsiteX22" fmla="*/ 258763 w 517527"/>
                    <a:gd name="connsiteY22" fmla="*/ 0 h 603758"/>
                    <a:gd name="connsiteX23" fmla="*/ 517527 w 517527"/>
                    <a:gd name="connsiteY23" fmla="*/ 258400 h 603758"/>
                    <a:gd name="connsiteX24" fmla="*/ 406852 w 517527"/>
                    <a:gd name="connsiteY24" fmla="*/ 470197 h 603758"/>
                    <a:gd name="connsiteX25" fmla="*/ 463428 w 517527"/>
                    <a:gd name="connsiteY25" fmla="*/ 525522 h 603758"/>
                    <a:gd name="connsiteX26" fmla="*/ 261371 w 517527"/>
                    <a:gd name="connsiteY26" fmla="*/ 603758 h 603758"/>
                    <a:gd name="connsiteX27" fmla="*/ 59314 w 517527"/>
                    <a:gd name="connsiteY27" fmla="*/ 525522 h 603758"/>
                    <a:gd name="connsiteX28" fmla="*/ 112631 w 517527"/>
                    <a:gd name="connsiteY28" fmla="*/ 471499 h 603758"/>
                    <a:gd name="connsiteX29" fmla="*/ 0 w 517527"/>
                    <a:gd name="connsiteY29" fmla="*/ 258400 h 603758"/>
                    <a:gd name="connsiteX30" fmla="*/ 258763 w 517527"/>
                    <a:gd name="connsiteY30" fmla="*/ 0 h 603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7527" h="603758">
                      <a:moveTo>
                        <a:pt x="382866" y="485037"/>
                      </a:moveTo>
                      <a:cubicBezTo>
                        <a:pt x="345974" y="505345"/>
                        <a:pt x="303737" y="516800"/>
                        <a:pt x="258763" y="516800"/>
                      </a:cubicBezTo>
                      <a:cubicBezTo>
                        <a:pt x="214572" y="516800"/>
                        <a:pt x="172987" y="505735"/>
                        <a:pt x="136617" y="486079"/>
                      </a:cubicBezTo>
                      <a:cubicBezTo>
                        <a:pt x="102463" y="497013"/>
                        <a:pt x="81214" y="511984"/>
                        <a:pt x="81214" y="525522"/>
                      </a:cubicBezTo>
                      <a:cubicBezTo>
                        <a:pt x="81214" y="549084"/>
                        <a:pt x="149783" y="581888"/>
                        <a:pt x="261371" y="581888"/>
                      </a:cubicBezTo>
                      <a:cubicBezTo>
                        <a:pt x="373089" y="581888"/>
                        <a:pt x="441658" y="549084"/>
                        <a:pt x="441658" y="525522"/>
                      </a:cubicBezTo>
                      <a:cubicBezTo>
                        <a:pt x="441658" y="511593"/>
                        <a:pt x="418584" y="495972"/>
                        <a:pt x="382866" y="485037"/>
                      </a:cubicBezTo>
                      <a:close/>
                      <a:moveTo>
                        <a:pt x="258870" y="184740"/>
                      </a:moveTo>
                      <a:cubicBezTo>
                        <a:pt x="299655" y="184740"/>
                        <a:pt x="332717" y="217755"/>
                        <a:pt x="332717" y="258481"/>
                      </a:cubicBezTo>
                      <a:cubicBezTo>
                        <a:pt x="332717" y="299207"/>
                        <a:pt x="299655" y="332222"/>
                        <a:pt x="258870" y="332222"/>
                      </a:cubicBezTo>
                      <a:cubicBezTo>
                        <a:pt x="218085" y="332222"/>
                        <a:pt x="185023" y="299207"/>
                        <a:pt x="185023" y="258481"/>
                      </a:cubicBezTo>
                      <a:cubicBezTo>
                        <a:pt x="185023" y="217755"/>
                        <a:pt x="218085" y="184740"/>
                        <a:pt x="258870" y="184740"/>
                      </a:cubicBezTo>
                      <a:close/>
                      <a:moveTo>
                        <a:pt x="258763" y="147620"/>
                      </a:moveTo>
                      <a:cubicBezTo>
                        <a:pt x="197495" y="147620"/>
                        <a:pt x="147697" y="197347"/>
                        <a:pt x="147697" y="258400"/>
                      </a:cubicBezTo>
                      <a:cubicBezTo>
                        <a:pt x="147697" y="319583"/>
                        <a:pt x="197495" y="369310"/>
                        <a:pt x="258763" y="369310"/>
                      </a:cubicBezTo>
                      <a:cubicBezTo>
                        <a:pt x="320032" y="369310"/>
                        <a:pt x="369830" y="319453"/>
                        <a:pt x="369830" y="258400"/>
                      </a:cubicBezTo>
                      <a:cubicBezTo>
                        <a:pt x="369830" y="197347"/>
                        <a:pt x="320032" y="147620"/>
                        <a:pt x="258763" y="147620"/>
                      </a:cubicBezTo>
                      <a:close/>
                      <a:moveTo>
                        <a:pt x="258112" y="80189"/>
                      </a:moveTo>
                      <a:cubicBezTo>
                        <a:pt x="246119" y="80189"/>
                        <a:pt x="236342" y="89952"/>
                        <a:pt x="236342" y="102058"/>
                      </a:cubicBezTo>
                      <a:cubicBezTo>
                        <a:pt x="236342" y="114034"/>
                        <a:pt x="246119" y="123798"/>
                        <a:pt x="258112" y="123798"/>
                      </a:cubicBezTo>
                      <a:cubicBezTo>
                        <a:pt x="270235" y="123798"/>
                        <a:pt x="280012" y="114034"/>
                        <a:pt x="280012" y="102058"/>
                      </a:cubicBezTo>
                      <a:cubicBezTo>
                        <a:pt x="280012" y="89952"/>
                        <a:pt x="270235" y="80189"/>
                        <a:pt x="258112" y="80189"/>
                      </a:cubicBezTo>
                      <a:close/>
                      <a:moveTo>
                        <a:pt x="258763" y="0"/>
                      </a:moveTo>
                      <a:cubicBezTo>
                        <a:pt x="401507" y="0"/>
                        <a:pt x="517527" y="115857"/>
                        <a:pt x="517527" y="258400"/>
                      </a:cubicBezTo>
                      <a:cubicBezTo>
                        <a:pt x="517527" y="346009"/>
                        <a:pt x="473726" y="423464"/>
                        <a:pt x="406852" y="470197"/>
                      </a:cubicBezTo>
                      <a:cubicBezTo>
                        <a:pt x="443483" y="484386"/>
                        <a:pt x="463428" y="503652"/>
                        <a:pt x="463428" y="525522"/>
                      </a:cubicBezTo>
                      <a:cubicBezTo>
                        <a:pt x="463428" y="576291"/>
                        <a:pt x="359401" y="603758"/>
                        <a:pt x="261371" y="603758"/>
                      </a:cubicBezTo>
                      <a:cubicBezTo>
                        <a:pt x="163471" y="603758"/>
                        <a:pt x="59314" y="576291"/>
                        <a:pt x="59314" y="525522"/>
                      </a:cubicBezTo>
                      <a:cubicBezTo>
                        <a:pt x="59314" y="504434"/>
                        <a:pt x="78085" y="485688"/>
                        <a:pt x="112631" y="471499"/>
                      </a:cubicBezTo>
                      <a:cubicBezTo>
                        <a:pt x="44713" y="424896"/>
                        <a:pt x="0" y="346790"/>
                        <a:pt x="0" y="258400"/>
                      </a:cubicBezTo>
                      <a:cubicBezTo>
                        <a:pt x="0" y="115857"/>
                        <a:pt x="116020" y="0"/>
                        <a:pt x="2587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375" name="Text Box 79">
                <a:extLst>
                  <a:ext uri="{FF2B5EF4-FFF2-40B4-BE49-F238E27FC236}">
                    <a16:creationId xmlns:a16="http://schemas.microsoft.com/office/drawing/2014/main" id="{2C8582C5-5E7D-4672-91D9-3977E2BEAC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5931" y="3593123"/>
                <a:ext cx="4970808" cy="47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无线终端通过基站（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AP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）进行通信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E3C0B5B9-CB1F-4A77-9D3A-7E81F62CF743}"/>
                </a:ext>
              </a:extLst>
            </p:cNvPr>
            <p:cNvGrpSpPr/>
            <p:nvPr/>
          </p:nvGrpSpPr>
          <p:grpSpPr>
            <a:xfrm>
              <a:off x="688629" y="2496658"/>
              <a:ext cx="4047947" cy="498598"/>
              <a:chOff x="1403750" y="3593123"/>
              <a:chExt cx="4098793" cy="498598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5EFF0A65-2CE2-4ABC-A4AF-39382E33C9AF}"/>
                  </a:ext>
                </a:extLst>
              </p:cNvPr>
              <p:cNvGrpSpPr/>
              <p:nvPr/>
            </p:nvGrpSpPr>
            <p:grpSpPr>
              <a:xfrm>
                <a:off x="1403750" y="3593123"/>
                <a:ext cx="490436" cy="476221"/>
                <a:chOff x="1403750" y="3593123"/>
                <a:chExt cx="808892" cy="785446"/>
              </a:xfrm>
            </p:grpSpPr>
            <p:sp>
              <p:nvSpPr>
                <p:cNvPr id="72" name="对话气泡: 椭圆形 380">
                  <a:extLst>
                    <a:ext uri="{FF2B5EF4-FFF2-40B4-BE49-F238E27FC236}">
                      <a16:creationId xmlns:a16="http://schemas.microsoft.com/office/drawing/2014/main" id="{82FB08A4-3098-417B-83DD-2F9204DEBCA1}"/>
                    </a:ext>
                  </a:extLst>
                </p:cNvPr>
                <p:cNvSpPr/>
                <p:nvPr/>
              </p:nvSpPr>
              <p:spPr>
                <a:xfrm>
                  <a:off x="1403750" y="3593123"/>
                  <a:ext cx="808892" cy="785446"/>
                </a:xfrm>
                <a:prstGeom prst="wedgeEllipseCallout">
                  <a:avLst>
                    <a:gd name="adj1" fmla="val 66124"/>
                    <a:gd name="adj2" fmla="val 2799"/>
                  </a:avLst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round-web-cam_17861">
                  <a:extLst>
                    <a:ext uri="{FF2B5EF4-FFF2-40B4-BE49-F238E27FC236}">
                      <a16:creationId xmlns:a16="http://schemas.microsoft.com/office/drawing/2014/main" id="{D77594E4-5F6F-4046-A242-19BD9C408C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67764" y="3705353"/>
                  <a:ext cx="480863" cy="560986"/>
                </a:xfrm>
                <a:custGeom>
                  <a:avLst/>
                  <a:gdLst>
                    <a:gd name="connsiteX0" fmla="*/ 382866 w 517527"/>
                    <a:gd name="connsiteY0" fmla="*/ 485037 h 603758"/>
                    <a:gd name="connsiteX1" fmla="*/ 258763 w 517527"/>
                    <a:gd name="connsiteY1" fmla="*/ 516800 h 603758"/>
                    <a:gd name="connsiteX2" fmla="*/ 136617 w 517527"/>
                    <a:gd name="connsiteY2" fmla="*/ 486079 h 603758"/>
                    <a:gd name="connsiteX3" fmla="*/ 81214 w 517527"/>
                    <a:gd name="connsiteY3" fmla="*/ 525522 h 603758"/>
                    <a:gd name="connsiteX4" fmla="*/ 261371 w 517527"/>
                    <a:gd name="connsiteY4" fmla="*/ 581888 h 603758"/>
                    <a:gd name="connsiteX5" fmla="*/ 441658 w 517527"/>
                    <a:gd name="connsiteY5" fmla="*/ 525522 h 603758"/>
                    <a:gd name="connsiteX6" fmla="*/ 382866 w 517527"/>
                    <a:gd name="connsiteY6" fmla="*/ 485037 h 603758"/>
                    <a:gd name="connsiteX7" fmla="*/ 258870 w 517527"/>
                    <a:gd name="connsiteY7" fmla="*/ 184740 h 603758"/>
                    <a:gd name="connsiteX8" fmla="*/ 332717 w 517527"/>
                    <a:gd name="connsiteY8" fmla="*/ 258481 h 603758"/>
                    <a:gd name="connsiteX9" fmla="*/ 258870 w 517527"/>
                    <a:gd name="connsiteY9" fmla="*/ 332222 h 603758"/>
                    <a:gd name="connsiteX10" fmla="*/ 185023 w 517527"/>
                    <a:gd name="connsiteY10" fmla="*/ 258481 h 603758"/>
                    <a:gd name="connsiteX11" fmla="*/ 258870 w 517527"/>
                    <a:gd name="connsiteY11" fmla="*/ 184740 h 603758"/>
                    <a:gd name="connsiteX12" fmla="*/ 258763 w 517527"/>
                    <a:gd name="connsiteY12" fmla="*/ 147620 h 603758"/>
                    <a:gd name="connsiteX13" fmla="*/ 147697 w 517527"/>
                    <a:gd name="connsiteY13" fmla="*/ 258400 h 603758"/>
                    <a:gd name="connsiteX14" fmla="*/ 258763 w 517527"/>
                    <a:gd name="connsiteY14" fmla="*/ 369310 h 603758"/>
                    <a:gd name="connsiteX15" fmla="*/ 369830 w 517527"/>
                    <a:gd name="connsiteY15" fmla="*/ 258400 h 603758"/>
                    <a:gd name="connsiteX16" fmla="*/ 258763 w 517527"/>
                    <a:gd name="connsiteY16" fmla="*/ 147620 h 603758"/>
                    <a:gd name="connsiteX17" fmla="*/ 258112 w 517527"/>
                    <a:gd name="connsiteY17" fmla="*/ 80189 h 603758"/>
                    <a:gd name="connsiteX18" fmla="*/ 236342 w 517527"/>
                    <a:gd name="connsiteY18" fmla="*/ 102058 h 603758"/>
                    <a:gd name="connsiteX19" fmla="*/ 258112 w 517527"/>
                    <a:gd name="connsiteY19" fmla="*/ 123798 h 603758"/>
                    <a:gd name="connsiteX20" fmla="*/ 280012 w 517527"/>
                    <a:gd name="connsiteY20" fmla="*/ 102058 h 603758"/>
                    <a:gd name="connsiteX21" fmla="*/ 258112 w 517527"/>
                    <a:gd name="connsiteY21" fmla="*/ 80189 h 603758"/>
                    <a:gd name="connsiteX22" fmla="*/ 258763 w 517527"/>
                    <a:gd name="connsiteY22" fmla="*/ 0 h 603758"/>
                    <a:gd name="connsiteX23" fmla="*/ 517527 w 517527"/>
                    <a:gd name="connsiteY23" fmla="*/ 258400 h 603758"/>
                    <a:gd name="connsiteX24" fmla="*/ 406852 w 517527"/>
                    <a:gd name="connsiteY24" fmla="*/ 470197 h 603758"/>
                    <a:gd name="connsiteX25" fmla="*/ 463428 w 517527"/>
                    <a:gd name="connsiteY25" fmla="*/ 525522 h 603758"/>
                    <a:gd name="connsiteX26" fmla="*/ 261371 w 517527"/>
                    <a:gd name="connsiteY26" fmla="*/ 603758 h 603758"/>
                    <a:gd name="connsiteX27" fmla="*/ 59314 w 517527"/>
                    <a:gd name="connsiteY27" fmla="*/ 525522 h 603758"/>
                    <a:gd name="connsiteX28" fmla="*/ 112631 w 517527"/>
                    <a:gd name="connsiteY28" fmla="*/ 471499 h 603758"/>
                    <a:gd name="connsiteX29" fmla="*/ 0 w 517527"/>
                    <a:gd name="connsiteY29" fmla="*/ 258400 h 603758"/>
                    <a:gd name="connsiteX30" fmla="*/ 258763 w 517527"/>
                    <a:gd name="connsiteY30" fmla="*/ 0 h 603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17527" h="603758">
                      <a:moveTo>
                        <a:pt x="382866" y="485037"/>
                      </a:moveTo>
                      <a:cubicBezTo>
                        <a:pt x="345974" y="505345"/>
                        <a:pt x="303737" y="516800"/>
                        <a:pt x="258763" y="516800"/>
                      </a:cubicBezTo>
                      <a:cubicBezTo>
                        <a:pt x="214572" y="516800"/>
                        <a:pt x="172987" y="505735"/>
                        <a:pt x="136617" y="486079"/>
                      </a:cubicBezTo>
                      <a:cubicBezTo>
                        <a:pt x="102463" y="497013"/>
                        <a:pt x="81214" y="511984"/>
                        <a:pt x="81214" y="525522"/>
                      </a:cubicBezTo>
                      <a:cubicBezTo>
                        <a:pt x="81214" y="549084"/>
                        <a:pt x="149783" y="581888"/>
                        <a:pt x="261371" y="581888"/>
                      </a:cubicBezTo>
                      <a:cubicBezTo>
                        <a:pt x="373089" y="581888"/>
                        <a:pt x="441658" y="549084"/>
                        <a:pt x="441658" y="525522"/>
                      </a:cubicBezTo>
                      <a:cubicBezTo>
                        <a:pt x="441658" y="511593"/>
                        <a:pt x="418584" y="495972"/>
                        <a:pt x="382866" y="485037"/>
                      </a:cubicBezTo>
                      <a:close/>
                      <a:moveTo>
                        <a:pt x="258870" y="184740"/>
                      </a:moveTo>
                      <a:cubicBezTo>
                        <a:pt x="299655" y="184740"/>
                        <a:pt x="332717" y="217755"/>
                        <a:pt x="332717" y="258481"/>
                      </a:cubicBezTo>
                      <a:cubicBezTo>
                        <a:pt x="332717" y="299207"/>
                        <a:pt x="299655" y="332222"/>
                        <a:pt x="258870" y="332222"/>
                      </a:cubicBezTo>
                      <a:cubicBezTo>
                        <a:pt x="218085" y="332222"/>
                        <a:pt x="185023" y="299207"/>
                        <a:pt x="185023" y="258481"/>
                      </a:cubicBezTo>
                      <a:cubicBezTo>
                        <a:pt x="185023" y="217755"/>
                        <a:pt x="218085" y="184740"/>
                        <a:pt x="258870" y="184740"/>
                      </a:cubicBezTo>
                      <a:close/>
                      <a:moveTo>
                        <a:pt x="258763" y="147620"/>
                      </a:moveTo>
                      <a:cubicBezTo>
                        <a:pt x="197495" y="147620"/>
                        <a:pt x="147697" y="197347"/>
                        <a:pt x="147697" y="258400"/>
                      </a:cubicBezTo>
                      <a:cubicBezTo>
                        <a:pt x="147697" y="319583"/>
                        <a:pt x="197495" y="369310"/>
                        <a:pt x="258763" y="369310"/>
                      </a:cubicBezTo>
                      <a:cubicBezTo>
                        <a:pt x="320032" y="369310"/>
                        <a:pt x="369830" y="319453"/>
                        <a:pt x="369830" y="258400"/>
                      </a:cubicBezTo>
                      <a:cubicBezTo>
                        <a:pt x="369830" y="197347"/>
                        <a:pt x="320032" y="147620"/>
                        <a:pt x="258763" y="147620"/>
                      </a:cubicBezTo>
                      <a:close/>
                      <a:moveTo>
                        <a:pt x="258112" y="80189"/>
                      </a:moveTo>
                      <a:cubicBezTo>
                        <a:pt x="246119" y="80189"/>
                        <a:pt x="236342" y="89952"/>
                        <a:pt x="236342" y="102058"/>
                      </a:cubicBezTo>
                      <a:cubicBezTo>
                        <a:pt x="236342" y="114034"/>
                        <a:pt x="246119" y="123798"/>
                        <a:pt x="258112" y="123798"/>
                      </a:cubicBezTo>
                      <a:cubicBezTo>
                        <a:pt x="270235" y="123798"/>
                        <a:pt x="280012" y="114034"/>
                        <a:pt x="280012" y="102058"/>
                      </a:cubicBezTo>
                      <a:cubicBezTo>
                        <a:pt x="280012" y="89952"/>
                        <a:pt x="270235" y="80189"/>
                        <a:pt x="258112" y="80189"/>
                      </a:cubicBezTo>
                      <a:close/>
                      <a:moveTo>
                        <a:pt x="258763" y="0"/>
                      </a:moveTo>
                      <a:cubicBezTo>
                        <a:pt x="401507" y="0"/>
                        <a:pt x="517527" y="115857"/>
                        <a:pt x="517527" y="258400"/>
                      </a:cubicBezTo>
                      <a:cubicBezTo>
                        <a:pt x="517527" y="346009"/>
                        <a:pt x="473726" y="423464"/>
                        <a:pt x="406852" y="470197"/>
                      </a:cubicBezTo>
                      <a:cubicBezTo>
                        <a:pt x="443483" y="484386"/>
                        <a:pt x="463428" y="503652"/>
                        <a:pt x="463428" y="525522"/>
                      </a:cubicBezTo>
                      <a:cubicBezTo>
                        <a:pt x="463428" y="576291"/>
                        <a:pt x="359401" y="603758"/>
                        <a:pt x="261371" y="603758"/>
                      </a:cubicBezTo>
                      <a:cubicBezTo>
                        <a:pt x="163471" y="603758"/>
                        <a:pt x="59314" y="576291"/>
                        <a:pt x="59314" y="525522"/>
                      </a:cubicBezTo>
                      <a:cubicBezTo>
                        <a:pt x="59314" y="504434"/>
                        <a:pt x="78085" y="485688"/>
                        <a:pt x="112631" y="471499"/>
                      </a:cubicBezTo>
                      <a:cubicBezTo>
                        <a:pt x="44713" y="424896"/>
                        <a:pt x="0" y="346790"/>
                        <a:pt x="0" y="258400"/>
                      </a:cubicBezTo>
                      <a:cubicBezTo>
                        <a:pt x="0" y="115857"/>
                        <a:pt x="116020" y="0"/>
                        <a:pt x="2587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71" name="Text Box 79">
                <a:extLst>
                  <a:ext uri="{FF2B5EF4-FFF2-40B4-BE49-F238E27FC236}">
                    <a16:creationId xmlns:a16="http://schemas.microsoft.com/office/drawing/2014/main" id="{9944B672-F331-4DEB-A234-2B0A5A5BB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5931" y="3593123"/>
                <a:ext cx="3516612" cy="498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一个基站的服务范围：</a:t>
                </a:r>
              </a:p>
            </p:txBody>
          </p:sp>
        </p:grpSp>
        <p:sp>
          <p:nvSpPr>
            <p:cNvPr id="74" name="Text Box 79">
              <a:extLst>
                <a:ext uri="{FF2B5EF4-FFF2-40B4-BE49-F238E27FC236}">
                  <a16:creationId xmlns:a16="http://schemas.microsoft.com/office/drawing/2014/main" id="{5BF7AC3C-7960-4154-846F-9F16D6911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5716" y="3050355"/>
              <a:ext cx="297564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基本服务集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(BSS)</a:t>
              </a:r>
            </a:p>
          </p:txBody>
        </p:sp>
      </p:grpSp>
      <p:grpSp>
        <p:nvGrpSpPr>
          <p:cNvPr id="78" name="Group 7">
            <a:extLst>
              <a:ext uri="{FF2B5EF4-FFF2-40B4-BE49-F238E27FC236}">
                <a16:creationId xmlns:a16="http://schemas.microsoft.com/office/drawing/2014/main" id="{D50C1F72-1896-427D-BAE4-E5B7290B3867}"/>
              </a:ext>
            </a:extLst>
          </p:cNvPr>
          <p:cNvGrpSpPr>
            <a:grpSpLocks/>
          </p:cNvGrpSpPr>
          <p:nvPr/>
        </p:nvGrpSpPr>
        <p:grpSpPr bwMode="auto">
          <a:xfrm>
            <a:off x="9424901" y="3451510"/>
            <a:ext cx="417512" cy="192087"/>
            <a:chOff x="3600" y="219"/>
            <a:chExt cx="360" cy="175"/>
          </a:xfrm>
        </p:grpSpPr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A422CC65-3E05-4FAD-A178-B748F925B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Line 9">
              <a:extLst>
                <a:ext uri="{FF2B5EF4-FFF2-40B4-BE49-F238E27FC236}">
                  <a16:creationId xmlns:a16="http://schemas.microsoft.com/office/drawing/2014/main" id="{76A110EA-72AC-409D-AD7E-D5089FB5D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8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10">
              <a:extLst>
                <a:ext uri="{FF2B5EF4-FFF2-40B4-BE49-F238E27FC236}">
                  <a16:creationId xmlns:a16="http://schemas.microsoft.com/office/drawing/2014/main" id="{EB08E9C0-FD90-4A50-A72C-3B96494F8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8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Rectangle 11">
              <a:extLst>
                <a:ext uri="{FF2B5EF4-FFF2-40B4-BE49-F238E27FC236}">
                  <a16:creationId xmlns:a16="http://schemas.microsoft.com/office/drawing/2014/main" id="{1537CFAA-0D12-42D6-84DF-1906928C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8"/>
              <a:ext cx="355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2400">
                <a:latin typeface="Times New Roman" panose="02020603050405020304" pitchFamily="18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2E016F54-5BA3-451F-9280-3F9BD57FC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84" name="Group 13">
              <a:extLst>
                <a:ext uri="{FF2B5EF4-FFF2-40B4-BE49-F238E27FC236}">
                  <a16:creationId xmlns:a16="http://schemas.microsoft.com/office/drawing/2014/main" id="{782B5351-0A8A-4B29-A46C-4659F34CC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9" name="Line 14">
                <a:extLst>
                  <a:ext uri="{FF2B5EF4-FFF2-40B4-BE49-F238E27FC236}">
                    <a16:creationId xmlns:a16="http://schemas.microsoft.com/office/drawing/2014/main" id="{767F6902-864F-4EA0-91BA-9EA5BF39F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7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0" name="Line 15">
                <a:extLst>
                  <a:ext uri="{FF2B5EF4-FFF2-40B4-BE49-F238E27FC236}">
                    <a16:creationId xmlns:a16="http://schemas.microsoft.com/office/drawing/2014/main" id="{E07D655B-FF07-47D3-BEAF-1299B3626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3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Line 16">
                <a:extLst>
                  <a:ext uri="{FF2B5EF4-FFF2-40B4-BE49-F238E27FC236}">
                    <a16:creationId xmlns:a16="http://schemas.microsoft.com/office/drawing/2014/main" id="{4CFA143A-D0A9-4FE8-874D-A44D119A4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5" name="Group 17">
              <a:extLst>
                <a:ext uri="{FF2B5EF4-FFF2-40B4-BE49-F238E27FC236}">
                  <a16:creationId xmlns:a16="http://schemas.microsoft.com/office/drawing/2014/main" id="{551F8B96-3E9E-4F2B-93D0-C8EC9FDEF62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6" name="Line 18">
                <a:extLst>
                  <a:ext uri="{FF2B5EF4-FFF2-40B4-BE49-F238E27FC236}">
                    <a16:creationId xmlns:a16="http://schemas.microsoft.com/office/drawing/2014/main" id="{C1FA4334-B3DD-4D1D-9A5F-11D0FB4DB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19">
                <a:extLst>
                  <a:ext uri="{FF2B5EF4-FFF2-40B4-BE49-F238E27FC236}">
                    <a16:creationId xmlns:a16="http://schemas.microsoft.com/office/drawing/2014/main" id="{5D7E2FC9-E4C1-4D6B-A248-143C76F67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3" y="945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Line 20">
                <a:extLst>
                  <a:ext uri="{FF2B5EF4-FFF2-40B4-BE49-F238E27FC236}">
                    <a16:creationId xmlns:a16="http://schemas.microsoft.com/office/drawing/2014/main" id="{C909C99C-FCDC-4035-9B7E-27F198F2B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1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2" name="Text Box 24">
            <a:extLst>
              <a:ext uri="{FF2B5EF4-FFF2-40B4-BE49-F238E27FC236}">
                <a16:creationId xmlns:a16="http://schemas.microsoft.com/office/drawing/2014/main" id="{394A4A18-92C5-4819-8C82-CE93377F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401" y="4497672"/>
            <a:ext cx="1054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ＭＳ Ｐゴシック" panose="020B0600070205080204" pitchFamily="34" charset="-128"/>
                <a:cs typeface="Arial" panose="020B0604020202020204" pitchFamily="34" charset="0"/>
              </a:rPr>
              <a:t>BSS 1</a:t>
            </a:r>
          </a:p>
        </p:txBody>
      </p:sp>
      <p:sp>
        <p:nvSpPr>
          <p:cNvPr id="93" name="Text Box 27">
            <a:extLst>
              <a:ext uri="{FF2B5EF4-FFF2-40B4-BE49-F238E27FC236}">
                <a16:creationId xmlns:a16="http://schemas.microsoft.com/office/drawing/2014/main" id="{AADFC538-AE5D-4287-A911-5A97ED5BF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338" y="5931185"/>
            <a:ext cx="8540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ＭＳ Ｐゴシック" panose="020B0600070205080204" pitchFamily="34" charset="-128"/>
                <a:cs typeface="Arial" panose="020B0604020202020204" pitchFamily="34" charset="0"/>
              </a:rPr>
              <a:t>BSS 2</a:t>
            </a:r>
          </a:p>
        </p:txBody>
      </p:sp>
      <p:sp>
        <p:nvSpPr>
          <p:cNvPr id="94" name="Line 28">
            <a:extLst>
              <a:ext uri="{FF2B5EF4-FFF2-40B4-BE49-F238E27FC236}">
                <a16:creationId xmlns:a16="http://schemas.microsoft.com/office/drawing/2014/main" id="{6B418CA8-7508-45BA-A782-2EDC4A05B9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413" y="2529172"/>
            <a:ext cx="214313" cy="908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5" name="Group 29">
            <a:extLst>
              <a:ext uri="{FF2B5EF4-FFF2-40B4-BE49-F238E27FC236}">
                <a16:creationId xmlns:a16="http://schemas.microsoft.com/office/drawing/2014/main" id="{34BBA8C3-D1B7-4993-9FE4-9ED715C8C87F}"/>
              </a:ext>
            </a:extLst>
          </p:cNvPr>
          <p:cNvGrpSpPr>
            <a:grpSpLocks/>
          </p:cNvGrpSpPr>
          <p:nvPr/>
        </p:nvGrpSpPr>
        <p:grpSpPr bwMode="auto">
          <a:xfrm>
            <a:off x="8859751" y="1348072"/>
            <a:ext cx="1978025" cy="1444625"/>
            <a:chOff x="3744" y="1392"/>
            <a:chExt cx="1488" cy="1110"/>
          </a:xfrm>
        </p:grpSpPr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21B479A-7F16-4942-9698-1FCDF1946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1 w 2135"/>
                <a:gd name="T1" fmla="*/ 5 h 1662"/>
                <a:gd name="T2" fmla="*/ 1 w 2135"/>
                <a:gd name="T3" fmla="*/ 1 h 1662"/>
                <a:gd name="T4" fmla="*/ 8 w 2135"/>
                <a:gd name="T5" fmla="*/ 1 h 1662"/>
                <a:gd name="T6" fmla="*/ 16 w 2135"/>
                <a:gd name="T7" fmla="*/ 1 h 1662"/>
                <a:gd name="T8" fmla="*/ 26 w 2135"/>
                <a:gd name="T9" fmla="*/ 3 h 1662"/>
                <a:gd name="T10" fmla="*/ 26 w 2135"/>
                <a:gd name="T11" fmla="*/ 9 h 1662"/>
                <a:gd name="T12" fmla="*/ 21 w 2135"/>
                <a:gd name="T13" fmla="*/ 13 h 1662"/>
                <a:gd name="T14" fmla="*/ 10 w 2135"/>
                <a:gd name="T15" fmla="*/ 11 h 1662"/>
                <a:gd name="T16" fmla="*/ 7 w 2135"/>
                <a:gd name="T17" fmla="*/ 10 h 1662"/>
                <a:gd name="T18" fmla="*/ 2 w 2135"/>
                <a:gd name="T19" fmla="*/ 9 h 1662"/>
                <a:gd name="T20" fmla="*/ 1 w 2135"/>
                <a:gd name="T21" fmla="*/ 5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Text Box 31">
              <a:extLst>
                <a:ext uri="{FF2B5EF4-FFF2-40B4-BE49-F238E27FC236}">
                  <a16:creationId xmlns:a16="http://schemas.microsoft.com/office/drawing/2014/main" id="{C70FAAE7-EDE1-4093-865F-6DC952E98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ea typeface="ＭＳ Ｐゴシック" panose="020B0600070205080204" pitchFamily="34" charset="-128"/>
                  <a:cs typeface="Arial" panose="020B0604020202020204" pitchFamily="34" charset="0"/>
                </a:rPr>
                <a:t>Internet</a:t>
              </a:r>
            </a:p>
          </p:txBody>
        </p:sp>
      </p:grpSp>
      <p:sp>
        <p:nvSpPr>
          <p:cNvPr id="98" name="Text Box 32">
            <a:extLst>
              <a:ext uri="{FF2B5EF4-FFF2-40B4-BE49-F238E27FC236}">
                <a16:creationId xmlns:a16="http://schemas.microsoft.com/office/drawing/2014/main" id="{90DFAABD-372E-41EF-BF0D-9BABE3288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863" y="3253072"/>
            <a:ext cx="180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集线器、交换机</a:t>
            </a:r>
            <a:endParaRPr lang="en-US" altLang="zh-CN" dirty="0">
              <a:latin typeface="+mn-ea"/>
              <a:ea typeface="+mn-ea"/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或</a:t>
            </a:r>
            <a:r>
              <a:rPr lang="en-US" altLang="zh-CN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+mn-ea"/>
                <a:ea typeface="+mn-ea"/>
                <a:cs typeface="Arial" panose="020B0604020202020204" pitchFamily="34" charset="0"/>
              </a:rPr>
              <a:t>路由器</a:t>
            </a:r>
            <a:endParaRPr lang="en-US" altLang="zh-CN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Oval 23">
            <a:extLst>
              <a:ext uri="{FF2B5EF4-FFF2-40B4-BE49-F238E27FC236}">
                <a16:creationId xmlns:a16="http://schemas.microsoft.com/office/drawing/2014/main" id="{BCDACD17-F87B-4AFC-9BA6-1F6DB62A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9188" y="2719672"/>
            <a:ext cx="1960563" cy="1798638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grpSp>
        <p:nvGrpSpPr>
          <p:cNvPr id="100" name="Group 361">
            <a:extLst>
              <a:ext uri="{FF2B5EF4-FFF2-40B4-BE49-F238E27FC236}">
                <a16:creationId xmlns:a16="http://schemas.microsoft.com/office/drawing/2014/main" id="{2F37D18D-6F69-493A-8093-79D097A7CF31}"/>
              </a:ext>
            </a:extLst>
          </p:cNvPr>
          <p:cNvGrpSpPr>
            <a:grpSpLocks/>
          </p:cNvGrpSpPr>
          <p:nvPr/>
        </p:nvGrpSpPr>
        <p:grpSpPr bwMode="auto">
          <a:xfrm>
            <a:off x="7965988" y="3146710"/>
            <a:ext cx="639763" cy="581025"/>
            <a:chOff x="2967" y="478"/>
            <a:chExt cx="788" cy="625"/>
          </a:xfrm>
        </p:grpSpPr>
        <p:pic>
          <p:nvPicPr>
            <p:cNvPr id="101" name="Picture 358" descr="access_point_stylized_small">
              <a:extLst>
                <a:ext uri="{FF2B5EF4-FFF2-40B4-BE49-F238E27FC236}">
                  <a16:creationId xmlns:a16="http://schemas.microsoft.com/office/drawing/2014/main" id="{B0B80086-2F53-404C-A56C-A38C55D69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60" descr="antenna_radiation_stylized">
              <a:extLst>
                <a:ext uri="{FF2B5EF4-FFF2-40B4-BE49-F238E27FC236}">
                  <a16:creationId xmlns:a16="http://schemas.microsoft.com/office/drawing/2014/main" id="{0F4058F2-BB6A-46FA-BBD3-657BD341C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" name="Group 356">
            <a:extLst>
              <a:ext uri="{FF2B5EF4-FFF2-40B4-BE49-F238E27FC236}">
                <a16:creationId xmlns:a16="http://schemas.microsoft.com/office/drawing/2014/main" id="{04DD7C2A-22CF-4231-8E47-A4F84638C3D2}"/>
              </a:ext>
            </a:extLst>
          </p:cNvPr>
          <p:cNvGrpSpPr>
            <a:grpSpLocks/>
          </p:cNvGrpSpPr>
          <p:nvPr/>
        </p:nvGrpSpPr>
        <p:grpSpPr bwMode="auto">
          <a:xfrm>
            <a:off x="8210463" y="3705510"/>
            <a:ext cx="436563" cy="498475"/>
            <a:chOff x="313" y="1497"/>
            <a:chExt cx="1152" cy="1014"/>
          </a:xfrm>
        </p:grpSpPr>
        <p:pic>
          <p:nvPicPr>
            <p:cNvPr id="104" name="Picture 354" descr="laptop_stylized_small">
              <a:extLst>
                <a:ext uri="{FF2B5EF4-FFF2-40B4-BE49-F238E27FC236}">
                  <a16:creationId xmlns:a16="http://schemas.microsoft.com/office/drawing/2014/main" id="{4D33672A-8524-4A80-9AE0-93063A8B4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55" descr="antenna_stylized">
              <a:extLst>
                <a:ext uri="{FF2B5EF4-FFF2-40B4-BE49-F238E27FC236}">
                  <a16:creationId xmlns:a16="http://schemas.microsoft.com/office/drawing/2014/main" id="{AE3D3C82-9E11-402D-A23D-21CC32BB8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403">
            <a:extLst>
              <a:ext uri="{FF2B5EF4-FFF2-40B4-BE49-F238E27FC236}">
                <a16:creationId xmlns:a16="http://schemas.microsoft.com/office/drawing/2014/main" id="{C0140D3E-4226-44A6-A67A-8FFDC7A0A97E}"/>
              </a:ext>
            </a:extLst>
          </p:cNvPr>
          <p:cNvGrpSpPr>
            <a:grpSpLocks/>
          </p:cNvGrpSpPr>
          <p:nvPr/>
        </p:nvGrpSpPr>
        <p:grpSpPr bwMode="auto">
          <a:xfrm>
            <a:off x="7538951" y="2913347"/>
            <a:ext cx="446087" cy="382588"/>
            <a:chOff x="2751" y="1851"/>
            <a:chExt cx="462" cy="478"/>
          </a:xfrm>
        </p:grpSpPr>
        <p:pic>
          <p:nvPicPr>
            <p:cNvPr id="107" name="Picture 364" descr="iphone_stylized_small">
              <a:extLst>
                <a:ext uri="{FF2B5EF4-FFF2-40B4-BE49-F238E27FC236}">
                  <a16:creationId xmlns:a16="http://schemas.microsoft.com/office/drawing/2014/main" id="{21EDD83A-CF2F-4B25-990B-C09051992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02" descr="antenna_radiation_stylized">
              <a:extLst>
                <a:ext uri="{FF2B5EF4-FFF2-40B4-BE49-F238E27FC236}">
                  <a16:creationId xmlns:a16="http://schemas.microsoft.com/office/drawing/2014/main" id="{77737680-4EE5-45BF-8813-2458E34C5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" name="Group 356">
            <a:extLst>
              <a:ext uri="{FF2B5EF4-FFF2-40B4-BE49-F238E27FC236}">
                <a16:creationId xmlns:a16="http://schemas.microsoft.com/office/drawing/2014/main" id="{A213927F-DA7D-4AA4-923C-F9A0DA472785}"/>
              </a:ext>
            </a:extLst>
          </p:cNvPr>
          <p:cNvGrpSpPr>
            <a:grpSpLocks/>
          </p:cNvGrpSpPr>
          <p:nvPr/>
        </p:nvGrpSpPr>
        <p:grpSpPr bwMode="auto">
          <a:xfrm>
            <a:off x="7559588" y="3583272"/>
            <a:ext cx="436563" cy="498475"/>
            <a:chOff x="313" y="1497"/>
            <a:chExt cx="1152" cy="1014"/>
          </a:xfrm>
        </p:grpSpPr>
        <p:pic>
          <p:nvPicPr>
            <p:cNvPr id="110" name="Picture 354" descr="laptop_stylized_small">
              <a:extLst>
                <a:ext uri="{FF2B5EF4-FFF2-40B4-BE49-F238E27FC236}">
                  <a16:creationId xmlns:a16="http://schemas.microsoft.com/office/drawing/2014/main" id="{33280DD1-1E1C-40B3-98E4-738B2D824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355" descr="antenna_stylized">
              <a:extLst>
                <a:ext uri="{FF2B5EF4-FFF2-40B4-BE49-F238E27FC236}">
                  <a16:creationId xmlns:a16="http://schemas.microsoft.com/office/drawing/2014/main" id="{F3800358-5F2E-4F14-B2CB-8AE697F78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Group 356">
            <a:extLst>
              <a:ext uri="{FF2B5EF4-FFF2-40B4-BE49-F238E27FC236}">
                <a16:creationId xmlns:a16="http://schemas.microsoft.com/office/drawing/2014/main" id="{800E2645-7E9C-42EC-A449-CB7CFFF98630}"/>
              </a:ext>
            </a:extLst>
          </p:cNvPr>
          <p:cNvGrpSpPr>
            <a:grpSpLocks/>
          </p:cNvGrpSpPr>
          <p:nvPr/>
        </p:nvGrpSpPr>
        <p:grpSpPr bwMode="auto">
          <a:xfrm>
            <a:off x="7132551" y="3197510"/>
            <a:ext cx="438150" cy="498475"/>
            <a:chOff x="313" y="1497"/>
            <a:chExt cx="1152" cy="1014"/>
          </a:xfrm>
        </p:grpSpPr>
        <p:pic>
          <p:nvPicPr>
            <p:cNvPr id="113" name="Picture 354" descr="laptop_stylized_small">
              <a:extLst>
                <a:ext uri="{FF2B5EF4-FFF2-40B4-BE49-F238E27FC236}">
                  <a16:creationId xmlns:a16="http://schemas.microsoft.com/office/drawing/2014/main" id="{F8B0EEE8-C4F5-44AA-B682-3B75DF556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55" descr="antenna_stylized">
              <a:extLst>
                <a:ext uri="{FF2B5EF4-FFF2-40B4-BE49-F238E27FC236}">
                  <a16:creationId xmlns:a16="http://schemas.microsoft.com/office/drawing/2014/main" id="{E3CD2D56-664B-43A6-93DA-74E58ED65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" name="Line 26">
            <a:extLst>
              <a:ext uri="{FF2B5EF4-FFF2-40B4-BE49-F238E27FC236}">
                <a16:creationId xmlns:a16="http://schemas.microsoft.com/office/drawing/2014/main" id="{46DE8426-499F-4176-B3AD-D79224776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2551" y="3576922"/>
            <a:ext cx="1022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Oval 23">
            <a:extLst>
              <a:ext uri="{FF2B5EF4-FFF2-40B4-BE49-F238E27FC236}">
                <a16:creationId xmlns:a16="http://schemas.microsoft.com/office/drawing/2014/main" id="{83D7E877-DEC2-4750-BC8F-082C31711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4701" y="4040472"/>
            <a:ext cx="1960562" cy="1798638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grpSp>
        <p:nvGrpSpPr>
          <p:cNvPr id="117" name="Group 361">
            <a:extLst>
              <a:ext uri="{FF2B5EF4-FFF2-40B4-BE49-F238E27FC236}">
                <a16:creationId xmlns:a16="http://schemas.microsoft.com/office/drawing/2014/main" id="{BC432375-AB60-4C11-9ABD-5269929E6EEC}"/>
              </a:ext>
            </a:extLst>
          </p:cNvPr>
          <p:cNvGrpSpPr>
            <a:grpSpLocks/>
          </p:cNvGrpSpPr>
          <p:nvPr/>
        </p:nvGrpSpPr>
        <p:grpSpPr bwMode="auto">
          <a:xfrm>
            <a:off x="10161501" y="4467510"/>
            <a:ext cx="639762" cy="581025"/>
            <a:chOff x="2967" y="478"/>
            <a:chExt cx="788" cy="625"/>
          </a:xfrm>
        </p:grpSpPr>
        <p:pic>
          <p:nvPicPr>
            <p:cNvPr id="118" name="Picture 358" descr="access_point_stylized_small">
              <a:extLst>
                <a:ext uri="{FF2B5EF4-FFF2-40B4-BE49-F238E27FC236}">
                  <a16:creationId xmlns:a16="http://schemas.microsoft.com/office/drawing/2014/main" id="{62A3B4EB-ED49-44FE-8F0D-F929DDD0E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360" descr="antenna_radiation_stylized">
              <a:extLst>
                <a:ext uri="{FF2B5EF4-FFF2-40B4-BE49-F238E27FC236}">
                  <a16:creationId xmlns:a16="http://schemas.microsoft.com/office/drawing/2014/main" id="{93C8406D-E7A9-4EE1-932C-533C61353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Group 356">
            <a:extLst>
              <a:ext uri="{FF2B5EF4-FFF2-40B4-BE49-F238E27FC236}">
                <a16:creationId xmlns:a16="http://schemas.microsoft.com/office/drawing/2014/main" id="{B93B20E3-0684-41CF-A79E-425C1A42AEFE}"/>
              </a:ext>
            </a:extLst>
          </p:cNvPr>
          <p:cNvGrpSpPr>
            <a:grpSpLocks/>
          </p:cNvGrpSpPr>
          <p:nvPr/>
        </p:nvGrpSpPr>
        <p:grpSpPr bwMode="auto">
          <a:xfrm>
            <a:off x="10404388" y="5026310"/>
            <a:ext cx="436563" cy="498475"/>
            <a:chOff x="313" y="1497"/>
            <a:chExt cx="1152" cy="1014"/>
          </a:xfrm>
        </p:grpSpPr>
        <p:pic>
          <p:nvPicPr>
            <p:cNvPr id="121" name="Picture 354" descr="laptop_stylized_small">
              <a:extLst>
                <a:ext uri="{FF2B5EF4-FFF2-40B4-BE49-F238E27FC236}">
                  <a16:creationId xmlns:a16="http://schemas.microsoft.com/office/drawing/2014/main" id="{7C52508D-EFA1-41E2-AC0D-592ED02E6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55" descr="antenna_stylized">
              <a:extLst>
                <a:ext uri="{FF2B5EF4-FFF2-40B4-BE49-F238E27FC236}">
                  <a16:creationId xmlns:a16="http://schemas.microsoft.com/office/drawing/2014/main" id="{26FD9FDC-0DAE-4543-86A6-62E081074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Group 403">
            <a:extLst>
              <a:ext uri="{FF2B5EF4-FFF2-40B4-BE49-F238E27FC236}">
                <a16:creationId xmlns:a16="http://schemas.microsoft.com/office/drawing/2014/main" id="{E54A25FE-CF45-4FFB-B572-6EA475042CA1}"/>
              </a:ext>
            </a:extLst>
          </p:cNvPr>
          <p:cNvGrpSpPr>
            <a:grpSpLocks/>
          </p:cNvGrpSpPr>
          <p:nvPr/>
        </p:nvGrpSpPr>
        <p:grpSpPr bwMode="auto">
          <a:xfrm>
            <a:off x="9947188" y="5016785"/>
            <a:ext cx="569913" cy="544512"/>
            <a:chOff x="2751" y="1851"/>
            <a:chExt cx="462" cy="478"/>
          </a:xfrm>
        </p:grpSpPr>
        <p:pic>
          <p:nvPicPr>
            <p:cNvPr id="124" name="Picture 364" descr="iphone_stylized_small">
              <a:extLst>
                <a:ext uri="{FF2B5EF4-FFF2-40B4-BE49-F238E27FC236}">
                  <a16:creationId xmlns:a16="http://schemas.microsoft.com/office/drawing/2014/main" id="{B3C59C37-3225-4187-AC58-746F1BDE1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402" descr="antenna_radiation_stylized">
              <a:extLst>
                <a:ext uri="{FF2B5EF4-FFF2-40B4-BE49-F238E27FC236}">
                  <a16:creationId xmlns:a16="http://schemas.microsoft.com/office/drawing/2014/main" id="{59DC9AA0-BB19-4380-904B-BDC7BC60F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6" name="Group 356">
            <a:extLst>
              <a:ext uri="{FF2B5EF4-FFF2-40B4-BE49-F238E27FC236}">
                <a16:creationId xmlns:a16="http://schemas.microsoft.com/office/drawing/2014/main" id="{00E02724-DDE9-4571-8CB5-D2DE938F8354}"/>
              </a:ext>
            </a:extLst>
          </p:cNvPr>
          <p:cNvGrpSpPr>
            <a:grpSpLocks/>
          </p:cNvGrpSpPr>
          <p:nvPr/>
        </p:nvGrpSpPr>
        <p:grpSpPr bwMode="auto">
          <a:xfrm>
            <a:off x="9489988" y="5035835"/>
            <a:ext cx="436563" cy="498475"/>
            <a:chOff x="313" y="1497"/>
            <a:chExt cx="1152" cy="1014"/>
          </a:xfrm>
        </p:grpSpPr>
        <p:pic>
          <p:nvPicPr>
            <p:cNvPr id="127" name="Picture 354" descr="laptop_stylized_small">
              <a:extLst>
                <a:ext uri="{FF2B5EF4-FFF2-40B4-BE49-F238E27FC236}">
                  <a16:creationId xmlns:a16="http://schemas.microsoft.com/office/drawing/2014/main" id="{0367743B-03D2-4515-971E-7C516641F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355" descr="antenna_stylized">
              <a:extLst>
                <a:ext uri="{FF2B5EF4-FFF2-40B4-BE49-F238E27FC236}">
                  <a16:creationId xmlns:a16="http://schemas.microsoft.com/office/drawing/2014/main" id="{C701A8CC-184D-4975-803C-25C83821F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Group 356">
            <a:extLst>
              <a:ext uri="{FF2B5EF4-FFF2-40B4-BE49-F238E27FC236}">
                <a16:creationId xmlns:a16="http://schemas.microsoft.com/office/drawing/2014/main" id="{230C4FE3-0AEA-4C2D-B351-0DCF6CDA30CD}"/>
              </a:ext>
            </a:extLst>
          </p:cNvPr>
          <p:cNvGrpSpPr>
            <a:grpSpLocks/>
          </p:cNvGrpSpPr>
          <p:nvPr/>
        </p:nvGrpSpPr>
        <p:grpSpPr bwMode="auto">
          <a:xfrm>
            <a:off x="9439188" y="4446872"/>
            <a:ext cx="436563" cy="498475"/>
            <a:chOff x="313" y="1497"/>
            <a:chExt cx="1152" cy="1014"/>
          </a:xfrm>
        </p:grpSpPr>
        <p:pic>
          <p:nvPicPr>
            <p:cNvPr id="130" name="Picture 354" descr="laptop_stylized_small">
              <a:extLst>
                <a:ext uri="{FF2B5EF4-FFF2-40B4-BE49-F238E27FC236}">
                  <a16:creationId xmlns:a16="http://schemas.microsoft.com/office/drawing/2014/main" id="{FC62AE12-CFEC-4C57-9AF9-9719830BB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1" name="Picture 355" descr="antenna_stylized">
              <a:extLst>
                <a:ext uri="{FF2B5EF4-FFF2-40B4-BE49-F238E27FC236}">
                  <a16:creationId xmlns:a16="http://schemas.microsoft.com/office/drawing/2014/main" id="{95CFFCF6-7D05-42E9-BC86-96AE954D5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2" name="Line 25">
            <a:extLst>
              <a:ext uri="{FF2B5EF4-FFF2-40B4-BE49-F238E27FC236}">
                <a16:creationId xmlns:a16="http://schemas.microsoft.com/office/drawing/2014/main" id="{648CDF93-3CC6-4613-BAB4-A511A3B10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5401" y="3638835"/>
            <a:ext cx="738187" cy="109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" name="Group 403">
            <a:extLst>
              <a:ext uri="{FF2B5EF4-FFF2-40B4-BE49-F238E27FC236}">
                <a16:creationId xmlns:a16="http://schemas.microsoft.com/office/drawing/2014/main" id="{E1E27207-FC02-4AEB-B321-D52BD73F0762}"/>
              </a:ext>
            </a:extLst>
          </p:cNvPr>
          <p:cNvGrpSpPr>
            <a:grpSpLocks/>
          </p:cNvGrpSpPr>
          <p:nvPr/>
        </p:nvGrpSpPr>
        <p:grpSpPr bwMode="auto">
          <a:xfrm>
            <a:off x="9734463" y="4091272"/>
            <a:ext cx="568325" cy="544513"/>
            <a:chOff x="2751" y="1851"/>
            <a:chExt cx="462" cy="478"/>
          </a:xfrm>
        </p:grpSpPr>
        <p:pic>
          <p:nvPicPr>
            <p:cNvPr id="134" name="Picture 364" descr="iphone_stylized_small">
              <a:extLst>
                <a:ext uri="{FF2B5EF4-FFF2-40B4-BE49-F238E27FC236}">
                  <a16:creationId xmlns:a16="http://schemas.microsoft.com/office/drawing/2014/main" id="{145AAEA6-DDC0-4D5F-9318-0EDC8809C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402" descr="antenna_radiation_stylized">
              <a:extLst>
                <a:ext uri="{FF2B5EF4-FFF2-40B4-BE49-F238E27FC236}">
                  <a16:creationId xmlns:a16="http://schemas.microsoft.com/office/drawing/2014/main" id="{E55CC81A-DD9C-4696-869E-FBAA0FAF1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11C4B3-93B7-495E-95B8-D1FC1194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6689838" cy="1428589"/>
            <a:chOff x="551030" y="-368704"/>
            <a:chExt cx="6689838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0" y="303925"/>
              <a:ext cx="6039238" cy="687997"/>
              <a:chOff x="1839057" y="967769"/>
              <a:chExt cx="6039238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03923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9708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802.11b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的信道划分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4C28A17-7D46-467E-A3E3-60A3AA2B9E3D}"/>
              </a:ext>
            </a:extLst>
          </p:cNvPr>
          <p:cNvGrpSpPr/>
          <p:nvPr/>
        </p:nvGrpSpPr>
        <p:grpSpPr>
          <a:xfrm>
            <a:off x="1341198" y="1863107"/>
            <a:ext cx="5552989" cy="476221"/>
            <a:chOff x="1403750" y="3593123"/>
            <a:chExt cx="5552989" cy="476221"/>
          </a:xfrm>
        </p:grpSpPr>
        <p:grpSp>
          <p:nvGrpSpPr>
            <p:cNvPr id="374" name="组合 373">
              <a:extLst>
                <a:ext uri="{FF2B5EF4-FFF2-40B4-BE49-F238E27FC236}">
                  <a16:creationId xmlns:a16="http://schemas.microsoft.com/office/drawing/2014/main" id="{1A9E6AD2-660B-4ECA-8857-E7D94E4C19C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76" name="对话气泡: 椭圆形 375">
                <a:extLst>
                  <a:ext uri="{FF2B5EF4-FFF2-40B4-BE49-F238E27FC236}">
                    <a16:creationId xmlns:a16="http://schemas.microsoft.com/office/drawing/2014/main" id="{20307218-71CE-42B5-AA1C-0E48DD7E374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round-web-cam_17861">
                <a:extLst>
                  <a:ext uri="{FF2B5EF4-FFF2-40B4-BE49-F238E27FC236}">
                    <a16:creationId xmlns:a16="http://schemas.microsoft.com/office/drawing/2014/main" id="{C9769C6D-740C-4431-A4B8-CF14248BD3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5" name="Text Box 79">
              <a:extLst>
                <a:ext uri="{FF2B5EF4-FFF2-40B4-BE49-F238E27FC236}">
                  <a16:creationId xmlns:a16="http://schemas.microsoft.com/office/drawing/2014/main" id="{2C8582C5-5E7D-4672-91D9-3977E2BEA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9708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2.4GHz—2.485GHz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，共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85MHz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E1E55ED-6A33-42D2-80AE-1C0EB92E304F}"/>
              </a:ext>
            </a:extLst>
          </p:cNvPr>
          <p:cNvGrpSpPr/>
          <p:nvPr/>
        </p:nvGrpSpPr>
        <p:grpSpPr>
          <a:xfrm>
            <a:off x="1341198" y="2829422"/>
            <a:ext cx="5552989" cy="476221"/>
            <a:chOff x="1403750" y="3593123"/>
            <a:chExt cx="5552989" cy="47622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AD19373-73D4-458F-8AF8-DA61D74A3DC8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2" name="对话气泡: 椭圆形 71">
                <a:extLst>
                  <a:ext uri="{FF2B5EF4-FFF2-40B4-BE49-F238E27FC236}">
                    <a16:creationId xmlns:a16="http://schemas.microsoft.com/office/drawing/2014/main" id="{584916BF-D4BD-4232-BDA8-7676F08469B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round-web-cam_17861">
                <a:extLst>
                  <a:ext uri="{FF2B5EF4-FFF2-40B4-BE49-F238E27FC236}">
                    <a16:creationId xmlns:a16="http://schemas.microsoft.com/office/drawing/2014/main" id="{4DCCEC2E-6538-48FD-AB10-C2B4DE66F8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1" name="Text Box 79">
              <a:extLst>
                <a:ext uri="{FF2B5EF4-FFF2-40B4-BE49-F238E27FC236}">
                  <a16:creationId xmlns:a16="http://schemas.microsoft.com/office/drawing/2014/main" id="{53C32746-C1E6-4874-9D37-2381714F9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9708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划分为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个部分重叠的信道集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E683737-21BC-4488-98E7-E4A3CF5D5E3E}"/>
              </a:ext>
            </a:extLst>
          </p:cNvPr>
          <p:cNvGrpSpPr/>
          <p:nvPr/>
        </p:nvGrpSpPr>
        <p:grpSpPr>
          <a:xfrm>
            <a:off x="1341198" y="3795737"/>
            <a:ext cx="7900614" cy="476221"/>
            <a:chOff x="1403750" y="3593123"/>
            <a:chExt cx="7900614" cy="476221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60E65AD-0B97-4DB9-8540-9DCE43BAD00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2" name="对话气泡: 椭圆形 81">
                <a:extLst>
                  <a:ext uri="{FF2B5EF4-FFF2-40B4-BE49-F238E27FC236}">
                    <a16:creationId xmlns:a16="http://schemas.microsoft.com/office/drawing/2014/main" id="{C08D7EEA-68CD-4670-8F78-C5ADA5A94F1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round-web-cam_17861">
                <a:extLst>
                  <a:ext uri="{FF2B5EF4-FFF2-40B4-BE49-F238E27FC236}">
                    <a16:creationId xmlns:a16="http://schemas.microsoft.com/office/drawing/2014/main" id="{ED6A1B3C-26DD-4972-961D-FC4F6671C5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9FCEF346-14FF-4E33-B4E7-97E72BA30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731843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两个信道仅当中间相隔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个及以上的信道时，无重叠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13CA163-5B14-4A9E-9A59-FD6E388A9590}"/>
              </a:ext>
            </a:extLst>
          </p:cNvPr>
          <p:cNvGrpSpPr/>
          <p:nvPr/>
        </p:nvGrpSpPr>
        <p:grpSpPr>
          <a:xfrm>
            <a:off x="1341198" y="4762052"/>
            <a:ext cx="6047289" cy="476221"/>
            <a:chOff x="1403750" y="3593123"/>
            <a:chExt cx="6047289" cy="47622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C8B6F1A-55BC-404D-A2C2-DEE81976F74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7" name="对话气泡: 椭圆形 86">
                <a:extLst>
                  <a:ext uri="{FF2B5EF4-FFF2-40B4-BE49-F238E27FC236}">
                    <a16:creationId xmlns:a16="http://schemas.microsoft.com/office/drawing/2014/main" id="{8F659AD2-17A7-4E31-9151-A64244BB4E3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round-web-cam_17861">
                <a:extLst>
                  <a:ext uri="{FF2B5EF4-FFF2-40B4-BE49-F238E27FC236}">
                    <a16:creationId xmlns:a16="http://schemas.microsoft.com/office/drawing/2014/main" id="{00B364AE-0D8B-47CF-8127-D46C4B7395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6" name="Text Box 79">
              <a:extLst>
                <a:ext uri="{FF2B5EF4-FFF2-40B4-BE49-F238E27FC236}">
                  <a16:creationId xmlns:a16="http://schemas.microsoft.com/office/drawing/2014/main" id="{B8DEBD2D-06EB-4F58-9D4D-933DDCAF4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465108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三个信道不重叠，可同时工作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E00198-9062-429E-B0D6-5D68F2E2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8815388" cy="1428589"/>
            <a:chOff x="551030" y="-368704"/>
            <a:chExt cx="8815388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29" y="303925"/>
              <a:ext cx="8164789" cy="675443"/>
              <a:chOff x="1839056" y="967769"/>
              <a:chExt cx="8164789" cy="675443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6" y="967769"/>
                <a:ext cx="71487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55464" y="1058437"/>
                <a:ext cx="73483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802.11b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中主机关联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AP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的过程</a:t>
                </a:r>
                <a:endPara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4C28A17-7D46-467E-A3E3-60A3AA2B9E3D}"/>
              </a:ext>
            </a:extLst>
          </p:cNvPr>
          <p:cNvGrpSpPr/>
          <p:nvPr/>
        </p:nvGrpSpPr>
        <p:grpSpPr>
          <a:xfrm>
            <a:off x="1080812" y="1715324"/>
            <a:ext cx="9282387" cy="476221"/>
            <a:chOff x="1403750" y="3593123"/>
            <a:chExt cx="9282387" cy="476221"/>
          </a:xfrm>
        </p:grpSpPr>
        <p:grpSp>
          <p:nvGrpSpPr>
            <p:cNvPr id="374" name="组合 373">
              <a:extLst>
                <a:ext uri="{FF2B5EF4-FFF2-40B4-BE49-F238E27FC236}">
                  <a16:creationId xmlns:a16="http://schemas.microsoft.com/office/drawing/2014/main" id="{1A9E6AD2-660B-4ECA-8857-E7D94E4C19C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76" name="对话气泡: 椭圆形 375">
                <a:extLst>
                  <a:ext uri="{FF2B5EF4-FFF2-40B4-BE49-F238E27FC236}">
                    <a16:creationId xmlns:a16="http://schemas.microsoft.com/office/drawing/2014/main" id="{20307218-71CE-42B5-AA1C-0E48DD7E374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7" name="round-web-cam_17861">
                <a:extLst>
                  <a:ext uri="{FF2B5EF4-FFF2-40B4-BE49-F238E27FC236}">
                    <a16:creationId xmlns:a16="http://schemas.microsoft.com/office/drawing/2014/main" id="{C9769C6D-740C-4431-A4B8-CF14248BD3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75" name="Text Box 79">
              <a:extLst>
                <a:ext uri="{FF2B5EF4-FFF2-40B4-BE49-F238E27FC236}">
                  <a16:creationId xmlns:a16="http://schemas.microsoft.com/office/drawing/2014/main" id="{2C8582C5-5E7D-4672-91D9-3977E2BEA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8700207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每个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周期性（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100ms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）发送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信标帧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，包括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SSID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E1E55ED-6A33-42D2-80AE-1C0EB92E304F}"/>
              </a:ext>
            </a:extLst>
          </p:cNvPr>
          <p:cNvGrpSpPr/>
          <p:nvPr/>
        </p:nvGrpSpPr>
        <p:grpSpPr>
          <a:xfrm>
            <a:off x="1080812" y="3339689"/>
            <a:ext cx="8295321" cy="476221"/>
            <a:chOff x="1403750" y="3593123"/>
            <a:chExt cx="8295321" cy="476221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6AD19373-73D4-458F-8AF8-DA61D74A3DC8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2" name="对话气泡: 椭圆形 71">
                <a:extLst>
                  <a:ext uri="{FF2B5EF4-FFF2-40B4-BE49-F238E27FC236}">
                    <a16:creationId xmlns:a16="http://schemas.microsoft.com/office/drawing/2014/main" id="{584916BF-D4BD-4232-BDA8-7676F08469B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round-web-cam_17861">
                <a:extLst>
                  <a:ext uri="{FF2B5EF4-FFF2-40B4-BE49-F238E27FC236}">
                    <a16:creationId xmlns:a16="http://schemas.microsoft.com/office/drawing/2014/main" id="{4DCCEC2E-6538-48FD-AB10-C2B4DE66F8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71" name="Text Box 79">
              <a:extLst>
                <a:ext uri="{FF2B5EF4-FFF2-40B4-BE49-F238E27FC236}">
                  <a16:creationId xmlns:a16="http://schemas.microsoft.com/office/drawing/2014/main" id="{53C32746-C1E6-4874-9D37-2381714F9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7713141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主机对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个信道进行扫描，获取所有可用的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的信标帧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E683737-21BC-4488-98E7-E4A3CF5D5E3E}"/>
              </a:ext>
            </a:extLst>
          </p:cNvPr>
          <p:cNvGrpSpPr/>
          <p:nvPr/>
        </p:nvGrpSpPr>
        <p:grpSpPr>
          <a:xfrm>
            <a:off x="1080812" y="4162074"/>
            <a:ext cx="7350863" cy="476221"/>
            <a:chOff x="1403750" y="3593123"/>
            <a:chExt cx="7350863" cy="476221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60E65AD-0B97-4DB9-8540-9DCE43BAD00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2" name="对话气泡: 椭圆形 81">
                <a:extLst>
                  <a:ext uri="{FF2B5EF4-FFF2-40B4-BE49-F238E27FC236}">
                    <a16:creationId xmlns:a16="http://schemas.microsoft.com/office/drawing/2014/main" id="{C08D7EEA-68CD-4670-8F78-C5ADA5A94F1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round-web-cam_17861">
                <a:extLst>
                  <a:ext uri="{FF2B5EF4-FFF2-40B4-BE49-F238E27FC236}">
                    <a16:creationId xmlns:a16="http://schemas.microsoft.com/office/drawing/2014/main" id="{ED6A1B3C-26DD-4972-961D-FC4F6671C5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9FCEF346-14FF-4E33-B4E7-97E72BA30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76868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主机选择其中一个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进行关联，加入其所属子网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13CA163-5B14-4A9E-9A59-FD6E388A9590}"/>
              </a:ext>
            </a:extLst>
          </p:cNvPr>
          <p:cNvGrpSpPr/>
          <p:nvPr/>
        </p:nvGrpSpPr>
        <p:grpSpPr>
          <a:xfrm>
            <a:off x="1080812" y="4890278"/>
            <a:ext cx="7539774" cy="476221"/>
            <a:chOff x="1403750" y="3593123"/>
            <a:chExt cx="7539774" cy="47622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C8B6F1A-55BC-404D-A2C2-DEE81976F74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7" name="对话气泡: 椭圆形 86">
                <a:extLst>
                  <a:ext uri="{FF2B5EF4-FFF2-40B4-BE49-F238E27FC236}">
                    <a16:creationId xmlns:a16="http://schemas.microsoft.com/office/drawing/2014/main" id="{8F659AD2-17A7-4E31-9151-A64244BB4E3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round-web-cam_17861">
                <a:extLst>
                  <a:ext uri="{FF2B5EF4-FFF2-40B4-BE49-F238E27FC236}">
                    <a16:creationId xmlns:a16="http://schemas.microsoft.com/office/drawing/2014/main" id="{00B364AE-0D8B-47CF-8127-D46C4B7395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86" name="Text Box 79">
              <a:extLst>
                <a:ext uri="{FF2B5EF4-FFF2-40B4-BE49-F238E27FC236}">
                  <a16:creationId xmlns:a16="http://schemas.microsoft.com/office/drawing/2014/main" id="{B8DEBD2D-06EB-4F58-9D4D-933DDCAF4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957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主机向关联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DHCP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发现报文，获取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1A6BAB-45F7-4460-B9AC-AB2A75A16748}"/>
              </a:ext>
            </a:extLst>
          </p:cNvPr>
          <p:cNvGrpSpPr/>
          <p:nvPr/>
        </p:nvGrpSpPr>
        <p:grpSpPr>
          <a:xfrm>
            <a:off x="1080812" y="5618482"/>
            <a:ext cx="7539774" cy="476221"/>
            <a:chOff x="1403750" y="3593123"/>
            <a:chExt cx="7539774" cy="47622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E92F301-5101-4416-B65B-CDBFE0A727A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" name="对话气泡: 椭圆形 35">
                <a:extLst>
                  <a:ext uri="{FF2B5EF4-FFF2-40B4-BE49-F238E27FC236}">
                    <a16:creationId xmlns:a16="http://schemas.microsoft.com/office/drawing/2014/main" id="{6C916812-371C-41A2-AC25-83A7E8A92C2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ound-web-cam_17861">
                <a:extLst>
                  <a:ext uri="{FF2B5EF4-FFF2-40B4-BE49-F238E27FC236}">
                    <a16:creationId xmlns:a16="http://schemas.microsoft.com/office/drawing/2014/main" id="{6C3972A4-6409-467A-A07E-F54386521D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" name="Text Box 79">
              <a:extLst>
                <a:ext uri="{FF2B5EF4-FFF2-40B4-BE49-F238E27FC236}">
                  <a16:creationId xmlns:a16="http://schemas.microsoft.com/office/drawing/2014/main" id="{7EC2D284-CB04-45EA-82D4-9F2E9F8A0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0" y="3593123"/>
              <a:ext cx="6957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可能需要身份鉴别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8E9A1A7-6C4B-4441-8F32-72B934B08E09}"/>
              </a:ext>
            </a:extLst>
          </p:cNvPr>
          <p:cNvGrpSpPr/>
          <p:nvPr/>
        </p:nvGrpSpPr>
        <p:grpSpPr>
          <a:xfrm>
            <a:off x="1662992" y="2266644"/>
            <a:ext cx="6104386" cy="761246"/>
            <a:chOff x="1791494" y="2561767"/>
            <a:chExt cx="5638006" cy="1179621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4E64F705-6C06-4C6D-A367-F903FBA34F0E}"/>
                </a:ext>
              </a:extLst>
            </p:cNvPr>
            <p:cNvSpPr/>
            <p:nvPr/>
          </p:nvSpPr>
          <p:spPr>
            <a:xfrm>
              <a:off x="1791494" y="2561767"/>
              <a:ext cx="5638006" cy="11796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62C0825-7A0B-4640-9CC0-04D2796A9E06}"/>
                </a:ext>
              </a:extLst>
            </p:cNvPr>
            <p:cNvSpPr txBox="1"/>
            <p:nvPr/>
          </p:nvSpPr>
          <p:spPr>
            <a:xfrm>
              <a:off x="1857002" y="2793880"/>
              <a:ext cx="5505824" cy="71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SSID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Service Set Identifier</a:t>
              </a: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，服务集标识</a:t>
              </a: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4AFB87FA-6BAB-448C-A12B-751F6560A2ED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2B31EE-F53E-4D6C-95E8-4BC910BC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235959" y="1970957"/>
            <a:ext cx="2670290" cy="2581965"/>
            <a:chOff x="777908" y="2091590"/>
            <a:chExt cx="2670289" cy="2581965"/>
          </a:xfrm>
        </p:grpSpPr>
        <p:grpSp>
          <p:nvGrpSpPr>
            <p:cNvPr id="9" name="组合 8"/>
            <p:cNvGrpSpPr/>
            <p:nvPr/>
          </p:nvGrpSpPr>
          <p:grpSpPr>
            <a:xfrm>
              <a:off x="777908" y="2091590"/>
              <a:ext cx="2670289" cy="2013743"/>
              <a:chOff x="583433" y="1568692"/>
              <a:chExt cx="2002719" cy="151030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120013" y="1568692"/>
                <a:ext cx="1408079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概述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17397" y="2390966"/>
                <a:ext cx="1768755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ntroduction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83433" y="2001053"/>
                <a:ext cx="344085" cy="807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634471" y="3078999"/>
                <a:ext cx="1810243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2269029" y="3965669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D4034-3723-404A-8206-237C9E54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6689838" cy="1428589"/>
            <a:chOff x="551030" y="-368704"/>
            <a:chExt cx="6689838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6039238" cy="687997"/>
              <a:chOff x="1839057" y="967769"/>
              <a:chExt cx="6039238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03923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9708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MAC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协议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79B633B-8B85-4DDA-A2B3-46A93837E94B}"/>
              </a:ext>
            </a:extLst>
          </p:cNvPr>
          <p:cNvGrpSpPr/>
          <p:nvPr/>
        </p:nvGrpSpPr>
        <p:grpSpPr>
          <a:xfrm>
            <a:off x="515938" y="1514317"/>
            <a:ext cx="2822348" cy="526730"/>
            <a:chOff x="722008" y="1303131"/>
            <a:chExt cx="2694861" cy="502938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65444AE-D0C8-42C6-9FF0-9BFD5E98C56D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94A9BC0E-19FC-4764-A284-A4F39CEB47D1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92146FE6-9E5A-4E69-8DD7-63CDF5B41645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流程图: 手动输入 6">
              <a:extLst>
                <a:ext uri="{FF2B5EF4-FFF2-40B4-BE49-F238E27FC236}">
                  <a16:creationId xmlns:a16="http://schemas.microsoft.com/office/drawing/2014/main" id="{956E6936-6C79-493F-AB83-1BABB705302A}"/>
                </a:ext>
              </a:extLst>
            </p:cNvPr>
            <p:cNvSpPr/>
            <p:nvPr/>
          </p:nvSpPr>
          <p:spPr>
            <a:xfrm rot="5400000" flipV="1">
              <a:off x="1853935" y="441202"/>
              <a:ext cx="475861" cy="220653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  <a:gd name="connsiteX0" fmla="*/ 241 w 10000"/>
                <a:gd name="connsiteY0" fmla="*/ 148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86 h 10000"/>
                <a:gd name="connsiteX0" fmla="*/ 177 w 10000"/>
                <a:gd name="connsiteY0" fmla="*/ 1431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77 w 10000"/>
                <a:gd name="connsiteY4" fmla="*/ 1431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41" y="1404"/>
                  </a:moveTo>
                  <a:cubicBezTo>
                    <a:pt x="2955" y="1105"/>
                    <a:pt x="6560" y="436"/>
                    <a:pt x="9911" y="0"/>
                  </a:cubicBez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206" y="4469"/>
                    <a:pt x="241" y="140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79">
              <a:extLst>
                <a:ext uri="{FF2B5EF4-FFF2-40B4-BE49-F238E27FC236}">
                  <a16:creationId xmlns:a16="http://schemas.microsoft.com/office/drawing/2014/main" id="{CD47FC2B-59BE-4114-8CEF-F2577C7A7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69"/>
              <a:ext cx="206563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CSMA/CA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9CF2C50-B73F-4616-AFFA-E212E32E5B60}"/>
              </a:ext>
            </a:extLst>
          </p:cNvPr>
          <p:cNvGrpSpPr/>
          <p:nvPr/>
        </p:nvGrpSpPr>
        <p:grpSpPr>
          <a:xfrm>
            <a:off x="866914" y="2234160"/>
            <a:ext cx="7539775" cy="476221"/>
            <a:chOff x="1403750" y="3593123"/>
            <a:chExt cx="7539775" cy="47622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6A784FE8-7FBA-4ED3-AAEA-1FCACD09CA5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6" name="对话气泡: 椭圆形 55">
                <a:extLst>
                  <a:ext uri="{FF2B5EF4-FFF2-40B4-BE49-F238E27FC236}">
                    <a16:creationId xmlns:a16="http://schemas.microsoft.com/office/drawing/2014/main" id="{98E4376C-1E4F-427C-B2A6-D7458768FF2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round-web-cam_17861">
                <a:extLst>
                  <a:ext uri="{FF2B5EF4-FFF2-40B4-BE49-F238E27FC236}">
                    <a16:creationId xmlns:a16="http://schemas.microsoft.com/office/drawing/2014/main" id="{34A9D1C0-44BE-4AC7-B24D-94C3203E20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5" name="Text Box 79">
              <a:extLst>
                <a:ext uri="{FF2B5EF4-FFF2-40B4-BE49-F238E27FC236}">
                  <a16:creationId xmlns:a16="http://schemas.microsoft.com/office/drawing/2014/main" id="{681E33F8-A9DE-4853-9F42-2327F59DC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957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不采用冲突检测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的原因：</a:t>
              </a:r>
            </a:p>
          </p:txBody>
        </p:sp>
      </p:grpSp>
      <p:sp>
        <p:nvSpPr>
          <p:cNvPr id="63" name="Text Box 79">
            <a:extLst>
              <a:ext uri="{FF2B5EF4-FFF2-40B4-BE49-F238E27FC236}">
                <a16:creationId xmlns:a16="http://schemas.microsoft.com/office/drawing/2014/main" id="{773C8261-4ABD-4D96-A166-D4C60812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933" y="2781508"/>
            <a:ext cx="10567888" cy="273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检测碰撞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的能力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要求站点具有同时发送和接收的能力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802.11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适配器，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接收信号的强度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可能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远远小于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发送信号的强度，从而被淹没，无法检测到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如果一定要实现，则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硬件代价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会非常大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另外，即使站点具备同时发送和监听的能力，也会由于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隐蔽终端和衰减的问题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，也会无法检测到所有的碰撞</a:t>
            </a:r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7BE6DAED-0C28-414D-A5FB-A8110685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9062" y="5778175"/>
            <a:ext cx="5477325" cy="56017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802.11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采取碰撞避免而非碰撞检测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1D6FFF-AF1C-4961-8F88-220C44B6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4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/>
      <p:bldP spid="6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4C72B1-8C39-41DA-93A8-424C619793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962516-736C-4B67-A752-DA159B329D8D}" type="datetime2">
              <a:rPr lang="zh-CN" altLang="en-US"/>
              <a:pPr>
                <a:defRPr/>
              </a:pPr>
              <a:t>2021年11月7日</a:t>
            </a:fld>
            <a:endParaRPr lang="zh-CN" altLang="zh-CN"/>
          </a:p>
        </p:txBody>
      </p:sp>
      <p:sp>
        <p:nvSpPr>
          <p:cNvPr id="63491" name="页脚占位符 4">
            <a:extLst>
              <a:ext uri="{FF2B5EF4-FFF2-40B4-BE49-F238E27FC236}">
                <a16:creationId xmlns:a16="http://schemas.microsoft.com/office/drawing/2014/main" id="{8B702976-A004-495E-B55A-FBA72150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4EAC43-D9AB-41F6-9B56-9E9793AE4298}" type="slidenum">
              <a:rPr lang="en-US" altLang="zh-CN" smtClean="0">
                <a:latin typeface="Garamond" panose="02020404030301010803" pitchFamily="18" charset="0"/>
              </a:rPr>
              <a:pPr/>
              <a:t>41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E9BE76A2-066A-443A-9962-3934EF0C9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Wi-Fi : 802.11</a:t>
            </a:r>
            <a:r>
              <a:rPr lang="zh-CN" altLang="en-US" dirty="0"/>
              <a:t>无线</a:t>
            </a:r>
            <a:r>
              <a:rPr lang="en-US" altLang="zh-CN" dirty="0"/>
              <a:t>LAN</a:t>
            </a: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9AFB525F-6FE7-4FCA-A4CE-61226D6EB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802.3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802.11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链路层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MAC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协议的区别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802.11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采取碰撞避免而非碰撞检测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由于无线信道相对较高的比特差错率，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802.11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使用链路层确认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重传（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ARQ-</a:t>
            </a:r>
            <a:r>
              <a:rPr lang="en-US" sz="2400" kern="1200" dirty="0"/>
              <a:t> Automatic Repeat-</a:t>
            </a:r>
            <a:r>
              <a:rPr lang="en-US" sz="2400" kern="1200" dirty="0" err="1"/>
              <a:t>reQuest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）机制，是可靠的链路层协议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lvl="2"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DIFS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Distributed Inter-Frame Space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，分布式帧间间隔</a:t>
            </a:r>
            <a:endParaRPr lang="en-US" altLang="zh-CN" sz="2400" dirty="0">
              <a:latin typeface="楷体" pitchFamily="49" charset="-122"/>
              <a:ea typeface="楷体" pitchFamily="49" charset="-122"/>
            </a:endParaRPr>
          </a:p>
          <a:p>
            <a:pPr lvl="2" eaLnBrk="1" hangingPunct="1">
              <a:lnSpc>
                <a:spcPct val="120000"/>
              </a:lnSpc>
              <a:defRPr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SIFS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Short Inter-Frame Space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，短帧帧间间隔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7610474" cy="1428589"/>
            <a:chOff x="551030" y="-368704"/>
            <a:chExt cx="7610474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29" y="303925"/>
              <a:ext cx="6959875" cy="687997"/>
              <a:chOff x="1839056" y="967769"/>
              <a:chExt cx="6959875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6" y="967769"/>
                <a:ext cx="695987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8969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Wi-Fi: CSMA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工作流程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B6976A-8025-4ED4-B92C-98C6F79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A15330-16C2-49C2-A974-DCEB208CB981}"/>
              </a:ext>
            </a:extLst>
          </p:cNvPr>
          <p:cNvSpPr txBox="1">
            <a:spLocks noChangeArrowheads="1"/>
          </p:cNvSpPr>
          <p:nvPr/>
        </p:nvSpPr>
        <p:spPr>
          <a:xfrm>
            <a:off x="277292" y="1618763"/>
            <a:ext cx="7345155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发送方的工作流程（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CSMA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</a:p>
          <a:p>
            <a:pPr lvl="2">
              <a:lnSpc>
                <a:spcPct val="110000"/>
              </a:lnSpc>
            </a:pP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如果侦听到信道闲置了</a:t>
            </a:r>
            <a:r>
              <a:rPr lang="en-US" altLang="zh-CN" b="1" dirty="0">
                <a:ea typeface="楷体" panose="02010609060101010101" pitchFamily="49" charset="-122"/>
                <a:cs typeface="Arial" panose="020B0604020202020204" pitchFamily="34" charset="0"/>
              </a:rPr>
              <a:t>DIFS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秒，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则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传输整个帧 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无冲突检测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如果侦听到信道忙，则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选择一个随机避退值作为定时器的定时时间，并在侦听信道是否闲置时递减该值。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定时时间一到且信道空闲就发送数据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如果收到确认，且站点要继续发送数据，则执行第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步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如果没有收到确认（ 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ACK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则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在更大范围内选取随机值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重复第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步</a:t>
            </a:r>
          </a:p>
          <a:p>
            <a:pPr lvl="1">
              <a:lnSpc>
                <a:spcPct val="110000"/>
              </a:lnSpc>
            </a:pP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接收方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如果帧收到</a:t>
            </a:r>
            <a:r>
              <a:rPr lang="en-US" altLang="zh-CN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OK</a:t>
            </a:r>
            <a:r>
              <a:rPr lang="zh-CN" altLang="en-US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（校验正确），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等待 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SIFS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秒后返回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ACK (ACK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是必须的</a:t>
            </a:r>
            <a:r>
              <a:rPr lang="en-US" altLang="zh-CN" dirty="0">
                <a:ea typeface="楷体" panose="02010609060101010101" pitchFamily="49" charset="-122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33" name="Line 4">
            <a:extLst>
              <a:ext uri="{FF2B5EF4-FFF2-40B4-BE49-F238E27FC236}">
                <a16:creationId xmlns:a16="http://schemas.microsoft.com/office/drawing/2014/main" id="{792BE28C-C2A8-48B1-9FB3-4C31DE8CF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1623" y="2570469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5">
            <a:extLst>
              <a:ext uri="{FF2B5EF4-FFF2-40B4-BE49-F238E27FC236}">
                <a16:creationId xmlns:a16="http://schemas.microsoft.com/office/drawing/2014/main" id="{82C99095-C763-4AC6-990B-835D55052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0910" y="2557769"/>
            <a:ext cx="0" cy="333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DA70686F-0F85-4A9C-A22C-5298852E2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048" y="2170419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Comic Sans MS" panose="030F0702030302020204" pitchFamily="66" charset="0"/>
              </a:rPr>
              <a:t>发送方</a:t>
            </a:r>
          </a:p>
        </p:txBody>
      </p:sp>
      <p:sp>
        <p:nvSpPr>
          <p:cNvPr id="36" name="Text Box 7">
            <a:extLst>
              <a:ext uri="{FF2B5EF4-FFF2-40B4-BE49-F238E27FC236}">
                <a16:creationId xmlns:a16="http://schemas.microsoft.com/office/drawing/2014/main" id="{CFA127E8-BA7C-4C1F-AC5A-4C20263A4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373" y="2179944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  <a:latin typeface="Comic Sans MS" panose="030F0702030302020204" pitchFamily="66" charset="0"/>
              </a:rPr>
              <a:t>接收方</a:t>
            </a: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2A1F88A1-C410-4C68-B1D4-16BC2403AF67}"/>
              </a:ext>
            </a:extLst>
          </p:cNvPr>
          <p:cNvGrpSpPr>
            <a:grpSpLocks/>
          </p:cNvGrpSpPr>
          <p:nvPr/>
        </p:nvGrpSpPr>
        <p:grpSpPr bwMode="auto">
          <a:xfrm>
            <a:off x="7946298" y="2867332"/>
            <a:ext cx="2616200" cy="1690687"/>
            <a:chOff x="3614" y="1617"/>
            <a:chExt cx="1648" cy="1065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9ECE9376-BF2D-484F-96CB-E6D05C0F70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2"/>
              <a:chOff x="3614" y="1617"/>
              <a:chExt cx="424" cy="192"/>
            </a:xfrm>
          </p:grpSpPr>
          <p:sp>
            <p:nvSpPr>
              <p:cNvPr id="48" name="AutoShape 10">
                <a:extLst>
                  <a:ext uri="{FF2B5EF4-FFF2-40B4-BE49-F238E27FC236}">
                    <a16:creationId xmlns:a16="http://schemas.microsoft.com/office/drawing/2014/main" id="{CA3F1F08-D05B-48AC-9D16-AFB899785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9" name="Text Box 11">
                <a:extLst>
                  <a:ext uri="{FF2B5EF4-FFF2-40B4-BE49-F238E27FC236}">
                    <a16:creationId xmlns:a16="http://schemas.microsoft.com/office/drawing/2014/main" id="{BFDA54F1-338D-437E-9F9B-39C0EC032A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>
                    <a:latin typeface="Comic Sans MS" panose="030F0702030302020204" pitchFamily="66" charset="0"/>
                  </a:rPr>
                  <a:t>DIFS</a:t>
                </a:r>
              </a:p>
            </p:txBody>
          </p:sp>
        </p:grpSp>
        <p:grpSp>
          <p:nvGrpSpPr>
            <p:cNvPr id="40" name="Group 12">
              <a:extLst>
                <a:ext uri="{FF2B5EF4-FFF2-40B4-BE49-F238E27FC236}">
                  <a16:creationId xmlns:a16="http://schemas.microsoft.com/office/drawing/2014/main" id="{8BD2B383-B18D-4F7C-B577-44BD1E2F3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DE7F6173-CBB9-4DA0-961B-362F9E1D3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900"/>
                  <a:gd name="T17" fmla="*/ 1212 w 1212"/>
                  <a:gd name="T18" fmla="*/ 900 h 9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47" name="Text Box 14">
                <a:extLst>
                  <a:ext uri="{FF2B5EF4-FFF2-40B4-BE49-F238E27FC236}">
                    <a16:creationId xmlns:a16="http://schemas.microsoft.com/office/drawing/2014/main" id="{F7CEEE0A-FED0-45D5-921F-29A6C19B9A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096"/>
                <a:ext cx="4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数据</a:t>
                </a:r>
              </a:p>
            </p:txBody>
          </p:sp>
        </p:grpSp>
      </p:grpSp>
      <p:grpSp>
        <p:nvGrpSpPr>
          <p:cNvPr id="50" name="Group 15">
            <a:extLst>
              <a:ext uri="{FF2B5EF4-FFF2-40B4-BE49-F238E27FC236}">
                <a16:creationId xmlns:a16="http://schemas.microsoft.com/office/drawing/2014/main" id="{71FE8916-B1C9-4A16-B3B4-37062361CBD6}"/>
              </a:ext>
            </a:extLst>
          </p:cNvPr>
          <p:cNvGrpSpPr>
            <a:grpSpLocks/>
          </p:cNvGrpSpPr>
          <p:nvPr/>
        </p:nvGrpSpPr>
        <p:grpSpPr bwMode="auto">
          <a:xfrm>
            <a:off x="8628923" y="4567544"/>
            <a:ext cx="2563812" cy="923925"/>
            <a:chOff x="4044" y="2688"/>
            <a:chExt cx="1615" cy="582"/>
          </a:xfrm>
        </p:grpSpPr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C21ED471-BB64-4C54-8005-227E98C4F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4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Comic Sans MS" panose="030F0702030302020204" pitchFamily="66" charset="0"/>
                </a:rPr>
                <a:t>SIFS</a:t>
              </a:r>
            </a:p>
          </p:txBody>
        </p:sp>
        <p:sp>
          <p:nvSpPr>
            <p:cNvPr id="52" name="AutoShape 17">
              <a:extLst>
                <a:ext uri="{FF2B5EF4-FFF2-40B4-BE49-F238E27FC236}">
                  <a16:creationId xmlns:a16="http://schemas.microsoft.com/office/drawing/2014/main" id="{432B4774-5996-4686-973A-386B2E3C1F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3" name="Group 18">
              <a:extLst>
                <a:ext uri="{FF2B5EF4-FFF2-40B4-BE49-F238E27FC236}">
                  <a16:creationId xmlns:a16="http://schemas.microsoft.com/office/drawing/2014/main" id="{A5E3F0DF-A50E-423B-9EA4-8CF0DCCF5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318CD613-C709-4897-897F-10F85869273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2"/>
                  <a:gd name="T16" fmla="*/ 0 h 414"/>
                  <a:gd name="T17" fmla="*/ 1212 w 1212"/>
                  <a:gd name="T18" fmla="*/ 414 h 4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5" name="Text Box 20">
                <a:extLst>
                  <a:ext uri="{FF2B5EF4-FFF2-40B4-BE49-F238E27FC236}">
                    <a16:creationId xmlns:a16="http://schemas.microsoft.com/office/drawing/2014/main" id="{396F3457-4AC4-41BF-8F3C-D126444865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3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ACK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53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2" y="0"/>
            <a:ext cx="7744959" cy="1914624"/>
            <a:chOff x="551030" y="-368704"/>
            <a:chExt cx="6326188" cy="191462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675588" cy="1241995"/>
              <a:chOff x="1839057" y="967769"/>
              <a:chExt cx="5675588" cy="1241995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56755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的冲突避免：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CA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194945" y="1772937"/>
            <a:ext cx="9702667" cy="488390"/>
            <a:chOff x="1403750" y="3580954"/>
            <a:chExt cx="9702667" cy="48839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80954"/>
              <a:ext cx="912048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思路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允许发送方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“预约”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信道而非随机访问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避免长的数据帧冲突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77126" y="2585982"/>
            <a:ext cx="9326907" cy="1547479"/>
            <a:chOff x="1180260" y="2563277"/>
            <a:chExt cx="7442077" cy="154747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D37B94B-C0C6-45AE-9674-740308BD082D}"/>
                </a:ext>
              </a:extLst>
            </p:cNvPr>
            <p:cNvGrpSpPr/>
            <p:nvPr/>
          </p:nvGrpSpPr>
          <p:grpSpPr>
            <a:xfrm>
              <a:off x="1519938" y="3593295"/>
              <a:ext cx="4918430" cy="517461"/>
              <a:chOff x="4661637" y="1884697"/>
              <a:chExt cx="3152707" cy="701023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ACADE971-2E7F-4AD6-9E68-EACFA62F2E07}"/>
                  </a:ext>
                </a:extLst>
              </p:cNvPr>
              <p:cNvSpPr/>
              <p:nvPr/>
            </p:nvSpPr>
            <p:spPr>
              <a:xfrm>
                <a:off x="4661637" y="1884697"/>
                <a:ext cx="3152707" cy="701023"/>
              </a:xfrm>
              <a:prstGeom prst="roundRect">
                <a:avLst>
                  <a:gd name="adj" fmla="val 12368"/>
                </a:avLst>
              </a:prstGeom>
              <a:solidFill>
                <a:srgbClr val="FEF6E5"/>
              </a:solidFill>
              <a:ln w="19050">
                <a:solidFill>
                  <a:srgbClr val="FDECC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9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EFD842F-D8E3-4348-A8A1-4519190E2B2C}"/>
                  </a:ext>
                </a:extLst>
              </p:cNvPr>
              <p:cNvSpPr txBox="1"/>
              <p:nvPr/>
            </p:nvSpPr>
            <p:spPr>
              <a:xfrm>
                <a:off x="4723657" y="1922493"/>
                <a:ext cx="3090687" cy="62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RTS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也可能仍会相互冲突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但时间很短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5" name="Text Box 79">
              <a:extLst>
                <a:ext uri="{FF2B5EF4-FFF2-40B4-BE49-F238E27FC236}">
                  <a16:creationId xmlns:a16="http://schemas.microsoft.com/office/drawing/2014/main" id="{773C8261-4ABD-4D96-A166-D4C608129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260" y="2563277"/>
              <a:ext cx="7442077" cy="87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10000"/>
                </a:lnSpc>
                <a:buClr>
                  <a:srgbClr val="009FF6"/>
                </a:buClr>
                <a:buFont typeface="Wingdings" panose="05000000000000000000" pitchFamily="2" charset="2"/>
                <a:buChar char="p"/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发送方在发送数据帧之前首先使用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CSMA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协议发送一个短的请求发送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RTS( request-to-send)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帧给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27" name="Text Box 79">
            <a:extLst>
              <a:ext uri="{FF2B5EF4-FFF2-40B4-BE49-F238E27FC236}">
                <a16:creationId xmlns:a16="http://schemas.microsoft.com/office/drawing/2014/main" id="{773C8261-4ABD-4D96-A166-D4C60812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126" y="4476442"/>
            <a:ext cx="7835084" cy="47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广播一个允许发送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CTS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clear-to-send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）帧响应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RTS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51B911-C534-45AF-BF82-FB507CEA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2285602" y="1797146"/>
            <a:ext cx="7031775" cy="476221"/>
            <a:chOff x="1403750" y="3593123"/>
            <a:chExt cx="7031775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495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被所有节点侦听到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D37B94B-C0C6-45AE-9674-740308BD082D}"/>
              </a:ext>
            </a:extLst>
          </p:cNvPr>
          <p:cNvGrpSpPr/>
          <p:nvPr/>
        </p:nvGrpSpPr>
        <p:grpSpPr>
          <a:xfrm>
            <a:off x="4565978" y="2574180"/>
            <a:ext cx="2853337" cy="517461"/>
            <a:chOff x="4650628" y="2375498"/>
            <a:chExt cx="3579232" cy="701023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ACADE971-2E7F-4AD6-9E68-EACFA62F2E07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EFD842F-D8E3-4348-A8A1-4519190E2B2C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发送方发送数据帧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10C6A1F-5ACF-4C26-8147-3E7EF8FB9EC9}"/>
              </a:ext>
            </a:extLst>
          </p:cNvPr>
          <p:cNvGrpSpPr/>
          <p:nvPr/>
        </p:nvGrpSpPr>
        <p:grpSpPr>
          <a:xfrm>
            <a:off x="4565977" y="3291350"/>
            <a:ext cx="2853337" cy="517461"/>
            <a:chOff x="4650628" y="2375498"/>
            <a:chExt cx="3579232" cy="70102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64DDB93-0ACA-48EE-8B12-B2D94A8E20B6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7A514D3-D13D-4EF5-A60D-3B6AD711C074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其他站点推迟发送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D4A25C0-B111-4F35-A542-E21EE2A7675B}"/>
              </a:ext>
            </a:extLst>
          </p:cNvPr>
          <p:cNvGrpSpPr/>
          <p:nvPr/>
        </p:nvGrpSpPr>
        <p:grpSpPr>
          <a:xfrm>
            <a:off x="2285602" y="4318001"/>
            <a:ext cx="7180135" cy="1371600"/>
            <a:chOff x="703264" y="1946585"/>
            <a:chExt cx="10972799" cy="4161037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B5132FF5-2C9C-464C-806A-E871ED17B9C2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356A91D-981D-4562-BFD1-1F0E65920681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FF495DB2-382D-4F61-9215-E4C9182F08D6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DF99D9AF-C555-4CF2-BC7A-653D0BBA5F5F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33" name="Text Box 79">
            <a:extLst>
              <a:ext uri="{FF2B5EF4-FFF2-40B4-BE49-F238E27FC236}">
                <a16:creationId xmlns:a16="http://schemas.microsoft.com/office/drawing/2014/main" id="{47CA2BC6-2102-4F9D-9535-4E465644F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828" y="4686614"/>
            <a:ext cx="6958626" cy="51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     使用短的预约帧可以完全避免数据帧发生冲突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1A6BF6-C13A-482C-857F-83C7923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ADBFA57-9778-4616-978B-6842B6FA0A7F}"/>
              </a:ext>
            </a:extLst>
          </p:cNvPr>
          <p:cNvGrpSpPr/>
          <p:nvPr/>
        </p:nvGrpSpPr>
        <p:grpSpPr>
          <a:xfrm>
            <a:off x="430212" y="0"/>
            <a:ext cx="7744959" cy="1914624"/>
            <a:chOff x="551030" y="-368704"/>
            <a:chExt cx="6326188" cy="191462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57312AD-5649-4874-B5F4-3A246DCC3383}"/>
                </a:ext>
              </a:extLst>
            </p:cNvPr>
            <p:cNvGrpSpPr/>
            <p:nvPr/>
          </p:nvGrpSpPr>
          <p:grpSpPr>
            <a:xfrm>
              <a:off x="1201630" y="303925"/>
              <a:ext cx="5675588" cy="1241995"/>
              <a:chOff x="1839057" y="967769"/>
              <a:chExt cx="5675588" cy="1241995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7E11BB02-7296-43EA-B2A9-577BD2727C16}"/>
                  </a:ext>
                </a:extLst>
              </p:cNvPr>
              <p:cNvSpPr/>
              <p:nvPr/>
            </p:nvSpPr>
            <p:spPr>
              <a:xfrm>
                <a:off x="1839057" y="967769"/>
                <a:ext cx="56755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3CD0C54-A5C5-4F98-B383-6D5CCE88C569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的冲突避免：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CA</a:t>
                </a:r>
              </a:p>
            </p:txBody>
          </p:sp>
        </p:grp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C7CAD83-4A2D-4D43-B975-1FE5BE666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88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7291388" cy="1428589"/>
            <a:chOff x="551030" y="-368704"/>
            <a:chExt cx="7291388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6640788" cy="675443"/>
              <a:chOff x="1839057" y="967769"/>
              <a:chExt cx="6640788" cy="675443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64078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44848"/>
                <a:ext cx="55921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的冲突避免过程图示</a:t>
                </a:r>
                <a:endPara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DD0D124-DAEE-4EDB-83C6-616311E6BB4A}"/>
              </a:ext>
            </a:extLst>
          </p:cNvPr>
          <p:cNvGrpSpPr/>
          <p:nvPr/>
        </p:nvGrpSpPr>
        <p:grpSpPr>
          <a:xfrm>
            <a:off x="515938" y="1514317"/>
            <a:ext cx="2822348" cy="526731"/>
            <a:chOff x="722008" y="1303131"/>
            <a:chExt cx="2694861" cy="50293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A32F295-02A1-4B47-AF42-E6DBD0EC3096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64E457DB-FC5C-4DBF-9C7F-2C0EFA8A4F4A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E6012A5A-BE01-4B60-8531-45250253C581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流程图: 手动输入 6">
              <a:extLst>
                <a:ext uri="{FF2B5EF4-FFF2-40B4-BE49-F238E27FC236}">
                  <a16:creationId xmlns:a16="http://schemas.microsoft.com/office/drawing/2014/main" id="{508739BD-5AB1-4ADF-8D23-DB0776C5FEA1}"/>
                </a:ext>
              </a:extLst>
            </p:cNvPr>
            <p:cNvSpPr/>
            <p:nvPr/>
          </p:nvSpPr>
          <p:spPr>
            <a:xfrm rot="5400000" flipV="1">
              <a:off x="1853935" y="441202"/>
              <a:ext cx="475861" cy="2206535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  <a:gd name="connsiteX0" fmla="*/ 241 w 10000"/>
                <a:gd name="connsiteY0" fmla="*/ 148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86 h 10000"/>
                <a:gd name="connsiteX0" fmla="*/ 177 w 10000"/>
                <a:gd name="connsiteY0" fmla="*/ 1431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77 w 10000"/>
                <a:gd name="connsiteY4" fmla="*/ 1431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  <a:gd name="connsiteX0" fmla="*/ 241 w 10000"/>
                <a:gd name="connsiteY0" fmla="*/ 14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41 w 10000"/>
                <a:gd name="connsiteY4" fmla="*/ 14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41" y="1404"/>
                  </a:moveTo>
                  <a:cubicBezTo>
                    <a:pt x="2955" y="1105"/>
                    <a:pt x="6560" y="436"/>
                    <a:pt x="9911" y="0"/>
                  </a:cubicBez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206" y="4469"/>
                    <a:pt x="241" y="140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79">
              <a:extLst>
                <a:ext uri="{FF2B5EF4-FFF2-40B4-BE49-F238E27FC236}">
                  <a16:creationId xmlns:a16="http://schemas.microsoft.com/office/drawing/2014/main" id="{C4612E98-D2D5-42B8-AC74-E338FE5A5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236" y="1335870"/>
              <a:ext cx="2065633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冲突避免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786B1C-856A-488A-BA7A-17A4533DA797}"/>
              </a:ext>
            </a:extLst>
          </p:cNvPr>
          <p:cNvGrpSpPr/>
          <p:nvPr/>
        </p:nvGrpSpPr>
        <p:grpSpPr>
          <a:xfrm>
            <a:off x="3106061" y="1974213"/>
            <a:ext cx="5602091" cy="4508717"/>
            <a:chOff x="3235286" y="1718485"/>
            <a:chExt cx="4600616" cy="4435141"/>
          </a:xfrm>
        </p:grpSpPr>
        <p:sp>
          <p:nvSpPr>
            <p:cNvPr id="89" name="Line 4">
              <a:extLst>
                <a:ext uri="{FF2B5EF4-FFF2-40B4-BE49-F238E27FC236}">
                  <a16:creationId xmlns:a16="http://schemas.microsoft.com/office/drawing/2014/main" id="{ED2BF298-AA04-4FA5-8128-B770620AC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7665" y="2125439"/>
              <a:ext cx="0" cy="40281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Line 4">
              <a:extLst>
                <a:ext uri="{FF2B5EF4-FFF2-40B4-BE49-F238E27FC236}">
                  <a16:creationId xmlns:a16="http://schemas.microsoft.com/office/drawing/2014/main" id="{8628B620-F0EA-4013-BB67-0D8A887A3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7736" y="2165162"/>
              <a:ext cx="0" cy="39217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Line 4">
              <a:extLst>
                <a:ext uri="{FF2B5EF4-FFF2-40B4-BE49-F238E27FC236}">
                  <a16:creationId xmlns:a16="http://schemas.microsoft.com/office/drawing/2014/main" id="{AC43C5C9-933E-4394-B149-6DE2A758C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7961" y="2165161"/>
              <a:ext cx="0" cy="39217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Line 4">
              <a:extLst>
                <a:ext uri="{FF2B5EF4-FFF2-40B4-BE49-F238E27FC236}">
                  <a16:creationId xmlns:a16="http://schemas.microsoft.com/office/drawing/2014/main" id="{D803740D-4E5F-4313-945E-B07F5539819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19" y="2004653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Line 4">
              <a:extLst>
                <a:ext uri="{FF2B5EF4-FFF2-40B4-BE49-F238E27FC236}">
                  <a16:creationId xmlns:a16="http://schemas.microsoft.com/office/drawing/2014/main" id="{ADABB4F3-D3CA-41FE-B27E-3F279BDF1B8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20" y="2275549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Line 4">
              <a:extLst>
                <a:ext uri="{FF2B5EF4-FFF2-40B4-BE49-F238E27FC236}">
                  <a16:creationId xmlns:a16="http://schemas.microsoft.com/office/drawing/2014/main" id="{18DE74C1-E358-4F8C-97A1-BA5F380C7A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20" y="3460877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Line 4">
              <a:extLst>
                <a:ext uri="{FF2B5EF4-FFF2-40B4-BE49-F238E27FC236}">
                  <a16:creationId xmlns:a16="http://schemas.microsoft.com/office/drawing/2014/main" id="{D99026C2-F070-470A-A596-4C0546BE5D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14717" y="3641852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Line 4">
              <a:extLst>
                <a:ext uri="{FF2B5EF4-FFF2-40B4-BE49-F238E27FC236}">
                  <a16:creationId xmlns:a16="http://schemas.microsoft.com/office/drawing/2014/main" id="{3367409F-BC3D-4F05-8330-8F5A2080C5F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5759393" y="2958700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Line 4">
              <a:extLst>
                <a:ext uri="{FF2B5EF4-FFF2-40B4-BE49-F238E27FC236}">
                  <a16:creationId xmlns:a16="http://schemas.microsoft.com/office/drawing/2014/main" id="{40D70E09-DEA3-4A74-B43A-3C9AD87E4F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5754668" y="2784470"/>
              <a:ext cx="0" cy="3460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16">
              <a:extLst>
                <a:ext uri="{FF2B5EF4-FFF2-40B4-BE49-F238E27FC236}">
                  <a16:creationId xmlns:a16="http://schemas.microsoft.com/office/drawing/2014/main" id="{3B0AD99C-20EB-4FC4-A2DD-696E161C50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1755" y="2868679"/>
              <a:ext cx="5953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SIFS</a:t>
              </a: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6D14C3D3-A4DB-498E-A588-0A513AD2A7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97918" y="2448567"/>
              <a:ext cx="3688330" cy="3598371"/>
              <a:chOff x="4" y="10"/>
              <a:chExt cx="2255" cy="22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579D6EE3-DEC3-4C4B-A628-A8291B19A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29"/>
                <a:ext cx="1088" cy="294"/>
              </a:xfrm>
              <a:custGeom>
                <a:avLst/>
                <a:gdLst>
                  <a:gd name="T0" fmla="*/ 0 w 1088"/>
                  <a:gd name="T1" fmla="*/ 0 h 294"/>
                  <a:gd name="T2" fmla="*/ 0 w 1088"/>
                  <a:gd name="T3" fmla="*/ 144 h 294"/>
                  <a:gd name="T4" fmla="*/ 1088 w 1088"/>
                  <a:gd name="T5" fmla="*/ 294 h 294"/>
                  <a:gd name="T6" fmla="*/ 1088 w 1088"/>
                  <a:gd name="T7" fmla="*/ 147 h 294"/>
                  <a:gd name="T8" fmla="*/ 0 w 1088"/>
                  <a:gd name="T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294">
                    <a:moveTo>
                      <a:pt x="0" y="0"/>
                    </a:moveTo>
                    <a:lnTo>
                      <a:pt x="0" y="144"/>
                    </a:lnTo>
                    <a:lnTo>
                      <a:pt x="1088" y="294"/>
                    </a:lnTo>
                    <a:lnTo>
                      <a:pt x="1088" y="1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A56DC34F-1845-45A3-95F8-58C24E570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438"/>
                <a:ext cx="1088" cy="295"/>
              </a:xfrm>
              <a:custGeom>
                <a:avLst/>
                <a:gdLst>
                  <a:gd name="T0" fmla="*/ 0 w 1088"/>
                  <a:gd name="T1" fmla="*/ 150 h 295"/>
                  <a:gd name="T2" fmla="*/ 0 w 1088"/>
                  <a:gd name="T3" fmla="*/ 295 h 295"/>
                  <a:gd name="T4" fmla="*/ 1088 w 1088"/>
                  <a:gd name="T5" fmla="*/ 137 h 295"/>
                  <a:gd name="T6" fmla="*/ 1088 w 1088"/>
                  <a:gd name="T7" fmla="*/ 0 h 295"/>
                  <a:gd name="T8" fmla="*/ 0 w 1088"/>
                  <a:gd name="T9" fmla="*/ 15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295">
                    <a:moveTo>
                      <a:pt x="0" y="150"/>
                    </a:moveTo>
                    <a:lnTo>
                      <a:pt x="0" y="295"/>
                    </a:lnTo>
                    <a:lnTo>
                      <a:pt x="1088" y="137"/>
                    </a:lnTo>
                    <a:lnTo>
                      <a:pt x="1088" y="0"/>
                    </a:lnTo>
                    <a:lnTo>
                      <a:pt x="0" y="150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48D21934-5B6A-44DD-9EEC-8CAF14723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861"/>
                <a:ext cx="1088" cy="760"/>
              </a:xfrm>
              <a:custGeom>
                <a:avLst/>
                <a:gdLst>
                  <a:gd name="T0" fmla="*/ 0 w 1088"/>
                  <a:gd name="T1" fmla="*/ 0 h 760"/>
                  <a:gd name="T2" fmla="*/ 0 w 1088"/>
                  <a:gd name="T3" fmla="*/ 498 h 760"/>
                  <a:gd name="T4" fmla="*/ 1088 w 1088"/>
                  <a:gd name="T5" fmla="*/ 760 h 760"/>
                  <a:gd name="T6" fmla="*/ 1088 w 1088"/>
                  <a:gd name="T7" fmla="*/ 222 h 760"/>
                  <a:gd name="T8" fmla="*/ 0 w 1088"/>
                  <a:gd name="T9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760">
                    <a:moveTo>
                      <a:pt x="0" y="0"/>
                    </a:moveTo>
                    <a:lnTo>
                      <a:pt x="0" y="498"/>
                    </a:lnTo>
                    <a:lnTo>
                      <a:pt x="1088" y="760"/>
                    </a:lnTo>
                    <a:lnTo>
                      <a:pt x="1088" y="2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2D963AD9-EBC8-4AD4-89C4-FDE951EEE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" y="1715"/>
                <a:ext cx="1088" cy="466"/>
              </a:xfrm>
              <a:custGeom>
                <a:avLst/>
                <a:gdLst>
                  <a:gd name="T0" fmla="*/ 0 w 1088"/>
                  <a:gd name="T1" fmla="*/ 257 h 466"/>
                  <a:gd name="T2" fmla="*/ 0 w 1088"/>
                  <a:gd name="T3" fmla="*/ 466 h 466"/>
                  <a:gd name="T4" fmla="*/ 1088 w 1088"/>
                  <a:gd name="T5" fmla="*/ 214 h 466"/>
                  <a:gd name="T6" fmla="*/ 1088 w 1088"/>
                  <a:gd name="T7" fmla="*/ 0 h 466"/>
                  <a:gd name="T8" fmla="*/ 0 w 1088"/>
                  <a:gd name="T9" fmla="*/ 257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8" h="466">
                    <a:moveTo>
                      <a:pt x="0" y="257"/>
                    </a:moveTo>
                    <a:lnTo>
                      <a:pt x="0" y="466"/>
                    </a:lnTo>
                    <a:lnTo>
                      <a:pt x="1088" y="214"/>
                    </a:lnTo>
                    <a:lnTo>
                      <a:pt x="1088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chemeClr val="accent4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A97008A4-6374-4541-BEE6-9EC02891C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" y="10"/>
                <a:ext cx="145" cy="2200"/>
              </a:xfrm>
              <a:prstGeom prst="rect">
                <a:avLst/>
              </a:prstGeom>
              <a:solidFill>
                <a:srgbClr val="C00000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4" name="Text Box 16">
              <a:extLst>
                <a:ext uri="{FF2B5EF4-FFF2-40B4-BE49-F238E27FC236}">
                  <a16:creationId xmlns:a16="http://schemas.microsoft.com/office/drawing/2014/main" id="{4387D2CB-EB08-47FB-BB5C-CD7AD9098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993" y="3555382"/>
              <a:ext cx="5953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SIFS</a:t>
              </a:r>
            </a:p>
          </p:txBody>
        </p:sp>
        <p:sp>
          <p:nvSpPr>
            <p:cNvPr id="85" name="Text Box 16">
              <a:extLst>
                <a:ext uri="{FF2B5EF4-FFF2-40B4-BE49-F238E27FC236}">
                  <a16:creationId xmlns:a16="http://schemas.microsoft.com/office/drawing/2014/main" id="{BB2F22F1-A744-427E-B830-4E46706D4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5286" y="2156246"/>
              <a:ext cx="6286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DIFS</a:t>
              </a:r>
            </a:p>
          </p:txBody>
        </p:sp>
        <p:sp>
          <p:nvSpPr>
            <p:cNvPr id="86" name="Text Box 16">
              <a:extLst>
                <a:ext uri="{FF2B5EF4-FFF2-40B4-BE49-F238E27FC236}">
                  <a16:creationId xmlns:a16="http://schemas.microsoft.com/office/drawing/2014/main" id="{1114AFDE-5407-4EC3-A3B3-AC754E43A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3778" y="4973827"/>
              <a:ext cx="5953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SIFS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9DB8684-2491-40D5-BEED-22475E1091EE}"/>
                </a:ext>
              </a:extLst>
            </p:cNvPr>
            <p:cNvGrpSpPr/>
            <p:nvPr/>
          </p:nvGrpSpPr>
          <p:grpSpPr>
            <a:xfrm>
              <a:off x="5581647" y="5056330"/>
              <a:ext cx="346040" cy="180975"/>
              <a:chOff x="3594098" y="3786296"/>
              <a:chExt cx="346040" cy="180975"/>
            </a:xfrm>
          </p:grpSpPr>
          <p:sp>
            <p:nvSpPr>
              <p:cNvPr id="87" name="Line 4">
                <a:extLst>
                  <a:ext uri="{FF2B5EF4-FFF2-40B4-BE49-F238E27FC236}">
                    <a16:creationId xmlns:a16="http://schemas.microsoft.com/office/drawing/2014/main" id="{47E4A148-DBBE-4495-9A84-509DB2ED2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3767120" y="3613277"/>
                <a:ext cx="0" cy="3460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Line 4">
                <a:extLst>
                  <a:ext uri="{FF2B5EF4-FFF2-40B4-BE49-F238E27FC236}">
                    <a16:creationId xmlns:a16="http://schemas.microsoft.com/office/drawing/2014/main" id="{1F0241A5-E383-4653-A42F-2362C95FA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3767117" y="3794252"/>
                <a:ext cx="0" cy="3460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0" name="Text Box 16">
              <a:extLst>
                <a:ext uri="{FF2B5EF4-FFF2-40B4-BE49-F238E27FC236}">
                  <a16:creationId xmlns:a16="http://schemas.microsoft.com/office/drawing/2014/main" id="{1C2756FA-C79B-4F70-BC5F-839BEC93D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427" y="1718485"/>
              <a:ext cx="9364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others</a:t>
              </a:r>
            </a:p>
          </p:txBody>
        </p:sp>
        <p:sp>
          <p:nvSpPr>
            <p:cNvPr id="91" name="Text Box 16">
              <a:extLst>
                <a:ext uri="{FF2B5EF4-FFF2-40B4-BE49-F238E27FC236}">
                  <a16:creationId xmlns:a16="http://schemas.microsoft.com/office/drawing/2014/main" id="{3CC14202-801F-4340-A6BD-45862AB7E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3846" y="1718485"/>
              <a:ext cx="15327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destination</a:t>
              </a:r>
            </a:p>
          </p:txBody>
        </p:sp>
        <p:sp>
          <p:nvSpPr>
            <p:cNvPr id="92" name="Text Box 16">
              <a:extLst>
                <a:ext uri="{FF2B5EF4-FFF2-40B4-BE49-F238E27FC236}">
                  <a16:creationId xmlns:a16="http://schemas.microsoft.com/office/drawing/2014/main" id="{C8B31512-5002-48A0-81DA-46BD77D17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7093" y="1718485"/>
              <a:ext cx="98777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93" name="Text Box 16">
              <a:extLst>
                <a:ext uri="{FF2B5EF4-FFF2-40B4-BE49-F238E27FC236}">
                  <a16:creationId xmlns:a16="http://schemas.microsoft.com/office/drawing/2014/main" id="{5E1375FB-C200-4B58-9DB0-7A4D82661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211434" y="3555174"/>
              <a:ext cx="18060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NAV</a:t>
              </a:r>
              <a:r>
                <a:rPr lang="zh-CN" altLang="en-US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defer access</a:t>
              </a:r>
            </a:p>
          </p:txBody>
        </p:sp>
        <p:sp>
          <p:nvSpPr>
            <p:cNvPr id="94" name="Text Box 16">
              <a:extLst>
                <a:ext uri="{FF2B5EF4-FFF2-40B4-BE49-F238E27FC236}">
                  <a16:creationId xmlns:a16="http://schemas.microsoft.com/office/drawing/2014/main" id="{FE17D440-EBFC-4624-9EAF-3A6AB5C3B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5540" y="5389340"/>
              <a:ext cx="540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</a:p>
          </p:txBody>
        </p:sp>
        <p:sp>
          <p:nvSpPr>
            <p:cNvPr id="95" name="Text Box 16">
              <a:extLst>
                <a:ext uri="{FF2B5EF4-FFF2-40B4-BE49-F238E27FC236}">
                  <a16:creationId xmlns:a16="http://schemas.microsoft.com/office/drawing/2014/main" id="{90F85DF8-3BDA-4B38-875D-4C8ADFAEA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274" y="4227377"/>
              <a:ext cx="6110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96" name="Text Box 16">
              <a:extLst>
                <a:ext uri="{FF2B5EF4-FFF2-40B4-BE49-F238E27FC236}">
                  <a16:creationId xmlns:a16="http://schemas.microsoft.com/office/drawing/2014/main" id="{38D6578A-C3F2-4D5B-922C-FCE00E5EC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7832" y="3184358"/>
              <a:ext cx="6559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</a:t>
              </a:r>
            </a:p>
          </p:txBody>
        </p:sp>
        <p:sp>
          <p:nvSpPr>
            <p:cNvPr id="97" name="Text Box 16">
              <a:extLst>
                <a:ext uri="{FF2B5EF4-FFF2-40B4-BE49-F238E27FC236}">
                  <a16:creationId xmlns:a16="http://schemas.microsoft.com/office/drawing/2014/main" id="{6177589E-77C4-4A5D-9061-943D14C83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7832" y="2481427"/>
              <a:ext cx="6559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9E776A-2045-46BF-9180-BE9DA53A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7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9AC061C8-EE54-4AFE-925A-7A2E26E06993}"/>
              </a:ext>
            </a:extLst>
          </p:cNvPr>
          <p:cNvGrpSpPr/>
          <p:nvPr/>
        </p:nvGrpSpPr>
        <p:grpSpPr>
          <a:xfrm>
            <a:off x="5418568" y="1639302"/>
            <a:ext cx="1039029" cy="597337"/>
            <a:chOff x="3589768" y="1422018"/>
            <a:chExt cx="1039029" cy="597337"/>
          </a:xfrm>
        </p:grpSpPr>
        <p:sp>
          <p:nvSpPr>
            <p:cNvPr id="47" name="Text Box 4">
              <a:extLst>
                <a:ext uri="{FF2B5EF4-FFF2-40B4-BE49-F238E27FC236}">
                  <a16:creationId xmlns:a16="http://schemas.microsoft.com/office/drawing/2014/main" id="{2899F7A9-B88B-4AAC-93BF-C57585390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9792" y="1557690"/>
              <a:ext cx="5790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</p:txBody>
        </p:sp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C24CC4F1-9560-414B-8797-206F9E2B5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9768" y="1422018"/>
              <a:ext cx="736379" cy="537721"/>
              <a:chOff x="1160" y="2192"/>
              <a:chExt cx="589" cy="440"/>
            </a:xfrm>
          </p:grpSpPr>
          <p:pic>
            <p:nvPicPr>
              <p:cNvPr id="49" name="Picture 6" descr="31u_bnrz[1]">
                <a:extLst>
                  <a:ext uri="{FF2B5EF4-FFF2-40B4-BE49-F238E27FC236}">
                    <a16:creationId xmlns:a16="http://schemas.microsoft.com/office/drawing/2014/main" id="{866781F6-A5E1-404C-ACFE-15094E7A09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AutoShape 7">
                <a:extLst>
                  <a:ext uri="{FF2B5EF4-FFF2-40B4-BE49-F238E27FC236}">
                    <a16:creationId xmlns:a16="http://schemas.microsoft.com/office/drawing/2014/main" id="{186F943A-0588-4230-89AA-4AFAEFDF81D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8">
                <a:extLst>
                  <a:ext uri="{FF2B5EF4-FFF2-40B4-BE49-F238E27FC236}">
                    <a16:creationId xmlns:a16="http://schemas.microsoft.com/office/drawing/2014/main" id="{C14CF285-5947-4072-8E35-DFB97C60B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9">
                <a:extLst>
                  <a:ext uri="{FF2B5EF4-FFF2-40B4-BE49-F238E27FC236}">
                    <a16:creationId xmlns:a16="http://schemas.microsoft.com/office/drawing/2014/main" id="{04A2672F-DA13-4221-92E2-56997FCC6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94578F91-18C9-4732-BAEA-E880E963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54B20DC1-B6E5-43B5-BAD8-C382D8066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reeform 12">
                <a:extLst>
                  <a:ext uri="{FF2B5EF4-FFF2-40B4-BE49-F238E27FC236}">
                    <a16:creationId xmlns:a16="http://schemas.microsoft.com/office/drawing/2014/main" id="{19A25161-AEC0-4A2A-8788-3B0813277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9C83E205-AAA6-4EDD-ACBA-92528069F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14">
                <a:extLst>
                  <a:ext uri="{FF2B5EF4-FFF2-40B4-BE49-F238E27FC236}">
                    <a16:creationId xmlns:a16="http://schemas.microsoft.com/office/drawing/2014/main" id="{AC978EC0-8A56-4FAA-9EC5-4AD77DDF6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15">
                <a:extLst>
                  <a:ext uri="{FF2B5EF4-FFF2-40B4-BE49-F238E27FC236}">
                    <a16:creationId xmlns:a16="http://schemas.microsoft.com/office/drawing/2014/main" id="{AF2FBAE8-62CA-4F48-9062-EA507B949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6CB31B64-3B29-4858-8442-E4F1EA420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Freeform 17">
                <a:extLst>
                  <a:ext uri="{FF2B5EF4-FFF2-40B4-BE49-F238E27FC236}">
                    <a16:creationId xmlns:a16="http://schemas.microsoft.com/office/drawing/2014/main" id="{1397B39A-0E0C-40D8-832D-1A2619FB1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3EB31FDE-F62C-4641-9C07-657B9758E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B92D27F4-6643-4F90-9F40-7D11F99FD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20">
                <a:extLst>
                  <a:ext uri="{FF2B5EF4-FFF2-40B4-BE49-F238E27FC236}">
                    <a16:creationId xmlns:a16="http://schemas.microsoft.com/office/drawing/2014/main" id="{E20D2C38-6D93-4071-93EF-B3A6C2513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 21">
                <a:extLst>
                  <a:ext uri="{FF2B5EF4-FFF2-40B4-BE49-F238E27FC236}">
                    <a16:creationId xmlns:a16="http://schemas.microsoft.com/office/drawing/2014/main" id="{B12248D7-2C2B-4942-B216-25533053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22">
                <a:extLst>
                  <a:ext uri="{FF2B5EF4-FFF2-40B4-BE49-F238E27FC236}">
                    <a16:creationId xmlns:a16="http://schemas.microsoft.com/office/drawing/2014/main" id="{2B3A6AC0-5D8C-438E-90B1-B1A3115E5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23">
                <a:extLst>
                  <a:ext uri="{FF2B5EF4-FFF2-40B4-BE49-F238E27FC236}">
                    <a16:creationId xmlns:a16="http://schemas.microsoft.com/office/drawing/2014/main" id="{992E1517-0ADE-40E3-9AAC-44E8BB1A7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AE93BE1-F09B-4CDE-B3BE-558C12523729}"/>
              </a:ext>
            </a:extLst>
          </p:cNvPr>
          <p:cNvGrpSpPr/>
          <p:nvPr/>
        </p:nvGrpSpPr>
        <p:grpSpPr>
          <a:xfrm>
            <a:off x="3160138" y="2330871"/>
            <a:ext cx="6218150" cy="817038"/>
            <a:chOff x="1331338" y="2113587"/>
            <a:chExt cx="6218150" cy="81703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9F105EA-5239-4580-99D6-9C8B0999C64D}"/>
                </a:ext>
              </a:extLst>
            </p:cNvPr>
            <p:cNvGrpSpPr/>
            <p:nvPr/>
          </p:nvGrpSpPr>
          <p:grpSpPr>
            <a:xfrm>
              <a:off x="1331338" y="2161384"/>
              <a:ext cx="6218150" cy="769241"/>
              <a:chOff x="1331338" y="2161384"/>
              <a:chExt cx="6218150" cy="769241"/>
            </a:xfrm>
          </p:grpSpPr>
          <p:grpSp>
            <p:nvGrpSpPr>
              <p:cNvPr id="108" name="Group 36">
                <a:extLst>
                  <a:ext uri="{FF2B5EF4-FFF2-40B4-BE49-F238E27FC236}">
                    <a16:creationId xmlns:a16="http://schemas.microsoft.com/office/drawing/2014/main" id="{FE105539-0D71-498B-8F5B-437FE121FF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1338" y="2161384"/>
                <a:ext cx="6218150" cy="769241"/>
                <a:chOff x="594" y="1184"/>
                <a:chExt cx="4163" cy="515"/>
              </a:xfrm>
            </p:grpSpPr>
            <p:sp>
              <p:nvSpPr>
                <p:cNvPr id="111" name="Freeform 37">
                  <a:extLst>
                    <a:ext uri="{FF2B5EF4-FFF2-40B4-BE49-F238E27FC236}">
                      <a16:creationId xmlns:a16="http://schemas.microsoft.com/office/drawing/2014/main" id="{00337A6C-80EA-4B14-9761-BBC6F43A1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" y="1238"/>
                  <a:ext cx="3642" cy="461"/>
                </a:xfrm>
                <a:custGeom>
                  <a:avLst/>
                  <a:gdLst>
                    <a:gd name="T0" fmla="*/ 1 w 2996"/>
                    <a:gd name="T1" fmla="*/ 0 h 461"/>
                    <a:gd name="T2" fmla="*/ 25665 w 2996"/>
                    <a:gd name="T3" fmla="*/ 298 h 461"/>
                    <a:gd name="T4" fmla="*/ 25665 w 2996"/>
                    <a:gd name="T5" fmla="*/ 461 h 461"/>
                    <a:gd name="T6" fmla="*/ 0 w 2996"/>
                    <a:gd name="T7" fmla="*/ 160 h 461"/>
                    <a:gd name="T8" fmla="*/ 1 w 2996"/>
                    <a:gd name="T9" fmla="*/ 0 h 4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96"/>
                    <a:gd name="T16" fmla="*/ 0 h 461"/>
                    <a:gd name="T17" fmla="*/ 2996 w 2996"/>
                    <a:gd name="T18" fmla="*/ 461 h 4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96" h="461">
                      <a:moveTo>
                        <a:pt x="1" y="0"/>
                      </a:moveTo>
                      <a:lnTo>
                        <a:pt x="2996" y="298"/>
                      </a:lnTo>
                      <a:lnTo>
                        <a:pt x="2996" y="461"/>
                      </a:lnTo>
                      <a:lnTo>
                        <a:pt x="0" y="16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9000">
                      <a:srgbClr val="5BCCF6"/>
                    </a:gs>
                    <a:gs pos="0">
                      <a:srgbClr val="009FF6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2" name="Freeform 38">
                  <a:extLst>
                    <a:ext uri="{FF2B5EF4-FFF2-40B4-BE49-F238E27FC236}">
                      <a16:creationId xmlns:a16="http://schemas.microsoft.com/office/drawing/2014/main" id="{67167F2D-795E-4DCF-B973-622A9E07F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115" y="1184"/>
                  <a:ext cx="3642" cy="461"/>
                </a:xfrm>
                <a:custGeom>
                  <a:avLst/>
                  <a:gdLst>
                    <a:gd name="T0" fmla="*/ 1 w 2996"/>
                    <a:gd name="T1" fmla="*/ 0 h 461"/>
                    <a:gd name="T2" fmla="*/ 25665 w 2996"/>
                    <a:gd name="T3" fmla="*/ 298 h 461"/>
                    <a:gd name="T4" fmla="*/ 25665 w 2996"/>
                    <a:gd name="T5" fmla="*/ 461 h 461"/>
                    <a:gd name="T6" fmla="*/ 0 w 2996"/>
                    <a:gd name="T7" fmla="*/ 160 h 461"/>
                    <a:gd name="T8" fmla="*/ 1 w 2996"/>
                    <a:gd name="T9" fmla="*/ 0 h 4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96"/>
                    <a:gd name="T16" fmla="*/ 0 h 461"/>
                    <a:gd name="T17" fmla="*/ 2996 w 2996"/>
                    <a:gd name="T18" fmla="*/ 461 h 4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96" h="461">
                      <a:moveTo>
                        <a:pt x="1" y="0"/>
                      </a:moveTo>
                      <a:lnTo>
                        <a:pt x="2996" y="298"/>
                      </a:lnTo>
                      <a:lnTo>
                        <a:pt x="2996" y="461"/>
                      </a:lnTo>
                      <a:lnTo>
                        <a:pt x="0" y="16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7000">
                      <a:srgbClr val="5BCCF6"/>
                    </a:gs>
                    <a:gs pos="0">
                      <a:srgbClr val="009FF6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9" name="Text Box 39">
                <a:extLst>
                  <a:ext uri="{FF2B5EF4-FFF2-40B4-BE49-F238E27FC236}">
                    <a16:creationId xmlns:a16="http://schemas.microsoft.com/office/drawing/2014/main" id="{EC778C44-BD42-4BCE-94F5-1040EF2B6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56404">
                <a:off x="1851135" y="2245030"/>
                <a:ext cx="914126" cy="368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RTS(A)</a:t>
                </a:r>
              </a:p>
            </p:txBody>
          </p:sp>
        </p:grpSp>
        <p:sp>
          <p:nvSpPr>
            <p:cNvPr id="110" name="Text Box 40">
              <a:extLst>
                <a:ext uri="{FF2B5EF4-FFF2-40B4-BE49-F238E27FC236}">
                  <a16:creationId xmlns:a16="http://schemas.microsoft.com/office/drawing/2014/main" id="{3E983C16-CE1F-4CAB-A867-797EB0958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45820">
              <a:off x="6597323" y="2113587"/>
              <a:ext cx="893215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RTS(B)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28C1DB-421C-4DF4-9DE2-971E2884D573}"/>
              </a:ext>
            </a:extLst>
          </p:cNvPr>
          <p:cNvGrpSpPr/>
          <p:nvPr/>
        </p:nvGrpSpPr>
        <p:grpSpPr>
          <a:xfrm>
            <a:off x="3158644" y="3118160"/>
            <a:ext cx="6089696" cy="1117142"/>
            <a:chOff x="1329844" y="2900876"/>
            <a:chExt cx="6089696" cy="111714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AE1C4CD-C343-411C-B49A-C4E85478B8B9}"/>
                </a:ext>
              </a:extLst>
            </p:cNvPr>
            <p:cNvGrpSpPr/>
            <p:nvPr/>
          </p:nvGrpSpPr>
          <p:grpSpPr>
            <a:xfrm>
              <a:off x="1329844" y="2900876"/>
              <a:ext cx="6089696" cy="1117142"/>
              <a:chOff x="1329844" y="2900876"/>
              <a:chExt cx="6089696" cy="111714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19FAD6BA-B74C-446B-9766-62AA0EB8906D}"/>
                  </a:ext>
                </a:extLst>
              </p:cNvPr>
              <p:cNvGrpSpPr/>
              <p:nvPr/>
            </p:nvGrpSpPr>
            <p:grpSpPr>
              <a:xfrm>
                <a:off x="1329844" y="2900876"/>
                <a:ext cx="5439949" cy="700408"/>
                <a:chOff x="1329844" y="2900876"/>
                <a:chExt cx="5439949" cy="700408"/>
              </a:xfrm>
            </p:grpSpPr>
            <p:sp>
              <p:nvSpPr>
                <p:cNvPr id="114" name="Freeform 42">
                  <a:extLst>
                    <a:ext uri="{FF2B5EF4-FFF2-40B4-BE49-F238E27FC236}">
                      <a16:creationId xmlns:a16="http://schemas.microsoft.com/office/drawing/2014/main" id="{6EBBEBB5-41FF-46DE-8247-BA31982A6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9844" y="2912702"/>
                  <a:ext cx="5439949" cy="688582"/>
                </a:xfrm>
                <a:custGeom>
                  <a:avLst/>
                  <a:gdLst>
                    <a:gd name="T0" fmla="*/ 1 w 2996"/>
                    <a:gd name="T1" fmla="*/ 0 h 461"/>
                    <a:gd name="T2" fmla="*/ 25665 w 2996"/>
                    <a:gd name="T3" fmla="*/ 298 h 461"/>
                    <a:gd name="T4" fmla="*/ 25665 w 2996"/>
                    <a:gd name="T5" fmla="*/ 461 h 461"/>
                    <a:gd name="T6" fmla="*/ 0 w 2996"/>
                    <a:gd name="T7" fmla="*/ 160 h 461"/>
                    <a:gd name="T8" fmla="*/ 1 w 2996"/>
                    <a:gd name="T9" fmla="*/ 0 h 4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96"/>
                    <a:gd name="T16" fmla="*/ 0 h 461"/>
                    <a:gd name="T17" fmla="*/ 2996 w 2996"/>
                    <a:gd name="T18" fmla="*/ 461 h 4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96" h="461">
                      <a:moveTo>
                        <a:pt x="1" y="0"/>
                      </a:moveTo>
                      <a:lnTo>
                        <a:pt x="2996" y="298"/>
                      </a:lnTo>
                      <a:lnTo>
                        <a:pt x="2996" y="461"/>
                      </a:lnTo>
                      <a:lnTo>
                        <a:pt x="0" y="16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5BCCF6"/>
                    </a:gs>
                    <a:gs pos="0">
                      <a:srgbClr val="009FF6"/>
                    </a:gs>
                    <a:gs pos="93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Text Box 43">
                  <a:extLst>
                    <a:ext uri="{FF2B5EF4-FFF2-40B4-BE49-F238E27FC236}">
                      <a16:creationId xmlns:a16="http://schemas.microsoft.com/office/drawing/2014/main" id="{0E17780D-A3E2-47DC-992D-C542739127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356404">
                  <a:off x="1851135" y="2900876"/>
                  <a:ext cx="914127" cy="368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800" dirty="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RTS(A)</a:t>
                  </a:r>
                </a:p>
              </p:txBody>
            </p:sp>
          </p:grpSp>
          <p:sp>
            <p:nvSpPr>
              <p:cNvPr id="116" name="Freeform 44">
                <a:extLst>
                  <a:ext uri="{FF2B5EF4-FFF2-40B4-BE49-F238E27FC236}">
                    <a16:creationId xmlns:a16="http://schemas.microsoft.com/office/drawing/2014/main" id="{3233BD15-0BAE-4E90-BB99-B7CFBD867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844" y="3487765"/>
                <a:ext cx="3375696" cy="530253"/>
              </a:xfrm>
              <a:custGeom>
                <a:avLst/>
                <a:gdLst>
                  <a:gd name="T0" fmla="*/ 0 w 2260"/>
                  <a:gd name="T1" fmla="*/ 0 h 355"/>
                  <a:gd name="T2" fmla="*/ 2260 w 2260"/>
                  <a:gd name="T3" fmla="*/ 186 h 355"/>
                  <a:gd name="T4" fmla="*/ 2260 w 2260"/>
                  <a:gd name="T5" fmla="*/ 355 h 355"/>
                  <a:gd name="T6" fmla="*/ 0 w 2260"/>
                  <a:gd name="T7" fmla="*/ 151 h 355"/>
                  <a:gd name="T8" fmla="*/ 0 w 2260"/>
                  <a:gd name="T9" fmla="*/ 0 h 3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60"/>
                  <a:gd name="T16" fmla="*/ 0 h 355"/>
                  <a:gd name="T17" fmla="*/ 2260 w 2260"/>
                  <a:gd name="T18" fmla="*/ 355 h 3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60" h="355">
                    <a:moveTo>
                      <a:pt x="0" y="0"/>
                    </a:moveTo>
                    <a:lnTo>
                      <a:pt x="2260" y="186"/>
                    </a:lnTo>
                    <a:lnTo>
                      <a:pt x="2260" y="355"/>
                    </a:lnTo>
                    <a:lnTo>
                      <a:pt x="0" y="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Freeform 45">
                <a:extLst>
                  <a:ext uri="{FF2B5EF4-FFF2-40B4-BE49-F238E27FC236}">
                    <a16:creationId xmlns:a16="http://schemas.microsoft.com/office/drawing/2014/main" id="{E6801F15-4429-419E-B8A3-6ACE6A173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844" y="3486271"/>
                <a:ext cx="2778228" cy="518304"/>
              </a:xfrm>
              <a:custGeom>
                <a:avLst/>
                <a:gdLst>
                  <a:gd name="T0" fmla="*/ 1860 w 1860"/>
                  <a:gd name="T1" fmla="*/ 0 h 347"/>
                  <a:gd name="T2" fmla="*/ 0 w 1860"/>
                  <a:gd name="T3" fmla="*/ 179 h 347"/>
                  <a:gd name="T4" fmla="*/ 0 w 1860"/>
                  <a:gd name="T5" fmla="*/ 347 h 347"/>
                  <a:gd name="T6" fmla="*/ 1860 w 1860"/>
                  <a:gd name="T7" fmla="*/ 151 h 347"/>
                  <a:gd name="T8" fmla="*/ 1860 w 1860"/>
                  <a:gd name="T9" fmla="*/ 0 h 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60"/>
                  <a:gd name="T16" fmla="*/ 0 h 347"/>
                  <a:gd name="T17" fmla="*/ 1860 w 1860"/>
                  <a:gd name="T18" fmla="*/ 347 h 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60" h="347">
                    <a:moveTo>
                      <a:pt x="1860" y="0"/>
                    </a:moveTo>
                    <a:lnTo>
                      <a:pt x="0" y="179"/>
                    </a:lnTo>
                    <a:lnTo>
                      <a:pt x="0" y="347"/>
                    </a:lnTo>
                    <a:lnTo>
                      <a:pt x="1860" y="151"/>
                    </a:lnTo>
                    <a:lnTo>
                      <a:pt x="1860" y="0"/>
                    </a:lnTo>
                    <a:close/>
                  </a:path>
                </a:pathLst>
              </a:custGeom>
              <a:solidFill>
                <a:srgbClr val="FF99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Text Box 46">
              <a:extLst>
                <a:ext uri="{FF2B5EF4-FFF2-40B4-BE49-F238E27FC236}">
                  <a16:creationId xmlns:a16="http://schemas.microsoft.com/office/drawing/2014/main" id="{2DA5A01A-EFA1-490E-B7AC-FE14E253F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20796">
              <a:off x="1851982" y="3587841"/>
              <a:ext cx="929063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CTS(A)</a:t>
              </a:r>
            </a:p>
          </p:txBody>
        </p:sp>
        <p:sp>
          <p:nvSpPr>
            <p:cNvPr id="119" name="Text Box 47">
              <a:extLst>
                <a:ext uri="{FF2B5EF4-FFF2-40B4-BE49-F238E27FC236}">
                  <a16:creationId xmlns:a16="http://schemas.microsoft.com/office/drawing/2014/main" id="{6A5A04EA-1323-41E7-93FA-E00572832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6410461" y="3634083"/>
              <a:ext cx="929063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CTS(A)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23E1A7-47ED-4239-B207-2898A4159173}"/>
              </a:ext>
            </a:extLst>
          </p:cNvPr>
          <p:cNvGrpSpPr/>
          <p:nvPr/>
        </p:nvGrpSpPr>
        <p:grpSpPr>
          <a:xfrm>
            <a:off x="3182543" y="4317453"/>
            <a:ext cx="6089696" cy="2046329"/>
            <a:chOff x="1353743" y="4100169"/>
            <a:chExt cx="6089696" cy="2046329"/>
          </a:xfrm>
        </p:grpSpPr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D6F23C6A-CB5D-4411-A1D7-F26709472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743" y="4100169"/>
              <a:ext cx="5454886" cy="1693823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2"/>
                <a:gd name="T16" fmla="*/ 0 h 1134"/>
                <a:gd name="T17" fmla="*/ 3652 w 3652"/>
                <a:gd name="T18" fmla="*/ 1134 h 1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39800">
                  <a:srgbClr val="F4B183"/>
                </a:gs>
                <a:gs pos="0">
                  <a:schemeClr val="accent2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Text Box 50">
              <a:extLst>
                <a:ext uri="{FF2B5EF4-FFF2-40B4-BE49-F238E27FC236}">
                  <a16:creationId xmlns:a16="http://schemas.microsoft.com/office/drawing/2014/main" id="{721BD64E-188A-4A37-9065-C04B31CE2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4498" y="4581131"/>
              <a:ext cx="1695316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28AA9B6A-BB12-4FB3-9876-7F7E7709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743" y="5616245"/>
              <a:ext cx="3375696" cy="530253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60"/>
                <a:gd name="T16" fmla="*/ 0 h 355"/>
                <a:gd name="T17" fmla="*/ 2260 w 2260"/>
                <a:gd name="T18" fmla="*/ 355 h 3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1D89EF13-87F4-4238-980E-CF20D2FB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743" y="5614751"/>
              <a:ext cx="2778228" cy="518304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0"/>
                <a:gd name="T16" fmla="*/ 0 h 347"/>
                <a:gd name="T17" fmla="*/ 1860 w 1860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Text Box 53">
              <a:extLst>
                <a:ext uri="{FF2B5EF4-FFF2-40B4-BE49-F238E27FC236}">
                  <a16:creationId xmlns:a16="http://schemas.microsoft.com/office/drawing/2014/main" id="{7F00A598-7154-46DC-AEF7-C2F6C189E3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20796">
              <a:off x="1851787" y="5716321"/>
              <a:ext cx="993291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ACK(A)</a:t>
              </a:r>
            </a:p>
          </p:txBody>
        </p:sp>
        <p:sp>
          <p:nvSpPr>
            <p:cNvPr id="126" name="Text Box 54">
              <a:extLst>
                <a:ext uri="{FF2B5EF4-FFF2-40B4-BE49-F238E27FC236}">
                  <a16:creationId xmlns:a16="http://schemas.microsoft.com/office/drawing/2014/main" id="{6A269BB0-3539-4EA2-8D8E-D7E91814F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6346336" y="5762563"/>
              <a:ext cx="993291" cy="36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ACK(A)</a:t>
              </a:r>
            </a:p>
          </p:txBody>
        </p:sp>
      </p:grpSp>
      <p:grpSp>
        <p:nvGrpSpPr>
          <p:cNvPr id="127" name="Group 55">
            <a:extLst>
              <a:ext uri="{FF2B5EF4-FFF2-40B4-BE49-F238E27FC236}">
                <a16:creationId xmlns:a16="http://schemas.microsoft.com/office/drawing/2014/main" id="{853D495A-1825-4D87-B5DB-90F9CA3F0C44}"/>
              </a:ext>
            </a:extLst>
          </p:cNvPr>
          <p:cNvGrpSpPr>
            <a:grpSpLocks/>
          </p:cNvGrpSpPr>
          <p:nvPr/>
        </p:nvGrpSpPr>
        <p:grpSpPr bwMode="auto">
          <a:xfrm>
            <a:off x="5621707" y="2520568"/>
            <a:ext cx="2926100" cy="697544"/>
            <a:chOff x="2596" y="1330"/>
            <a:chExt cx="1959" cy="467"/>
          </a:xfrm>
        </p:grpSpPr>
        <p:sp>
          <p:nvSpPr>
            <p:cNvPr id="128" name="AutoShape 56">
              <a:extLst>
                <a:ext uri="{FF2B5EF4-FFF2-40B4-BE49-F238E27FC236}">
                  <a16:creationId xmlns:a16="http://schemas.microsoft.com/office/drawing/2014/main" id="{96ECD012-4AA1-476F-95FA-CE5307C3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Text Box 57">
              <a:extLst>
                <a:ext uri="{FF2B5EF4-FFF2-40B4-BE49-F238E27FC236}">
                  <a16:creationId xmlns:a16="http://schemas.microsoft.com/office/drawing/2014/main" id="{EB92847C-5736-413D-8965-9B165D1B4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reservation collision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592B74-9CF9-46D7-8378-D6D68DBDB8EC}"/>
              </a:ext>
            </a:extLst>
          </p:cNvPr>
          <p:cNvGrpSpPr/>
          <p:nvPr/>
        </p:nvGrpSpPr>
        <p:grpSpPr>
          <a:xfrm>
            <a:off x="9183650" y="4068374"/>
            <a:ext cx="659155" cy="2280835"/>
            <a:chOff x="7177565" y="3832803"/>
            <a:chExt cx="659155" cy="2280835"/>
          </a:xfrm>
        </p:grpSpPr>
        <p:sp>
          <p:nvSpPr>
            <p:cNvPr id="130" name="Line 58">
              <a:extLst>
                <a:ext uri="{FF2B5EF4-FFF2-40B4-BE49-F238E27FC236}">
                  <a16:creationId xmlns:a16="http://schemas.microsoft.com/office/drawing/2014/main" id="{DD735416-55D7-4484-BCDD-1503BE364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5919" y="3832803"/>
              <a:ext cx="0" cy="22808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1" name="Text Box 59">
              <a:extLst>
                <a:ext uri="{FF2B5EF4-FFF2-40B4-BE49-F238E27FC236}">
                  <a16:creationId xmlns:a16="http://schemas.microsoft.com/office/drawing/2014/main" id="{DDD9E121-6468-45FC-ABBB-730CBF3C6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7565" y="4790245"/>
              <a:ext cx="659155" cy="369332"/>
            </a:xfrm>
            <a:prstGeom prst="rect">
              <a:avLst/>
            </a:prstGeom>
            <a:solidFill>
              <a:srgbClr val="F9F1E4"/>
            </a:solidFill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defer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EA61D3A-4BA2-47A6-84B0-004D4903845C}"/>
              </a:ext>
            </a:extLst>
          </p:cNvPr>
          <p:cNvGrpSpPr/>
          <p:nvPr/>
        </p:nvGrpSpPr>
        <p:grpSpPr>
          <a:xfrm>
            <a:off x="8572480" y="1628847"/>
            <a:ext cx="901109" cy="619743"/>
            <a:chOff x="6743680" y="1411563"/>
            <a:chExt cx="901109" cy="619743"/>
          </a:xfrm>
        </p:grpSpPr>
        <p:graphicFrame>
          <p:nvGraphicFramePr>
            <p:cNvPr id="100" name="Object 28">
              <a:extLst>
                <a:ext uri="{FF2B5EF4-FFF2-40B4-BE49-F238E27FC236}">
                  <a16:creationId xmlns:a16="http://schemas.microsoft.com/office/drawing/2014/main" id="{032069FD-D4EA-488D-B2AB-1D5DC39C97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91006" y="1411563"/>
            <a:ext cx="364537" cy="423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8" name="Clip" r:id="rId5" imgW="826829" imgH="840406" progId="MS_ClipArt_Gallery.2">
                    <p:embed/>
                  </p:oleObj>
                </mc:Choice>
                <mc:Fallback>
                  <p:oleObj name="Clip" r:id="rId5" imgW="826829" imgH="840406" progId="MS_ClipArt_Gallery.2">
                    <p:embed/>
                    <p:pic>
                      <p:nvPicPr>
                        <p:cNvPr id="100" name="Object 28">
                          <a:extLst>
                            <a:ext uri="{FF2B5EF4-FFF2-40B4-BE49-F238E27FC236}">
                              <a16:creationId xmlns:a16="http://schemas.microsoft.com/office/drawing/2014/main" id="{032069FD-D4EA-488D-B2AB-1D5DC39C97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1006" y="1411563"/>
                          <a:ext cx="364537" cy="423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Text Box 31">
              <a:extLst>
                <a:ext uri="{FF2B5EF4-FFF2-40B4-BE49-F238E27FC236}">
                  <a16:creationId xmlns:a16="http://schemas.microsoft.com/office/drawing/2014/main" id="{8FEA594E-B4B8-46B0-8119-FD9653E85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3680" y="152168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3A367B90-B649-4AB7-9F1D-7AC7E14F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45407" y="1431924"/>
              <a:ext cx="599382" cy="599382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E34904-B1AD-4A9F-876F-6373686AE8D5}"/>
              </a:ext>
            </a:extLst>
          </p:cNvPr>
          <p:cNvGrpSpPr/>
          <p:nvPr/>
        </p:nvGrpSpPr>
        <p:grpSpPr>
          <a:xfrm>
            <a:off x="2911716" y="1649208"/>
            <a:ext cx="887155" cy="599382"/>
            <a:chOff x="1082916" y="1431924"/>
            <a:chExt cx="887155" cy="599382"/>
          </a:xfrm>
        </p:grpSpPr>
        <p:graphicFrame>
          <p:nvGraphicFramePr>
            <p:cNvPr id="82" name="Object 25">
              <a:extLst>
                <a:ext uri="{FF2B5EF4-FFF2-40B4-BE49-F238E27FC236}">
                  <a16:creationId xmlns:a16="http://schemas.microsoft.com/office/drawing/2014/main" id="{F9613CBA-3E36-4C5D-8B25-4619C0EA07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7236" y="1439942"/>
            <a:ext cx="364538" cy="423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9" name="Clip" r:id="rId8" imgW="826829" imgH="840406" progId="MS_ClipArt_Gallery.2">
                    <p:embed/>
                  </p:oleObj>
                </mc:Choice>
                <mc:Fallback>
                  <p:oleObj name="Clip" r:id="rId8" imgW="826829" imgH="840406" progId="MS_ClipArt_Gallery.2">
                    <p:embed/>
                    <p:pic>
                      <p:nvPicPr>
                        <p:cNvPr id="82" name="Object 25">
                          <a:extLst>
                            <a:ext uri="{FF2B5EF4-FFF2-40B4-BE49-F238E27FC236}">
                              <a16:creationId xmlns:a16="http://schemas.microsoft.com/office/drawing/2014/main" id="{F9613CBA-3E36-4C5D-8B25-4619C0EA07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7236" y="1439942"/>
                          <a:ext cx="364538" cy="423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Text Box 30">
              <a:extLst>
                <a:ext uri="{FF2B5EF4-FFF2-40B4-BE49-F238E27FC236}">
                  <a16:creationId xmlns:a16="http://schemas.microsoft.com/office/drawing/2014/main" id="{96F8DD56-5DA7-41CE-A9C5-7E7FF0388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587" y="1522501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A3A2CD4B-59CE-4CBE-81CF-E8C6365E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2916" y="1431924"/>
              <a:ext cx="599382" cy="599382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7FCD542-44BC-4A8C-A62D-A270F926B790}"/>
              </a:ext>
            </a:extLst>
          </p:cNvPr>
          <p:cNvGrpSpPr/>
          <p:nvPr/>
        </p:nvGrpSpPr>
        <p:grpSpPr>
          <a:xfrm>
            <a:off x="2505553" y="2221834"/>
            <a:ext cx="7032560" cy="4057684"/>
            <a:chOff x="676753" y="2004550"/>
            <a:chExt cx="7032560" cy="4057684"/>
          </a:xfrm>
        </p:grpSpPr>
        <p:sp>
          <p:nvSpPr>
            <p:cNvPr id="105" name="Text Box 33">
              <a:extLst>
                <a:ext uri="{FF2B5EF4-FFF2-40B4-BE49-F238E27FC236}">
                  <a16:creationId xmlns:a16="http://schemas.microsoft.com/office/drawing/2014/main" id="{588A1D32-7B09-4CAE-8C56-69870C029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753" y="5662124"/>
              <a:ext cx="6383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time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F103370-62C5-4D5E-94A7-BEDAEB320862}"/>
                </a:ext>
              </a:extLst>
            </p:cNvPr>
            <p:cNvGrpSpPr/>
            <p:nvPr/>
          </p:nvGrpSpPr>
          <p:grpSpPr>
            <a:xfrm>
              <a:off x="991913" y="2004550"/>
              <a:ext cx="6717400" cy="3789440"/>
              <a:chOff x="991913" y="2004550"/>
              <a:chExt cx="6717400" cy="3789440"/>
            </a:xfrm>
          </p:grpSpPr>
          <p:sp>
            <p:nvSpPr>
              <p:cNvPr id="106" name="Line 34">
                <a:extLst>
                  <a:ext uri="{FF2B5EF4-FFF2-40B4-BE49-F238E27FC236}">
                    <a16:creationId xmlns:a16="http://schemas.microsoft.com/office/drawing/2014/main" id="{DFE68E46-6149-47E1-B531-9BDB01AEA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1913" y="2004550"/>
                <a:ext cx="67174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6038152E-B051-463C-9EB7-607C7057CADE}"/>
                  </a:ext>
                </a:extLst>
              </p:cNvPr>
              <p:cNvCxnSpPr/>
              <p:nvPr/>
            </p:nvCxnSpPr>
            <p:spPr>
              <a:xfrm>
                <a:off x="991913" y="2004550"/>
                <a:ext cx="0" cy="37894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73DA511-1528-4990-B126-32FFEC9AEADE}"/>
              </a:ext>
            </a:extLst>
          </p:cNvPr>
          <p:cNvGrpSpPr/>
          <p:nvPr/>
        </p:nvGrpSpPr>
        <p:grpSpPr>
          <a:xfrm>
            <a:off x="430213" y="0"/>
            <a:ext cx="7119275" cy="1428589"/>
            <a:chOff x="551030" y="-368704"/>
            <a:chExt cx="7119275" cy="1428589"/>
          </a:xfrm>
        </p:grpSpPr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33C4A023-7E95-41F2-A92A-1EC92F2160E8}"/>
                </a:ext>
              </a:extLst>
            </p:cNvPr>
            <p:cNvGrpSpPr/>
            <p:nvPr/>
          </p:nvGrpSpPr>
          <p:grpSpPr>
            <a:xfrm>
              <a:off x="1201630" y="303925"/>
              <a:ext cx="6468675" cy="687997"/>
              <a:chOff x="1839057" y="967769"/>
              <a:chExt cx="6468675" cy="687997"/>
            </a:xfrm>
          </p:grpSpPr>
          <p:sp>
            <p:nvSpPr>
              <p:cNvPr id="137" name="矩形: 圆角 136">
                <a:extLst>
                  <a:ext uri="{FF2B5EF4-FFF2-40B4-BE49-F238E27FC236}">
                    <a16:creationId xmlns:a16="http://schemas.microsoft.com/office/drawing/2014/main" id="{2C329E7F-AC43-4553-B696-C777F94E550F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46867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9572F282-4DE7-4CDA-ADA8-32AA61BADBD7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3916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冲突发生的处理</a:t>
                </a:r>
              </a:p>
            </p:txBody>
          </p:sp>
        </p:grp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F991FCA7-8733-4AAF-842E-43C8A4EB8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C22770-8E88-42DA-98ED-AAAFBE92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1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BBEB09EF-E6E4-48B2-BF03-3BC4CF3EC145}"/>
              </a:ext>
            </a:extLst>
          </p:cNvPr>
          <p:cNvGrpSpPr/>
          <p:nvPr/>
        </p:nvGrpSpPr>
        <p:grpSpPr>
          <a:xfrm>
            <a:off x="430213" y="0"/>
            <a:ext cx="6747353" cy="1428589"/>
            <a:chOff x="551030" y="-368704"/>
            <a:chExt cx="6747353" cy="142858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5A92924-918A-4C48-A693-CC92CFB85F56}"/>
                </a:ext>
              </a:extLst>
            </p:cNvPr>
            <p:cNvGrpSpPr/>
            <p:nvPr/>
          </p:nvGrpSpPr>
          <p:grpSpPr>
            <a:xfrm>
              <a:off x="1201631" y="303925"/>
              <a:ext cx="6096752" cy="687997"/>
              <a:chOff x="1839058" y="967769"/>
              <a:chExt cx="6096752" cy="687997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FEC50E16-8BCC-4F07-B6E6-899B011C7F3B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096752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D4A6C2C-B820-44D5-BCB9-EDCCFD22D090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5045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802.11MAC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帧格式</a:t>
                </a:r>
              </a:p>
            </p:txBody>
          </p:sp>
        </p:grp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B0C854D-45DC-4271-8845-0E6E0EB40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91AA7F5-3C4D-4CD1-957C-480DB7623819}"/>
              </a:ext>
            </a:extLst>
          </p:cNvPr>
          <p:cNvGrpSpPr/>
          <p:nvPr/>
        </p:nvGrpSpPr>
        <p:grpSpPr>
          <a:xfrm>
            <a:off x="5779099" y="3117187"/>
            <a:ext cx="2258600" cy="1752928"/>
            <a:chOff x="3955665" y="2768827"/>
            <a:chExt cx="2258600" cy="1752928"/>
          </a:xfrm>
        </p:grpSpPr>
        <p:sp>
          <p:nvSpPr>
            <p:cNvPr id="72" name="Line 8">
              <a:extLst>
                <a:ext uri="{FF2B5EF4-FFF2-40B4-BE49-F238E27FC236}">
                  <a16:creationId xmlns:a16="http://schemas.microsoft.com/office/drawing/2014/main" id="{9F278739-BF26-4DCD-9A2F-246267374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29900" y="2768827"/>
              <a:ext cx="242666" cy="82959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35083F4E-7D58-49A8-841E-087C6D2B1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665" y="3598425"/>
              <a:ext cx="22586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3: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连接的路由器接口的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3014B6-7F75-4849-A501-00B23CEB40BB}"/>
              </a:ext>
            </a:extLst>
          </p:cNvPr>
          <p:cNvGrpSpPr/>
          <p:nvPr/>
        </p:nvGrpSpPr>
        <p:grpSpPr>
          <a:xfrm>
            <a:off x="2443765" y="2127381"/>
            <a:ext cx="7304469" cy="958631"/>
            <a:chOff x="620331" y="1779021"/>
            <a:chExt cx="7304469" cy="958631"/>
          </a:xfrm>
        </p:grpSpPr>
        <p:sp>
          <p:nvSpPr>
            <p:cNvPr id="81" name="Rectangle 13">
              <a:extLst>
                <a:ext uri="{FF2B5EF4-FFF2-40B4-BE49-F238E27FC236}">
                  <a16:creationId xmlns:a16="http://schemas.microsoft.com/office/drawing/2014/main" id="{873B10F7-7ACB-4AC9-BA83-1440E21E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31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帧控制</a:t>
              </a:r>
            </a:p>
          </p:txBody>
        </p:sp>
        <p:sp>
          <p:nvSpPr>
            <p:cNvPr id="83" name="Rectangle 14">
              <a:extLst>
                <a:ext uri="{FF2B5EF4-FFF2-40B4-BE49-F238E27FC236}">
                  <a16:creationId xmlns:a16="http://schemas.microsoft.com/office/drawing/2014/main" id="{EEF62F3B-DA2F-4CA0-B865-ADBB6DB8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342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持续期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9BDE3FDC-8AD2-4A55-A36E-C9AF1D97A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353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20785F52-2412-4245-8384-35DA38859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364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6" name="Rectangle 17">
              <a:extLst>
                <a:ext uri="{FF2B5EF4-FFF2-40B4-BE49-F238E27FC236}">
                  <a16:creationId xmlns:a16="http://schemas.microsoft.com/office/drawing/2014/main" id="{2E72DB44-F25C-4C8C-854C-25AEA8A24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397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7" name="Rectangle 18">
              <a:extLst>
                <a:ext uri="{FF2B5EF4-FFF2-40B4-BE49-F238E27FC236}">
                  <a16:creationId xmlns:a16="http://schemas.microsoft.com/office/drawing/2014/main" id="{E4F23C64-2576-4706-ACC1-7523BDBB3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375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8" name="Rectangle 19">
              <a:extLst>
                <a:ext uri="{FF2B5EF4-FFF2-40B4-BE49-F238E27FC236}">
                  <a16:creationId xmlns:a16="http://schemas.microsoft.com/office/drawing/2014/main" id="{517F16D1-D6C9-48B5-BC9E-057AD1F63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386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20">
              <a:extLst>
                <a:ext uri="{FF2B5EF4-FFF2-40B4-BE49-F238E27FC236}">
                  <a16:creationId xmlns:a16="http://schemas.microsoft.com/office/drawing/2014/main" id="{C501A019-69A3-4ED3-B1CD-455771AA9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408" y="2103665"/>
              <a:ext cx="1240382" cy="6096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有效载荷</a:t>
              </a:r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A65BF476-1870-40C0-885D-D58AA372A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6789" y="2103665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CRC</a:t>
              </a:r>
            </a:p>
          </p:txBody>
        </p:sp>
        <p:sp>
          <p:nvSpPr>
            <p:cNvPr id="91" name="Text Box 22">
              <a:extLst>
                <a:ext uri="{FF2B5EF4-FFF2-40B4-BE49-F238E27FC236}">
                  <a16:creationId xmlns:a16="http://schemas.microsoft.com/office/drawing/2014/main" id="{515F8D32-95EE-498B-BF9F-CDC5BF2A5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533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19918387-7227-4D5D-B4D5-36A067A0E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4585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3" name="Text Box 24">
              <a:extLst>
                <a:ext uri="{FF2B5EF4-FFF2-40B4-BE49-F238E27FC236}">
                  <a16:creationId xmlns:a16="http://schemas.microsoft.com/office/drawing/2014/main" id="{0E35B9A5-5D42-4578-8B70-C9D55F3A8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6759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4" name="Text Box 25">
              <a:extLst>
                <a:ext uri="{FF2B5EF4-FFF2-40B4-BE49-F238E27FC236}">
                  <a16:creationId xmlns:a16="http://schemas.microsoft.com/office/drawing/2014/main" id="{95B74600-9B43-4C3D-B111-914D5900D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296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5" name="Text Box 26">
              <a:extLst>
                <a:ext uri="{FF2B5EF4-FFF2-40B4-BE49-F238E27FC236}">
                  <a16:creationId xmlns:a16="http://schemas.microsoft.com/office/drawing/2014/main" id="{674AB4B2-BCA4-4B9D-9B70-D1433CC76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036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6" name="Text Box 27">
              <a:extLst>
                <a:ext uri="{FF2B5EF4-FFF2-40B4-BE49-F238E27FC236}">
                  <a16:creationId xmlns:a16="http://schemas.microsoft.com/office/drawing/2014/main" id="{EAA7D7E4-DE81-4D4A-8663-39278FE90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7451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7" name="Text Box 28">
              <a:extLst>
                <a:ext uri="{FF2B5EF4-FFF2-40B4-BE49-F238E27FC236}">
                  <a16:creationId xmlns:a16="http://schemas.microsoft.com/office/drawing/2014/main" id="{3A245070-7AF9-4A1A-B840-003D93F37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451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8" name="Text Box 29">
              <a:extLst>
                <a:ext uri="{FF2B5EF4-FFF2-40B4-BE49-F238E27FC236}">
                  <a16:creationId xmlns:a16="http://schemas.microsoft.com/office/drawing/2014/main" id="{5724F71F-940A-40A6-B3A9-D7547280D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228" y="1779021"/>
              <a:ext cx="9541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0 - 2312</a:t>
              </a:r>
            </a:p>
          </p:txBody>
        </p:sp>
        <p:sp>
          <p:nvSpPr>
            <p:cNvPr id="99" name="Text Box 30">
              <a:extLst>
                <a:ext uri="{FF2B5EF4-FFF2-40B4-BE49-F238E27FC236}">
                  <a16:creationId xmlns:a16="http://schemas.microsoft.com/office/drawing/2014/main" id="{10113F85-7724-4948-99B5-452BE8BA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8611" y="1779021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1" name="Text Box 31">
              <a:extLst>
                <a:ext uri="{FF2B5EF4-FFF2-40B4-BE49-F238E27FC236}">
                  <a16:creationId xmlns:a16="http://schemas.microsoft.com/office/drawing/2014/main" id="{47A0A533-6F22-4E98-91FD-E91EBD70E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6329" y="2152877"/>
              <a:ext cx="5950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控制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7216C8-D333-4DB3-8E94-F0F1F76D216D}"/>
              </a:ext>
            </a:extLst>
          </p:cNvPr>
          <p:cNvGrpSpPr/>
          <p:nvPr/>
        </p:nvGrpSpPr>
        <p:grpSpPr>
          <a:xfrm>
            <a:off x="3944700" y="3117186"/>
            <a:ext cx="2328705" cy="2794993"/>
            <a:chOff x="2121266" y="2768826"/>
            <a:chExt cx="2328705" cy="2794993"/>
          </a:xfrm>
        </p:grpSpPr>
        <p:sp>
          <p:nvSpPr>
            <p:cNvPr id="68" name="Text Box 4">
              <a:extLst>
                <a:ext uri="{FF2B5EF4-FFF2-40B4-BE49-F238E27FC236}">
                  <a16:creationId xmlns:a16="http://schemas.microsoft.com/office/drawing/2014/main" id="{743851F4-AC09-4A76-A96F-40E28008E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266" y="4640489"/>
              <a:ext cx="232870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2: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无线主机或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发送该帧的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  <p:sp>
          <p:nvSpPr>
            <p:cNvPr id="104" name="Line 8">
              <a:extLst>
                <a:ext uri="{FF2B5EF4-FFF2-40B4-BE49-F238E27FC236}">
                  <a16:creationId xmlns:a16="http://schemas.microsoft.com/office/drawing/2014/main" id="{C6E32510-C049-4B8D-8BF1-664A09843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5619" y="2768826"/>
              <a:ext cx="0" cy="18716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302545-C553-4625-9EB7-6B71C5AC2C5E}"/>
              </a:ext>
            </a:extLst>
          </p:cNvPr>
          <p:cNvGrpSpPr/>
          <p:nvPr/>
        </p:nvGrpSpPr>
        <p:grpSpPr>
          <a:xfrm>
            <a:off x="1537342" y="3117184"/>
            <a:ext cx="2800406" cy="1820269"/>
            <a:chOff x="-286092" y="2768824"/>
            <a:chExt cx="2800406" cy="1820269"/>
          </a:xfrm>
        </p:grpSpPr>
        <p:sp>
          <p:nvSpPr>
            <p:cNvPr id="71" name="Text Box 7">
              <a:extLst>
                <a:ext uri="{FF2B5EF4-FFF2-40B4-BE49-F238E27FC236}">
                  <a16:creationId xmlns:a16="http://schemas.microsoft.com/office/drawing/2014/main" id="{1E50ED63-4B56-46AC-B70E-F48460898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86092" y="3665763"/>
              <a:ext cx="21946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1: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无线主机或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接收该帧的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</p:txBody>
        </p:sp>
        <p:sp>
          <p:nvSpPr>
            <p:cNvPr id="107" name="Line 8">
              <a:extLst>
                <a:ext uri="{FF2B5EF4-FFF2-40B4-BE49-F238E27FC236}">
                  <a16:creationId xmlns:a16="http://schemas.microsoft.com/office/drawing/2014/main" id="{450D3B03-5570-41E0-BC51-17469FAB2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2072" y="2768824"/>
              <a:ext cx="972242" cy="89693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20A60B-5998-4386-8215-45BEECCDDC45}"/>
              </a:ext>
            </a:extLst>
          </p:cNvPr>
          <p:cNvGrpSpPr/>
          <p:nvPr/>
        </p:nvGrpSpPr>
        <p:grpSpPr>
          <a:xfrm>
            <a:off x="7396424" y="3121947"/>
            <a:ext cx="2859622" cy="1812678"/>
            <a:chOff x="5572990" y="2773587"/>
            <a:chExt cx="2859622" cy="1812678"/>
          </a:xfrm>
        </p:grpSpPr>
        <p:sp>
          <p:nvSpPr>
            <p:cNvPr id="74" name="Text Box 10">
              <a:extLst>
                <a:ext uri="{FF2B5EF4-FFF2-40B4-BE49-F238E27FC236}">
                  <a16:creationId xmlns:a16="http://schemas.microsoft.com/office/drawing/2014/main" id="{0B116D15-2A0B-40A2-9185-359AE7F93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1706" y="3662935"/>
              <a:ext cx="166090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4: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仅仅在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ad hoc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模式中使用</a:t>
              </a:r>
            </a:p>
          </p:txBody>
        </p:sp>
        <p:sp>
          <p:nvSpPr>
            <p:cNvPr id="113" name="Line 8">
              <a:extLst>
                <a:ext uri="{FF2B5EF4-FFF2-40B4-BE49-F238E27FC236}">
                  <a16:creationId xmlns:a16="http://schemas.microsoft.com/office/drawing/2014/main" id="{5126BD60-93FD-40C5-9019-931DBD57BC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72990" y="2773587"/>
              <a:ext cx="1375040" cy="889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51CD1A-0C2F-461B-BC39-D4FE922F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2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>
            <a:extLst>
              <a:ext uri="{FF2B5EF4-FFF2-40B4-BE49-F238E27FC236}">
                <a16:creationId xmlns:a16="http://schemas.microsoft.com/office/drawing/2014/main" id="{BBEB09EF-E6E4-48B2-BF03-3BC4CF3EC145}"/>
              </a:ext>
            </a:extLst>
          </p:cNvPr>
          <p:cNvGrpSpPr/>
          <p:nvPr/>
        </p:nvGrpSpPr>
        <p:grpSpPr>
          <a:xfrm>
            <a:off x="430213" y="0"/>
            <a:ext cx="7573962" cy="1428589"/>
            <a:chOff x="551030" y="-368704"/>
            <a:chExt cx="7573962" cy="142858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5A92924-918A-4C48-A693-CC92CFB85F56}"/>
                </a:ext>
              </a:extLst>
            </p:cNvPr>
            <p:cNvGrpSpPr/>
            <p:nvPr/>
          </p:nvGrpSpPr>
          <p:grpSpPr>
            <a:xfrm>
              <a:off x="1201630" y="303925"/>
              <a:ext cx="6923362" cy="675443"/>
              <a:chOff x="1839057" y="967769"/>
              <a:chExt cx="6923362" cy="675443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FEC50E16-8BCC-4F07-B6E6-899B011C7F3B}"/>
                  </a:ext>
                </a:extLst>
              </p:cNvPr>
              <p:cNvSpPr/>
              <p:nvPr/>
            </p:nvSpPr>
            <p:spPr>
              <a:xfrm>
                <a:off x="1839057" y="967769"/>
                <a:ext cx="692336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D4A6C2C-B820-44D5-BCB9-EDCCFD22D090}"/>
                  </a:ext>
                </a:extLst>
              </p:cNvPr>
              <p:cNvSpPr txBox="1"/>
              <p:nvPr/>
            </p:nvSpPr>
            <p:spPr>
              <a:xfrm>
                <a:off x="2695486" y="1078829"/>
                <a:ext cx="6066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无线与有线</a:t>
                </a:r>
                <a:r>
                  <a:rPr lang="en-US" altLang="zh-C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LAN</a:t>
                </a:r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帧地址部分的区别</a:t>
                </a:r>
              </a:p>
            </p:txBody>
          </p:sp>
        </p:grp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B0C854D-45DC-4271-8845-0E6E0EB40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F7680C-5F6D-4484-9D68-8AE8B27D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17" name="Oval 4">
            <a:extLst>
              <a:ext uri="{FF2B5EF4-FFF2-40B4-BE49-F238E27FC236}">
                <a16:creationId xmlns:a16="http://schemas.microsoft.com/office/drawing/2014/main" id="{B6D05523-EA5D-43D8-87C7-CFD997DE1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2" y="1449388"/>
            <a:ext cx="2454275" cy="2374900"/>
          </a:xfrm>
          <a:prstGeom prst="ellipse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" name="Line 5">
            <a:extLst>
              <a:ext uri="{FF2B5EF4-FFF2-40B4-BE49-F238E27FC236}">
                <a16:creationId xmlns:a16="http://schemas.microsoft.com/office/drawing/2014/main" id="{FC9C2843-532F-4EE5-B405-6F05A6864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4674" y="2962275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" name="Line 6">
            <a:extLst>
              <a:ext uri="{FF2B5EF4-FFF2-40B4-BE49-F238E27FC236}">
                <a16:creationId xmlns:a16="http://schemas.microsoft.com/office/drawing/2014/main" id="{E297F9E4-D47F-42DD-9EFD-5600992A76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61074" y="2505075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0" name="Group 7">
            <a:extLst>
              <a:ext uri="{FF2B5EF4-FFF2-40B4-BE49-F238E27FC236}">
                <a16:creationId xmlns:a16="http://schemas.microsoft.com/office/drawing/2014/main" id="{CC4095AF-47F5-4ECF-B04E-6F16D3C57FE6}"/>
              </a:ext>
            </a:extLst>
          </p:cNvPr>
          <p:cNvGrpSpPr>
            <a:grpSpLocks/>
          </p:cNvGrpSpPr>
          <p:nvPr/>
        </p:nvGrpSpPr>
        <p:grpSpPr bwMode="auto">
          <a:xfrm>
            <a:off x="6823074" y="1666875"/>
            <a:ext cx="2362200" cy="1762125"/>
            <a:chOff x="3744" y="1392"/>
            <a:chExt cx="1488" cy="1110"/>
          </a:xfrm>
        </p:grpSpPr>
        <p:sp>
          <p:nvSpPr>
            <p:cNvPr id="121" name="Freeform 8">
              <a:extLst>
                <a:ext uri="{FF2B5EF4-FFF2-40B4-BE49-F238E27FC236}">
                  <a16:creationId xmlns:a16="http://schemas.microsoft.com/office/drawing/2014/main" id="{458AF30D-F757-447A-8AD4-6204FE23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1 w 2135"/>
                <a:gd name="T1" fmla="*/ 3 h 1662"/>
                <a:gd name="T2" fmla="*/ 1 w 2135"/>
                <a:gd name="T3" fmla="*/ 1 h 1662"/>
                <a:gd name="T4" fmla="*/ 6 w 2135"/>
                <a:gd name="T5" fmla="*/ 1 h 1662"/>
                <a:gd name="T6" fmla="*/ 11 w 2135"/>
                <a:gd name="T7" fmla="*/ 1 h 1662"/>
                <a:gd name="T8" fmla="*/ 18 w 2135"/>
                <a:gd name="T9" fmla="*/ 2 h 1662"/>
                <a:gd name="T10" fmla="*/ 18 w 2135"/>
                <a:gd name="T11" fmla="*/ 6 h 1662"/>
                <a:gd name="T12" fmla="*/ 15 w 2135"/>
                <a:gd name="T13" fmla="*/ 9 h 1662"/>
                <a:gd name="T14" fmla="*/ 7 w 2135"/>
                <a:gd name="T15" fmla="*/ 7 h 1662"/>
                <a:gd name="T16" fmla="*/ 5 w 2135"/>
                <a:gd name="T17" fmla="*/ 7 h 1662"/>
                <a:gd name="T18" fmla="*/ 1 w 2135"/>
                <a:gd name="T19" fmla="*/ 6 h 1662"/>
                <a:gd name="T20" fmla="*/ 1 w 2135"/>
                <a:gd name="T21" fmla="*/ 3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2" name="Text Box 9">
              <a:extLst>
                <a:ext uri="{FF2B5EF4-FFF2-40B4-BE49-F238E27FC236}">
                  <a16:creationId xmlns:a16="http://schemas.microsoft.com/office/drawing/2014/main" id="{F5291E03-9ACB-4E07-A3E8-CC826D39B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Comic Sans MS" panose="030F0702030302020204" pitchFamily="66" charset="0"/>
                </a:rPr>
                <a:t>Internet</a:t>
              </a:r>
            </a:p>
          </p:txBody>
        </p:sp>
      </p:grpSp>
      <p:grpSp>
        <p:nvGrpSpPr>
          <p:cNvPr id="123" name="Group 10">
            <a:extLst>
              <a:ext uri="{FF2B5EF4-FFF2-40B4-BE49-F238E27FC236}">
                <a16:creationId xmlns:a16="http://schemas.microsoft.com/office/drawing/2014/main" id="{EF81F1A7-CC5F-462F-BB5A-A0FB61D61E40}"/>
              </a:ext>
            </a:extLst>
          </p:cNvPr>
          <p:cNvGrpSpPr>
            <a:grpSpLocks/>
          </p:cNvGrpSpPr>
          <p:nvPr/>
        </p:nvGrpSpPr>
        <p:grpSpPr bwMode="auto">
          <a:xfrm>
            <a:off x="5502274" y="2498725"/>
            <a:ext cx="869950" cy="544513"/>
            <a:chOff x="2960" y="1427"/>
            <a:chExt cx="548" cy="343"/>
          </a:xfrm>
        </p:grpSpPr>
        <p:grpSp>
          <p:nvGrpSpPr>
            <p:cNvPr id="124" name="Group 11">
              <a:extLst>
                <a:ext uri="{FF2B5EF4-FFF2-40B4-BE49-F238E27FC236}">
                  <a16:creationId xmlns:a16="http://schemas.microsoft.com/office/drawing/2014/main" id="{1400C9B8-B3FA-4BE4-B437-53A98B8528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623"/>
              <a:ext cx="315" cy="147"/>
              <a:chOff x="3600" y="219"/>
              <a:chExt cx="360" cy="175"/>
            </a:xfrm>
          </p:grpSpPr>
          <p:sp>
            <p:nvSpPr>
              <p:cNvPr id="126" name="Oval 12">
                <a:extLst>
                  <a:ext uri="{FF2B5EF4-FFF2-40B4-BE49-F238E27FC236}">
                    <a16:creationId xmlns:a16="http://schemas.microsoft.com/office/drawing/2014/main" id="{AF9BDC28-3A6D-4B94-9A20-FCEED2FEA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7" name="Line 13">
                <a:extLst>
                  <a:ext uri="{FF2B5EF4-FFF2-40B4-BE49-F238E27FC236}">
                    <a16:creationId xmlns:a16="http://schemas.microsoft.com/office/drawing/2014/main" id="{88BBBA05-E1A7-48B9-8C3D-72BFD40EB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" name="Line 14">
                <a:extLst>
                  <a:ext uri="{FF2B5EF4-FFF2-40B4-BE49-F238E27FC236}">
                    <a16:creationId xmlns:a16="http://schemas.microsoft.com/office/drawing/2014/main" id="{B2651619-BDE8-44B3-A161-D49E181E8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" name="Rectangle 15">
                <a:extLst>
                  <a:ext uri="{FF2B5EF4-FFF2-40B4-BE49-F238E27FC236}">
                    <a16:creationId xmlns:a16="http://schemas.microsoft.com/office/drawing/2014/main" id="{7D598DFC-DBB2-4F97-A35F-440488EED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0" name="Oval 16">
                <a:extLst>
                  <a:ext uri="{FF2B5EF4-FFF2-40B4-BE49-F238E27FC236}">
                    <a16:creationId xmlns:a16="http://schemas.microsoft.com/office/drawing/2014/main" id="{EF60B0CD-7413-48A9-B079-132E5ED1A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31" name="Group 17">
                <a:extLst>
                  <a:ext uri="{FF2B5EF4-FFF2-40B4-BE49-F238E27FC236}">
                    <a16:creationId xmlns:a16="http://schemas.microsoft.com/office/drawing/2014/main" id="{58E49F85-B3D9-4119-AFF6-AE6A8F533A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36" name="Line 18">
                  <a:extLst>
                    <a:ext uri="{FF2B5EF4-FFF2-40B4-BE49-F238E27FC236}">
                      <a16:creationId xmlns:a16="http://schemas.microsoft.com/office/drawing/2014/main" id="{C1FCB041-CA46-4265-96FF-E63C91090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7" name="Line 19">
                  <a:extLst>
                    <a:ext uri="{FF2B5EF4-FFF2-40B4-BE49-F238E27FC236}">
                      <a16:creationId xmlns:a16="http://schemas.microsoft.com/office/drawing/2014/main" id="{239A15AE-2229-4A78-B2D3-3C7F117BF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8" name="Line 20">
                  <a:extLst>
                    <a:ext uri="{FF2B5EF4-FFF2-40B4-BE49-F238E27FC236}">
                      <a16:creationId xmlns:a16="http://schemas.microsoft.com/office/drawing/2014/main" id="{AEEF56E8-93BE-4E56-89DF-CDCFD6FB2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2" name="Group 21">
                <a:extLst>
                  <a:ext uri="{FF2B5EF4-FFF2-40B4-BE49-F238E27FC236}">
                    <a16:creationId xmlns:a16="http://schemas.microsoft.com/office/drawing/2014/main" id="{ABEC1A78-1D34-462A-85D3-EAC0BD5BE2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33" name="Line 22">
                  <a:extLst>
                    <a:ext uri="{FF2B5EF4-FFF2-40B4-BE49-F238E27FC236}">
                      <a16:creationId xmlns:a16="http://schemas.microsoft.com/office/drawing/2014/main" id="{8081900B-CE5E-49C9-8DB1-E6225151B7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Line 23">
                  <a:extLst>
                    <a:ext uri="{FF2B5EF4-FFF2-40B4-BE49-F238E27FC236}">
                      <a16:creationId xmlns:a16="http://schemas.microsoft.com/office/drawing/2014/main" id="{D30BD9D9-2B38-4F58-B907-A773BD8F17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Line 24">
                  <a:extLst>
                    <a:ext uri="{FF2B5EF4-FFF2-40B4-BE49-F238E27FC236}">
                      <a16:creationId xmlns:a16="http://schemas.microsoft.com/office/drawing/2014/main" id="{0E56E255-C74D-4AC9-AAC8-D48646E73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5" name="Text Box 25">
              <a:extLst>
                <a:ext uri="{FF2B5EF4-FFF2-40B4-BE49-F238E27FC236}">
                  <a16:creationId xmlns:a16="http://schemas.microsoft.com/office/drawing/2014/main" id="{04AA5487-19CA-4CD8-A6FF-889BC23B3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" y="142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Comic Sans MS" panose="030F0702030302020204" pitchFamily="66" charset="0"/>
                </a:rPr>
                <a:t>路由器</a:t>
              </a:r>
            </a:p>
          </p:txBody>
        </p:sp>
      </p:grpSp>
      <p:grpSp>
        <p:nvGrpSpPr>
          <p:cNvPr id="139" name="Group 26">
            <a:extLst>
              <a:ext uri="{FF2B5EF4-FFF2-40B4-BE49-F238E27FC236}">
                <a16:creationId xmlns:a16="http://schemas.microsoft.com/office/drawing/2014/main" id="{12E836BA-3E75-411E-ACE1-5B8FD5491D25}"/>
              </a:ext>
            </a:extLst>
          </p:cNvPr>
          <p:cNvGrpSpPr>
            <a:grpSpLocks/>
          </p:cNvGrpSpPr>
          <p:nvPr/>
        </p:nvGrpSpPr>
        <p:grpSpPr bwMode="auto">
          <a:xfrm>
            <a:off x="3825874" y="2390775"/>
            <a:ext cx="935038" cy="1039813"/>
            <a:chOff x="1952" y="1032"/>
            <a:chExt cx="589" cy="655"/>
          </a:xfrm>
        </p:grpSpPr>
        <p:sp>
          <p:nvSpPr>
            <p:cNvPr id="140" name="Text Box 27">
              <a:extLst>
                <a:ext uri="{FF2B5EF4-FFF2-40B4-BE49-F238E27FC236}">
                  <a16:creationId xmlns:a16="http://schemas.microsoft.com/office/drawing/2014/main" id="{76D5F049-C077-434C-B90A-8863D20B5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0" y="1456"/>
              <a:ext cx="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Comic Sans MS" panose="030F0702030302020204" pitchFamily="66" charset="0"/>
                </a:rPr>
                <a:t>AP</a:t>
              </a:r>
            </a:p>
          </p:txBody>
        </p:sp>
        <p:grpSp>
          <p:nvGrpSpPr>
            <p:cNvPr id="141" name="Group 28">
              <a:extLst>
                <a:ext uri="{FF2B5EF4-FFF2-40B4-BE49-F238E27FC236}">
                  <a16:creationId xmlns:a16="http://schemas.microsoft.com/office/drawing/2014/main" id="{1B4B0BD6-10F0-45D0-8F6C-AB86FF212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2" y="1032"/>
              <a:ext cx="589" cy="440"/>
              <a:chOff x="1160" y="2192"/>
              <a:chExt cx="589" cy="440"/>
            </a:xfrm>
          </p:grpSpPr>
          <p:pic>
            <p:nvPicPr>
              <p:cNvPr id="142" name="Picture 29" descr="31u_bnrz[1]">
                <a:extLst>
                  <a:ext uri="{FF2B5EF4-FFF2-40B4-BE49-F238E27FC236}">
                    <a16:creationId xmlns:a16="http://schemas.microsoft.com/office/drawing/2014/main" id="{30A66DA6-F210-410C-838C-25B61F902A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AutoShape 30">
                <a:extLst>
                  <a:ext uri="{FF2B5EF4-FFF2-40B4-BE49-F238E27FC236}">
                    <a16:creationId xmlns:a16="http://schemas.microsoft.com/office/drawing/2014/main" id="{D82EC4CB-E0CC-43E4-8F0F-1F3CCD10C68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9DFB487F-3943-405C-BD62-66E28F7DD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9CF197D1-0D42-4694-AEA5-38038499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A049F2A1-35D8-4F64-9EA9-E2615BAC4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4308647E-AF85-485A-B75E-59EC36936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5BBE6C0D-FA64-4897-AB7A-8EAE79BD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7C180063-29FD-4996-AA7B-903A73A4A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63A55A02-B542-4BE8-BF6C-140CBEFA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8086DCCE-9D42-4229-B2BF-F0B744D1F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715514CF-B495-494D-9939-17C85749C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4B2541F2-C32D-4E8C-9D9A-D567B0A84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41">
                <a:extLst>
                  <a:ext uri="{FF2B5EF4-FFF2-40B4-BE49-F238E27FC236}">
                    <a16:creationId xmlns:a16="http://schemas.microsoft.com/office/drawing/2014/main" id="{91AE6B75-116F-4F5F-88F9-5A36D541B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Freeform 42">
                <a:extLst>
                  <a:ext uri="{FF2B5EF4-FFF2-40B4-BE49-F238E27FC236}">
                    <a16:creationId xmlns:a16="http://schemas.microsoft.com/office/drawing/2014/main" id="{0F702D5F-658B-42F3-AF9A-2B710D76C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2BE867DE-66D1-41FA-8FAB-82569DC75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44">
                <a:extLst>
                  <a:ext uri="{FF2B5EF4-FFF2-40B4-BE49-F238E27FC236}">
                    <a16:creationId xmlns:a16="http://schemas.microsoft.com/office/drawing/2014/main" id="{BF52B751-3D94-4212-8C48-6E45806B8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45">
                <a:extLst>
                  <a:ext uri="{FF2B5EF4-FFF2-40B4-BE49-F238E27FC236}">
                    <a16:creationId xmlns:a16="http://schemas.microsoft.com/office/drawing/2014/main" id="{CDA8DE63-6962-4A3F-B7D2-61EBD8926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46">
                <a:extLst>
                  <a:ext uri="{FF2B5EF4-FFF2-40B4-BE49-F238E27FC236}">
                    <a16:creationId xmlns:a16="http://schemas.microsoft.com/office/drawing/2014/main" id="{75BA7ED0-BAB3-4CAC-9322-8CFC66B3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0" name="Group 47">
            <a:extLst>
              <a:ext uri="{FF2B5EF4-FFF2-40B4-BE49-F238E27FC236}">
                <a16:creationId xmlns:a16="http://schemas.microsoft.com/office/drawing/2014/main" id="{AACE6E6C-5F17-4E02-8B5D-091A3C4A6188}"/>
              </a:ext>
            </a:extLst>
          </p:cNvPr>
          <p:cNvGrpSpPr>
            <a:grpSpLocks/>
          </p:cNvGrpSpPr>
          <p:nvPr/>
        </p:nvGrpSpPr>
        <p:grpSpPr bwMode="auto">
          <a:xfrm>
            <a:off x="2746374" y="2060575"/>
            <a:ext cx="495300" cy="622300"/>
            <a:chOff x="2870" y="1518"/>
            <a:chExt cx="292" cy="320"/>
          </a:xfrm>
        </p:grpSpPr>
        <p:graphicFrame>
          <p:nvGraphicFramePr>
            <p:cNvPr id="161" name="Object 48">
              <a:extLst>
                <a:ext uri="{FF2B5EF4-FFF2-40B4-BE49-F238E27FC236}">
                  <a16:creationId xmlns:a16="http://schemas.microsoft.com/office/drawing/2014/main" id="{6612E571-2D7F-4998-9E5E-AA2B0E0569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8" name="Clip" r:id="rId6" imgW="826829" imgH="840406" progId="MS_ClipArt_Gallery.2">
                    <p:embed/>
                  </p:oleObj>
                </mc:Choice>
                <mc:Fallback>
                  <p:oleObj name="Clip" r:id="rId6" imgW="826829" imgH="840406" progId="MS_ClipArt_Gallery.2">
                    <p:embed/>
                    <p:pic>
                      <p:nvPicPr>
                        <p:cNvPr id="75855" name="Object 48">
                          <a:extLst>
                            <a:ext uri="{FF2B5EF4-FFF2-40B4-BE49-F238E27FC236}">
                              <a16:creationId xmlns:a16="http://schemas.microsoft.com/office/drawing/2014/main" id="{B6BA5B87-6098-4E9C-A0E7-ADD1BB470F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2" name="Object 49">
              <a:extLst>
                <a:ext uri="{FF2B5EF4-FFF2-40B4-BE49-F238E27FC236}">
                  <a16:creationId xmlns:a16="http://schemas.microsoft.com/office/drawing/2014/main" id="{4BB85D6B-EC8C-4092-8138-3F5BFC7A6E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9" name="Clip" r:id="rId8" imgW="1268295" imgH="1199426" progId="MS_ClipArt_Gallery.2">
                    <p:embed/>
                  </p:oleObj>
                </mc:Choice>
                <mc:Fallback>
                  <p:oleObj name="Clip" r:id="rId8" imgW="1268295" imgH="1199426" progId="MS_ClipArt_Gallery.2">
                    <p:embed/>
                    <p:pic>
                      <p:nvPicPr>
                        <p:cNvPr id="75856" name="Object 49">
                          <a:extLst>
                            <a:ext uri="{FF2B5EF4-FFF2-40B4-BE49-F238E27FC236}">
                              <a16:creationId xmlns:a16="http://schemas.microsoft.com/office/drawing/2014/main" id="{C9557D77-D39B-420A-9DFD-32990BB347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" name="Group 50">
            <a:extLst>
              <a:ext uri="{FF2B5EF4-FFF2-40B4-BE49-F238E27FC236}">
                <a16:creationId xmlns:a16="http://schemas.microsoft.com/office/drawing/2014/main" id="{44059DD2-5BE7-4C38-AFB2-51504A887D36}"/>
              </a:ext>
            </a:extLst>
          </p:cNvPr>
          <p:cNvGrpSpPr>
            <a:grpSpLocks/>
          </p:cNvGrpSpPr>
          <p:nvPr/>
        </p:nvGrpSpPr>
        <p:grpSpPr bwMode="auto">
          <a:xfrm>
            <a:off x="3605212" y="1581150"/>
            <a:ext cx="495300" cy="622300"/>
            <a:chOff x="2870" y="1518"/>
            <a:chExt cx="292" cy="320"/>
          </a:xfrm>
        </p:grpSpPr>
        <p:graphicFrame>
          <p:nvGraphicFramePr>
            <p:cNvPr id="164" name="Object 51">
              <a:extLst>
                <a:ext uri="{FF2B5EF4-FFF2-40B4-BE49-F238E27FC236}">
                  <a16:creationId xmlns:a16="http://schemas.microsoft.com/office/drawing/2014/main" id="{ED72101B-C95F-4705-89A4-14EEECA540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0" name="Clip" r:id="rId10" imgW="826829" imgH="840406" progId="MS_ClipArt_Gallery.2">
                    <p:embed/>
                  </p:oleObj>
                </mc:Choice>
                <mc:Fallback>
                  <p:oleObj name="Clip" r:id="rId10" imgW="826829" imgH="840406" progId="MS_ClipArt_Gallery.2">
                    <p:embed/>
                    <p:pic>
                      <p:nvPicPr>
                        <p:cNvPr id="75853" name="Object 51">
                          <a:extLst>
                            <a:ext uri="{FF2B5EF4-FFF2-40B4-BE49-F238E27FC236}">
                              <a16:creationId xmlns:a16="http://schemas.microsoft.com/office/drawing/2014/main" id="{E0123C72-95A8-4061-82D2-3E7ACD81AE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" name="Object 52">
              <a:extLst>
                <a:ext uri="{FF2B5EF4-FFF2-40B4-BE49-F238E27FC236}">
                  <a16:creationId xmlns:a16="http://schemas.microsoft.com/office/drawing/2014/main" id="{01E9408D-D9FC-4A5B-A366-A4455B42F0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1" name="Clip" r:id="rId11" imgW="1268295" imgH="1199426" progId="MS_ClipArt_Gallery.2">
                    <p:embed/>
                  </p:oleObj>
                </mc:Choice>
                <mc:Fallback>
                  <p:oleObj name="Clip" r:id="rId11" imgW="1268295" imgH="1199426" progId="MS_ClipArt_Gallery.2">
                    <p:embed/>
                    <p:pic>
                      <p:nvPicPr>
                        <p:cNvPr id="75854" name="Object 52">
                          <a:extLst>
                            <a:ext uri="{FF2B5EF4-FFF2-40B4-BE49-F238E27FC236}">
                              <a16:creationId xmlns:a16="http://schemas.microsoft.com/office/drawing/2014/main" id="{7257CB87-9849-426B-883F-E7C2FD4052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" name="Text Box 53">
            <a:extLst>
              <a:ext uri="{FF2B5EF4-FFF2-40B4-BE49-F238E27FC236}">
                <a16:creationId xmlns:a16="http://schemas.microsoft.com/office/drawing/2014/main" id="{0EE5E50A-E950-4AA7-9F22-B752050FB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474" y="2581275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H1</a:t>
            </a:r>
          </a:p>
        </p:txBody>
      </p:sp>
      <p:sp>
        <p:nvSpPr>
          <p:cNvPr id="167" name="Text Box 54">
            <a:extLst>
              <a:ext uri="{FF2B5EF4-FFF2-40B4-BE49-F238E27FC236}">
                <a16:creationId xmlns:a16="http://schemas.microsoft.com/office/drawing/2014/main" id="{C4C18F53-5EA9-4F9F-A22C-FF27A5336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799" y="2609850"/>
            <a:ext cx="430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omic Sans MS" panose="030F0702030302020204" pitchFamily="66" charset="0"/>
              </a:rPr>
              <a:t>R1</a:t>
            </a:r>
          </a:p>
        </p:txBody>
      </p:sp>
      <p:grpSp>
        <p:nvGrpSpPr>
          <p:cNvPr id="168" name="Group 55">
            <a:extLst>
              <a:ext uri="{FF2B5EF4-FFF2-40B4-BE49-F238E27FC236}">
                <a16:creationId xmlns:a16="http://schemas.microsoft.com/office/drawing/2014/main" id="{A33D0FEE-504F-4497-A19A-6E47167D01BC}"/>
              </a:ext>
            </a:extLst>
          </p:cNvPr>
          <p:cNvGrpSpPr>
            <a:grpSpLocks/>
          </p:cNvGrpSpPr>
          <p:nvPr/>
        </p:nvGrpSpPr>
        <p:grpSpPr bwMode="auto">
          <a:xfrm>
            <a:off x="1152524" y="2625725"/>
            <a:ext cx="5449888" cy="3898900"/>
            <a:chOff x="268" y="1180"/>
            <a:chExt cx="3374" cy="2466"/>
          </a:xfrm>
        </p:grpSpPr>
        <p:sp>
          <p:nvSpPr>
            <p:cNvPr id="169" name="Line 56">
              <a:extLst>
                <a:ext uri="{FF2B5EF4-FFF2-40B4-BE49-F238E27FC236}">
                  <a16:creationId xmlns:a16="http://schemas.microsoft.com/office/drawing/2014/main" id="{8C7B26B4-6757-4FEC-9A4C-35D3CAB0DC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2" y="1180"/>
              <a:ext cx="566" cy="2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0" name="Rectangle 57">
              <a:extLst>
                <a:ext uri="{FF2B5EF4-FFF2-40B4-BE49-F238E27FC236}">
                  <a16:creationId xmlns:a16="http://schemas.microsoft.com/office/drawing/2014/main" id="{DA3887EF-A1E0-4A90-986A-90C2BD71B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" y="2897"/>
              <a:ext cx="3280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C13904A4-58C6-48FA-A776-B31213009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" y="1426"/>
              <a:ext cx="3374" cy="1668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74"/>
                <a:gd name="T19" fmla="*/ 0 h 1668"/>
                <a:gd name="T20" fmla="*/ 3374 w 3374"/>
                <a:gd name="T21" fmla="*/ 1668 h 1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74" h="1668">
                  <a:moveTo>
                    <a:pt x="1397" y="0"/>
                  </a:moveTo>
                  <a:cubicBezTo>
                    <a:pt x="1255" y="557"/>
                    <a:pt x="999" y="1064"/>
                    <a:pt x="104" y="1445"/>
                  </a:cubicBezTo>
                  <a:cubicBezTo>
                    <a:pt x="0" y="1641"/>
                    <a:pt x="719" y="1436"/>
                    <a:pt x="1294" y="1418"/>
                  </a:cubicBezTo>
                  <a:cubicBezTo>
                    <a:pt x="1839" y="1418"/>
                    <a:pt x="3326" y="1668"/>
                    <a:pt x="3374" y="1445"/>
                  </a:cubicBezTo>
                  <a:cubicBezTo>
                    <a:pt x="1983" y="1002"/>
                    <a:pt x="1929" y="582"/>
                    <a:pt x="1585" y="75"/>
                  </a:cubicBezTo>
                  <a:cubicBezTo>
                    <a:pt x="1491" y="25"/>
                    <a:pt x="1529" y="67"/>
                    <a:pt x="1397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" name="Rectangle 59">
              <a:extLst>
                <a:ext uri="{FF2B5EF4-FFF2-40B4-BE49-F238E27FC236}">
                  <a16:creationId xmlns:a16="http://schemas.microsoft.com/office/drawing/2014/main" id="{EC9124FF-DB75-4C46-B426-E989F5F853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84652">
              <a:off x="1621" y="1314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3" name="Text Box 60">
              <a:extLst>
                <a:ext uri="{FF2B5EF4-FFF2-40B4-BE49-F238E27FC236}">
                  <a16:creationId xmlns:a16="http://schemas.microsoft.com/office/drawing/2014/main" id="{56E29E82-82F6-46B3-9617-8054835A9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" y="2923"/>
              <a:ext cx="2913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AP MAC  </a:t>
              </a:r>
              <a:r>
                <a:rPr lang="zh-CN" altLang="en-US">
                  <a:latin typeface="Comic Sans MS" panose="030F0702030302020204" pitchFamily="66" charset="0"/>
                </a:rPr>
                <a:t>地址 </a:t>
              </a:r>
              <a:r>
                <a:rPr lang="en-US" altLang="zh-CN">
                  <a:latin typeface="Comic Sans MS" panose="030F0702030302020204" pitchFamily="66" charset="0"/>
                </a:rPr>
                <a:t>H1 MAC  </a:t>
              </a:r>
              <a:r>
                <a:rPr lang="zh-CN" altLang="en-US">
                  <a:latin typeface="Comic Sans MS" panose="030F0702030302020204" pitchFamily="66" charset="0"/>
                </a:rPr>
                <a:t>地址  </a:t>
              </a:r>
              <a:r>
                <a:rPr lang="en-US" altLang="zh-CN">
                  <a:latin typeface="Comic Sans MS" panose="030F0702030302020204" pitchFamily="66" charset="0"/>
                </a:rPr>
                <a:t>R1 MAC  </a:t>
              </a:r>
              <a:r>
                <a:rPr lang="zh-CN" altLang="en-US">
                  <a:latin typeface="Comic Sans MS" panose="030F0702030302020204" pitchFamily="66" charset="0"/>
                </a:rPr>
                <a:t>地址</a:t>
              </a:r>
            </a:p>
          </p:txBody>
        </p:sp>
        <p:sp>
          <p:nvSpPr>
            <p:cNvPr id="174" name="Line 61">
              <a:extLst>
                <a:ext uri="{FF2B5EF4-FFF2-40B4-BE49-F238E27FC236}">
                  <a16:creationId xmlns:a16="http://schemas.microsoft.com/office/drawing/2014/main" id="{7538CBD1-7A08-4E90-989F-30C2CD78B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4" name="Line 62">
              <a:extLst>
                <a:ext uri="{FF2B5EF4-FFF2-40B4-BE49-F238E27FC236}">
                  <a16:creationId xmlns:a16="http://schemas.microsoft.com/office/drawing/2014/main" id="{C33238F6-051A-4D6F-B413-F28FCA717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5" name="Line 63">
              <a:extLst>
                <a:ext uri="{FF2B5EF4-FFF2-40B4-BE49-F238E27FC236}">
                  <a16:creationId xmlns:a16="http://schemas.microsoft.com/office/drawing/2014/main" id="{C8177552-4C3D-4C9B-9E20-16F7DEFE2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2897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86" name="Group 64">
              <a:extLst>
                <a:ext uri="{FF2B5EF4-FFF2-40B4-BE49-F238E27FC236}">
                  <a16:creationId xmlns:a16="http://schemas.microsoft.com/office/drawing/2014/main" id="{CD1E760A-91A1-46EB-8D48-DECF17D64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" y="3107"/>
              <a:ext cx="120" cy="114"/>
              <a:chOff x="1300" y="3186"/>
              <a:chExt cx="120" cy="114"/>
            </a:xfrm>
          </p:grpSpPr>
          <p:sp>
            <p:nvSpPr>
              <p:cNvPr id="304" name="Rectangle 65">
                <a:extLst>
                  <a:ext uri="{FF2B5EF4-FFF2-40B4-BE49-F238E27FC236}">
                    <a16:creationId xmlns:a16="http://schemas.microsoft.com/office/drawing/2014/main" id="{49BC4FEA-6699-4BC8-BCB1-0D9B7E3FC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5" name="Freeform 66">
                <a:extLst>
                  <a:ext uri="{FF2B5EF4-FFF2-40B4-BE49-F238E27FC236}">
                    <a16:creationId xmlns:a16="http://schemas.microsoft.com/office/drawing/2014/main" id="{C81561B1-6A54-4899-9366-84DF8FA7A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6" name="Freeform 67">
                <a:extLst>
                  <a:ext uri="{FF2B5EF4-FFF2-40B4-BE49-F238E27FC236}">
                    <a16:creationId xmlns:a16="http://schemas.microsoft.com/office/drawing/2014/main" id="{D342C64B-749A-4DBF-BCBA-32F79AE79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87" name="Group 68">
              <a:extLst>
                <a:ext uri="{FF2B5EF4-FFF2-40B4-BE49-F238E27FC236}">
                  <a16:creationId xmlns:a16="http://schemas.microsoft.com/office/drawing/2014/main" id="{5DF30BF0-9417-4D53-ABE4-511FDA969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2839"/>
              <a:ext cx="120" cy="114"/>
              <a:chOff x="1300" y="3186"/>
              <a:chExt cx="120" cy="114"/>
            </a:xfrm>
          </p:grpSpPr>
          <p:sp>
            <p:nvSpPr>
              <p:cNvPr id="301" name="Rectangle 69">
                <a:extLst>
                  <a:ext uri="{FF2B5EF4-FFF2-40B4-BE49-F238E27FC236}">
                    <a16:creationId xmlns:a16="http://schemas.microsoft.com/office/drawing/2014/main" id="{D040FF72-C13C-4D78-9E13-3E4D94578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2" name="Freeform 70">
                <a:extLst>
                  <a:ext uri="{FF2B5EF4-FFF2-40B4-BE49-F238E27FC236}">
                    <a16:creationId xmlns:a16="http://schemas.microsoft.com/office/drawing/2014/main" id="{F49D1A75-C8B2-47BC-BCA2-7125EF37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3" name="Freeform 71">
                <a:extLst>
                  <a:ext uri="{FF2B5EF4-FFF2-40B4-BE49-F238E27FC236}">
                    <a16:creationId xmlns:a16="http://schemas.microsoft.com/office/drawing/2014/main" id="{1BB3C056-D1BC-46C6-A2A4-6BEC3B09B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88" name="Group 72">
              <a:extLst>
                <a:ext uri="{FF2B5EF4-FFF2-40B4-BE49-F238E27FC236}">
                  <a16:creationId xmlns:a16="http://schemas.microsoft.com/office/drawing/2014/main" id="{47BA9373-259B-4280-AD99-653530E89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851"/>
              <a:ext cx="120" cy="114"/>
              <a:chOff x="1300" y="3186"/>
              <a:chExt cx="120" cy="114"/>
            </a:xfrm>
          </p:grpSpPr>
          <p:sp>
            <p:nvSpPr>
              <p:cNvPr id="298" name="Rectangle 73">
                <a:extLst>
                  <a:ext uri="{FF2B5EF4-FFF2-40B4-BE49-F238E27FC236}">
                    <a16:creationId xmlns:a16="http://schemas.microsoft.com/office/drawing/2014/main" id="{6A090BFA-FFEE-405A-83BD-7DFE4986A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9" name="Freeform 74">
                <a:extLst>
                  <a:ext uri="{FF2B5EF4-FFF2-40B4-BE49-F238E27FC236}">
                    <a16:creationId xmlns:a16="http://schemas.microsoft.com/office/drawing/2014/main" id="{CD992F1D-96F3-4BBE-B0F1-76A9EAC46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00" name="Freeform 75">
                <a:extLst>
                  <a:ext uri="{FF2B5EF4-FFF2-40B4-BE49-F238E27FC236}">
                    <a16:creationId xmlns:a16="http://schemas.microsoft.com/office/drawing/2014/main" id="{1A43BB5D-2138-4DFA-8E80-E7052EF3D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89" name="Line 76">
              <a:extLst>
                <a:ext uri="{FF2B5EF4-FFF2-40B4-BE49-F238E27FC236}">
                  <a16:creationId xmlns:a16="http://schemas.microsoft.com/office/drawing/2014/main" id="{6C57A94B-2566-4167-ACD9-EFD01C5C0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903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0" name="Group 77">
              <a:extLst>
                <a:ext uri="{FF2B5EF4-FFF2-40B4-BE49-F238E27FC236}">
                  <a16:creationId xmlns:a16="http://schemas.microsoft.com/office/drawing/2014/main" id="{41D374A6-E80E-4549-973E-A6A37938D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" y="3103"/>
              <a:ext cx="120" cy="114"/>
              <a:chOff x="1300" y="3186"/>
              <a:chExt cx="120" cy="114"/>
            </a:xfrm>
          </p:grpSpPr>
          <p:sp>
            <p:nvSpPr>
              <p:cNvPr id="295" name="Rectangle 78">
                <a:extLst>
                  <a:ext uri="{FF2B5EF4-FFF2-40B4-BE49-F238E27FC236}">
                    <a16:creationId xmlns:a16="http://schemas.microsoft.com/office/drawing/2014/main" id="{B66E9FCB-DF97-436E-B15B-5D92D1CCF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6" name="Freeform 79">
                <a:extLst>
                  <a:ext uri="{FF2B5EF4-FFF2-40B4-BE49-F238E27FC236}">
                    <a16:creationId xmlns:a16="http://schemas.microsoft.com/office/drawing/2014/main" id="{1D1AC6D2-424C-460E-80CB-C3E945B05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" name="Freeform 80">
                <a:extLst>
                  <a:ext uri="{FF2B5EF4-FFF2-40B4-BE49-F238E27FC236}">
                    <a16:creationId xmlns:a16="http://schemas.microsoft.com/office/drawing/2014/main" id="{B864C790-C7FC-48F8-BA47-C68482C1D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291" name="Text Box 81">
              <a:extLst>
                <a:ext uri="{FF2B5EF4-FFF2-40B4-BE49-F238E27FC236}">
                  <a16:creationId xmlns:a16="http://schemas.microsoft.com/office/drawing/2014/main" id="{8382362F-AA70-4F12-A038-46E221DE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3182"/>
              <a:ext cx="42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地址 </a:t>
              </a:r>
              <a:r>
                <a:rPr lang="en-US" altLang="zh-CN" sz="1400"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92" name="Text Box 82">
              <a:extLst>
                <a:ext uri="{FF2B5EF4-FFF2-40B4-BE49-F238E27FC236}">
                  <a16:creationId xmlns:a16="http://schemas.microsoft.com/office/drawing/2014/main" id="{5ADAE542-F043-4550-914B-7BFF3F962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0" y="3180"/>
              <a:ext cx="42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地址 </a:t>
              </a:r>
              <a:r>
                <a:rPr lang="en-US" altLang="zh-CN" sz="1400"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93" name="Text Box 83">
              <a:extLst>
                <a:ext uri="{FF2B5EF4-FFF2-40B4-BE49-F238E27FC236}">
                  <a16:creationId xmlns:a16="http://schemas.microsoft.com/office/drawing/2014/main" id="{60B4AFD4-879E-4615-99C0-D6571B950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" y="3171"/>
              <a:ext cx="42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地址 </a:t>
              </a:r>
              <a:r>
                <a:rPr lang="en-US" altLang="zh-CN" sz="1400"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94" name="Text Box 84">
              <a:extLst>
                <a:ext uri="{FF2B5EF4-FFF2-40B4-BE49-F238E27FC236}">
                  <a16:creationId xmlns:a16="http://schemas.microsoft.com/office/drawing/2014/main" id="{E4AD843C-41A0-4945-BD4D-8548C6AB5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9" y="3414"/>
              <a:ext cx="76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802.</a:t>
              </a:r>
              <a:r>
                <a:rPr lang="en-US" altLang="zh-CN" b="1">
                  <a:solidFill>
                    <a:srgbClr val="FF0000"/>
                  </a:solidFill>
                  <a:latin typeface="Comic Sans MS" panose="030F0702030302020204" pitchFamily="66" charset="0"/>
                </a:rPr>
                <a:t>11</a:t>
              </a:r>
              <a:r>
                <a:rPr lang="en-US" altLang="zh-CN">
                  <a:latin typeface="Comic Sans MS" panose="030F0702030302020204" pitchFamily="66" charset="0"/>
                </a:rPr>
                <a:t> </a:t>
              </a:r>
              <a:r>
                <a:rPr lang="zh-CN" altLang="en-US">
                  <a:latin typeface="Comic Sans MS" panose="030F0702030302020204" pitchFamily="66" charset="0"/>
                </a:rPr>
                <a:t>帧</a:t>
              </a:r>
            </a:p>
          </p:txBody>
        </p:sp>
      </p:grpSp>
      <p:grpSp>
        <p:nvGrpSpPr>
          <p:cNvPr id="307" name="Group 85">
            <a:extLst>
              <a:ext uri="{FF2B5EF4-FFF2-40B4-BE49-F238E27FC236}">
                <a16:creationId xmlns:a16="http://schemas.microsoft.com/office/drawing/2014/main" id="{591E6F55-3922-4CF2-B5E8-C5C6832E770E}"/>
              </a:ext>
            </a:extLst>
          </p:cNvPr>
          <p:cNvGrpSpPr>
            <a:grpSpLocks/>
          </p:cNvGrpSpPr>
          <p:nvPr/>
        </p:nvGrpSpPr>
        <p:grpSpPr bwMode="auto">
          <a:xfrm>
            <a:off x="4614862" y="3044825"/>
            <a:ext cx="4205287" cy="2152650"/>
            <a:chOff x="2401" y="1771"/>
            <a:chExt cx="2610" cy="1356"/>
          </a:xfrm>
        </p:grpSpPr>
        <p:sp>
          <p:nvSpPr>
            <p:cNvPr id="308" name="Freeform 86">
              <a:extLst>
                <a:ext uri="{FF2B5EF4-FFF2-40B4-BE49-F238E27FC236}">
                  <a16:creationId xmlns:a16="http://schemas.microsoft.com/office/drawing/2014/main" id="{00C5FE13-F59A-4718-A2E7-9E9AF04CE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2002"/>
              <a:ext cx="2419" cy="441"/>
            </a:xfrm>
            <a:custGeom>
              <a:avLst/>
              <a:gdLst>
                <a:gd name="T0" fmla="*/ 54 w 2419"/>
                <a:gd name="T1" fmla="*/ 9 h 441"/>
                <a:gd name="T2" fmla="*/ 0 w 2419"/>
                <a:gd name="T3" fmla="*/ 437 h 441"/>
                <a:gd name="T4" fmla="*/ 2419 w 2419"/>
                <a:gd name="T5" fmla="*/ 369 h 441"/>
                <a:gd name="T6" fmla="*/ 336 w 2419"/>
                <a:gd name="T7" fmla="*/ 5 h 441"/>
                <a:gd name="T8" fmla="*/ 54 w 2419"/>
                <a:gd name="T9" fmla="*/ 9 h 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19"/>
                <a:gd name="T16" fmla="*/ 0 h 441"/>
                <a:gd name="T17" fmla="*/ 2419 w 2419"/>
                <a:gd name="T18" fmla="*/ 441 h 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19" h="441">
                  <a:moveTo>
                    <a:pt x="54" y="9"/>
                  </a:moveTo>
                  <a:cubicBezTo>
                    <a:pt x="45" y="275"/>
                    <a:pt x="38" y="312"/>
                    <a:pt x="0" y="437"/>
                  </a:cubicBezTo>
                  <a:cubicBezTo>
                    <a:pt x="499" y="418"/>
                    <a:pt x="2363" y="441"/>
                    <a:pt x="2419" y="369"/>
                  </a:cubicBezTo>
                  <a:cubicBezTo>
                    <a:pt x="921" y="148"/>
                    <a:pt x="719" y="337"/>
                    <a:pt x="336" y="5"/>
                  </a:cubicBezTo>
                  <a:cubicBezTo>
                    <a:pt x="205" y="9"/>
                    <a:pt x="231" y="0"/>
                    <a:pt x="54" y="9"/>
                  </a:cubicBez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>
                    <a:alpha val="17998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" name="Line 87">
              <a:extLst>
                <a:ext uri="{FF2B5EF4-FFF2-40B4-BE49-F238E27FC236}">
                  <a16:creationId xmlns:a16="http://schemas.microsoft.com/office/drawing/2014/main" id="{52FD29D8-1306-4818-BAF6-D52AEE804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1" y="1771"/>
              <a:ext cx="60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0" name="Rectangle 88">
              <a:extLst>
                <a:ext uri="{FF2B5EF4-FFF2-40B4-BE49-F238E27FC236}">
                  <a16:creationId xmlns:a16="http://schemas.microsoft.com/office/drawing/2014/main" id="{BC216420-53C5-4AC3-96D7-1E2FDB07D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2398"/>
              <a:ext cx="2385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1" name="Rectangle 89">
              <a:extLst>
                <a:ext uri="{FF2B5EF4-FFF2-40B4-BE49-F238E27FC236}">
                  <a16:creationId xmlns:a16="http://schemas.microsoft.com/office/drawing/2014/main" id="{B55FD7E2-512B-4942-B5C5-C081260AA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1848"/>
              <a:ext cx="355" cy="11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2" name="Text Box 90">
              <a:extLst>
                <a:ext uri="{FF2B5EF4-FFF2-40B4-BE49-F238E27FC236}">
                  <a16:creationId xmlns:a16="http://schemas.microsoft.com/office/drawing/2014/main" id="{D0156842-A859-4F74-8753-78D9544D8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424"/>
              <a:ext cx="19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R1 MAC </a:t>
              </a:r>
              <a:r>
                <a:rPr lang="zh-CN" altLang="en-US">
                  <a:latin typeface="Comic Sans MS" panose="030F0702030302020204" pitchFamily="66" charset="0"/>
                </a:rPr>
                <a:t>地址   </a:t>
              </a:r>
              <a:r>
                <a:rPr lang="en-US" altLang="zh-CN">
                  <a:latin typeface="Comic Sans MS" panose="030F0702030302020204" pitchFamily="66" charset="0"/>
                </a:rPr>
                <a:t>H1 MAC  </a:t>
              </a:r>
              <a:r>
                <a:rPr lang="zh-CN" altLang="en-US">
                  <a:latin typeface="Comic Sans MS" panose="030F0702030302020204" pitchFamily="66" charset="0"/>
                </a:rPr>
                <a:t>地址</a:t>
              </a:r>
            </a:p>
          </p:txBody>
        </p:sp>
        <p:sp>
          <p:nvSpPr>
            <p:cNvPr id="313" name="Line 91">
              <a:extLst>
                <a:ext uri="{FF2B5EF4-FFF2-40B4-BE49-F238E27FC236}">
                  <a16:creationId xmlns:a16="http://schemas.microsoft.com/office/drawing/2014/main" id="{E3E3778A-99F6-4F39-89A9-233919566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4" name="Line 92">
              <a:extLst>
                <a:ext uri="{FF2B5EF4-FFF2-40B4-BE49-F238E27FC236}">
                  <a16:creationId xmlns:a16="http://schemas.microsoft.com/office/drawing/2014/main" id="{78FFF97B-D8F6-4177-99A3-2471C49F6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5" name="Line 93">
              <a:extLst>
                <a:ext uri="{FF2B5EF4-FFF2-40B4-BE49-F238E27FC236}">
                  <a16:creationId xmlns:a16="http://schemas.microsoft.com/office/drawing/2014/main" id="{679ED0A8-DE9A-46AE-9F6F-5452141C3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2" y="2398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16" name="Group 94">
              <a:extLst>
                <a:ext uri="{FF2B5EF4-FFF2-40B4-BE49-F238E27FC236}">
                  <a16:creationId xmlns:a16="http://schemas.microsoft.com/office/drawing/2014/main" id="{AD013F9E-B29D-4BB8-BA47-C5CEA02FB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8" y="2608"/>
              <a:ext cx="120" cy="114"/>
              <a:chOff x="1300" y="3186"/>
              <a:chExt cx="120" cy="114"/>
            </a:xfrm>
          </p:grpSpPr>
          <p:sp>
            <p:nvSpPr>
              <p:cNvPr id="332" name="Rectangle 95">
                <a:extLst>
                  <a:ext uri="{FF2B5EF4-FFF2-40B4-BE49-F238E27FC236}">
                    <a16:creationId xmlns:a16="http://schemas.microsoft.com/office/drawing/2014/main" id="{76864CDB-9F6D-470F-911D-5C931C278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3" name="Freeform 96">
                <a:extLst>
                  <a:ext uri="{FF2B5EF4-FFF2-40B4-BE49-F238E27FC236}">
                    <a16:creationId xmlns:a16="http://schemas.microsoft.com/office/drawing/2014/main" id="{C1D16A70-BFAC-471B-A18E-91AB91CE0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4" name="Freeform 97">
                <a:extLst>
                  <a:ext uri="{FF2B5EF4-FFF2-40B4-BE49-F238E27FC236}">
                    <a16:creationId xmlns:a16="http://schemas.microsoft.com/office/drawing/2014/main" id="{F60AE88C-AF71-49A8-B1CA-7D4759036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7" name="Group 98">
              <a:extLst>
                <a:ext uri="{FF2B5EF4-FFF2-40B4-BE49-F238E27FC236}">
                  <a16:creationId xmlns:a16="http://schemas.microsoft.com/office/drawing/2014/main" id="{359E12C1-7014-4B27-B154-7B513229B6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2340"/>
              <a:ext cx="120" cy="114"/>
              <a:chOff x="1300" y="3186"/>
              <a:chExt cx="120" cy="114"/>
            </a:xfrm>
          </p:grpSpPr>
          <p:sp>
            <p:nvSpPr>
              <p:cNvPr id="329" name="Rectangle 99">
                <a:extLst>
                  <a:ext uri="{FF2B5EF4-FFF2-40B4-BE49-F238E27FC236}">
                    <a16:creationId xmlns:a16="http://schemas.microsoft.com/office/drawing/2014/main" id="{F7D9C434-CB21-47E5-B188-55322FD84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0" name="Freeform 100">
                <a:extLst>
                  <a:ext uri="{FF2B5EF4-FFF2-40B4-BE49-F238E27FC236}">
                    <a16:creationId xmlns:a16="http://schemas.microsoft.com/office/drawing/2014/main" id="{B15F386E-11D3-423F-AAC5-DD678265E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31" name="Freeform 101">
                <a:extLst>
                  <a:ext uri="{FF2B5EF4-FFF2-40B4-BE49-F238E27FC236}">
                    <a16:creationId xmlns:a16="http://schemas.microsoft.com/office/drawing/2014/main" id="{56ED4DC4-175D-4614-9B82-F3FE19D7F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8" name="Group 102">
              <a:extLst>
                <a:ext uri="{FF2B5EF4-FFF2-40B4-BE49-F238E27FC236}">
                  <a16:creationId xmlns:a16="http://schemas.microsoft.com/office/drawing/2014/main" id="{EFFE131E-05BC-4903-B1BF-1F3C10E61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4" y="2352"/>
              <a:ext cx="120" cy="114"/>
              <a:chOff x="1300" y="3186"/>
              <a:chExt cx="120" cy="114"/>
            </a:xfrm>
          </p:grpSpPr>
          <p:sp>
            <p:nvSpPr>
              <p:cNvPr id="326" name="Rectangle 103">
                <a:extLst>
                  <a:ext uri="{FF2B5EF4-FFF2-40B4-BE49-F238E27FC236}">
                    <a16:creationId xmlns:a16="http://schemas.microsoft.com/office/drawing/2014/main" id="{BB17746E-D3FB-446E-AD31-C0CB43CCF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" name="Freeform 104">
                <a:extLst>
                  <a:ext uri="{FF2B5EF4-FFF2-40B4-BE49-F238E27FC236}">
                    <a16:creationId xmlns:a16="http://schemas.microsoft.com/office/drawing/2014/main" id="{1D9EB78E-4701-4A09-81EB-FB49573FB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8" name="Freeform 105">
                <a:extLst>
                  <a:ext uri="{FF2B5EF4-FFF2-40B4-BE49-F238E27FC236}">
                    <a16:creationId xmlns:a16="http://schemas.microsoft.com/office/drawing/2014/main" id="{DCD55A87-7A57-4DFA-97A5-CB6EB9CF9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19" name="Group 106">
              <a:extLst>
                <a:ext uri="{FF2B5EF4-FFF2-40B4-BE49-F238E27FC236}">
                  <a16:creationId xmlns:a16="http://schemas.microsoft.com/office/drawing/2014/main" id="{A89E4595-E9A8-4FCF-9C7E-403D62890A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0" y="2604"/>
              <a:ext cx="120" cy="114"/>
              <a:chOff x="1300" y="3186"/>
              <a:chExt cx="120" cy="114"/>
            </a:xfrm>
          </p:grpSpPr>
          <p:sp>
            <p:nvSpPr>
              <p:cNvPr id="323" name="Rectangle 107">
                <a:extLst>
                  <a:ext uri="{FF2B5EF4-FFF2-40B4-BE49-F238E27FC236}">
                    <a16:creationId xmlns:a16="http://schemas.microsoft.com/office/drawing/2014/main" id="{BC4CEFA9-648D-4825-8B3C-82DD75C8D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208"/>
                <a:ext cx="120" cy="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4" name="Freeform 108">
                <a:extLst>
                  <a:ext uri="{FF2B5EF4-FFF2-40B4-BE49-F238E27FC236}">
                    <a16:creationId xmlns:a16="http://schemas.microsoft.com/office/drawing/2014/main" id="{BEFAFDBD-C89A-40C2-A8FA-7120194B1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25" name="Freeform 109">
                <a:extLst>
                  <a:ext uri="{FF2B5EF4-FFF2-40B4-BE49-F238E27FC236}">
                    <a16:creationId xmlns:a16="http://schemas.microsoft.com/office/drawing/2014/main" id="{98EC8536-B16A-424F-8E94-157D3935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3 w 60"/>
                  <a:gd name="T1" fmla="*/ 0 h 150"/>
                  <a:gd name="T2" fmla="*/ 2 w 60"/>
                  <a:gd name="T3" fmla="*/ 2 h 150"/>
                  <a:gd name="T4" fmla="*/ 2 w 60"/>
                  <a:gd name="T5" fmla="*/ 2 h 150"/>
                  <a:gd name="T6" fmla="*/ 0 w 60"/>
                  <a:gd name="T7" fmla="*/ 5 h 1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150"/>
                  <a:gd name="T14" fmla="*/ 60 w 60"/>
                  <a:gd name="T15" fmla="*/ 150 h 1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20" name="Text Box 110">
              <a:extLst>
                <a:ext uri="{FF2B5EF4-FFF2-40B4-BE49-F238E27FC236}">
                  <a16:creationId xmlns:a16="http://schemas.microsoft.com/office/drawing/2014/main" id="{58221E90-EE1A-4D74-B6E8-A8C893819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" y="2683"/>
              <a:ext cx="61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目的 地址 </a:t>
              </a:r>
            </a:p>
          </p:txBody>
        </p:sp>
        <p:sp>
          <p:nvSpPr>
            <p:cNvPr id="321" name="Text Box 111">
              <a:extLst>
                <a:ext uri="{FF2B5EF4-FFF2-40B4-BE49-F238E27FC236}">
                  <a16:creationId xmlns:a16="http://schemas.microsoft.com/office/drawing/2014/main" id="{E68C814F-3608-4103-A43F-6D4652EDF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2" y="2681"/>
              <a:ext cx="4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cs typeface="Arial" panose="020B0604020202020204" pitchFamily="34" charset="0"/>
                </a:rPr>
                <a:t>源地址 </a:t>
              </a:r>
            </a:p>
          </p:txBody>
        </p:sp>
        <p:sp>
          <p:nvSpPr>
            <p:cNvPr id="322" name="Text Box 112">
              <a:extLst>
                <a:ext uri="{FF2B5EF4-FFF2-40B4-BE49-F238E27FC236}">
                  <a16:creationId xmlns:a16="http://schemas.microsoft.com/office/drawing/2014/main" id="{39B85C6B-01E3-424C-AA40-569B418E2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6" y="2896"/>
              <a:ext cx="6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latin typeface="Comic Sans MS" panose="030F0702030302020204" pitchFamily="66" charset="0"/>
                </a:rPr>
                <a:t>802.</a:t>
              </a:r>
              <a:r>
                <a:rPr lang="en-US" altLang="zh-CN" b="1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 </a:t>
              </a:r>
              <a:r>
                <a:rPr lang="zh-CN" altLang="en-US">
                  <a:latin typeface="Comic Sans MS" panose="030F0702030302020204" pitchFamily="66" charset="0"/>
                </a:rPr>
                <a:t>帧</a:t>
              </a:r>
            </a:p>
          </p:txBody>
        </p:sp>
      </p:grpSp>
      <p:sp>
        <p:nvSpPr>
          <p:cNvPr id="335" name="TextBox 113">
            <a:extLst>
              <a:ext uri="{FF2B5EF4-FFF2-40B4-BE49-F238E27FC236}">
                <a16:creationId xmlns:a16="http://schemas.microsoft.com/office/drawing/2014/main" id="{BCD30330-7B07-49D3-ACF1-1CBAC2261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4" y="3435350"/>
            <a:ext cx="13382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H1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ARP</a:t>
            </a: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知道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R1</a:t>
            </a:r>
          </a:p>
          <a:p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</a:p>
        </p:txBody>
      </p:sp>
      <p:cxnSp>
        <p:nvCxnSpPr>
          <p:cNvPr id="336" name="直接箭头连接符 335">
            <a:extLst>
              <a:ext uri="{FF2B5EF4-FFF2-40B4-BE49-F238E27FC236}">
                <a16:creationId xmlns:a16="http://schemas.microsoft.com/office/drawing/2014/main" id="{DED2FB3C-B37B-43B8-9F2F-7029A7FCD190}"/>
              </a:ext>
            </a:extLst>
          </p:cNvPr>
          <p:cNvCxnSpPr/>
          <p:nvPr/>
        </p:nvCxnSpPr>
        <p:spPr>
          <a:xfrm rot="16200000" flipH="1">
            <a:off x="1624805" y="4466432"/>
            <a:ext cx="1071563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CFC31124-4DCB-4001-B4EB-9602AAD472CF}"/>
              </a:ext>
            </a:extLst>
          </p:cNvPr>
          <p:cNvCxnSpPr/>
          <p:nvPr/>
        </p:nvCxnSpPr>
        <p:spPr>
          <a:xfrm>
            <a:off x="1874837" y="4216400"/>
            <a:ext cx="3571875" cy="1000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118">
            <a:extLst>
              <a:ext uri="{FF2B5EF4-FFF2-40B4-BE49-F238E27FC236}">
                <a16:creationId xmlns:a16="http://schemas.microsoft.com/office/drawing/2014/main" id="{97876854-831F-4817-B7A1-A829A7FE8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4" y="5216525"/>
            <a:ext cx="2714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将帧转发给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R1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时，会将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802.11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帧转换成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820.3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15902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A793F75-E079-4E68-8D06-72CC3F801D05}"/>
              </a:ext>
            </a:extLst>
          </p:cNvPr>
          <p:cNvGrpSpPr/>
          <p:nvPr/>
        </p:nvGrpSpPr>
        <p:grpSpPr>
          <a:xfrm>
            <a:off x="2657143" y="2429412"/>
            <a:ext cx="7304469" cy="958631"/>
            <a:chOff x="620331" y="2187940"/>
            <a:chExt cx="7304469" cy="958631"/>
          </a:xfrm>
        </p:grpSpPr>
        <p:sp>
          <p:nvSpPr>
            <p:cNvPr id="175" name="Rectangle 13">
              <a:extLst>
                <a:ext uri="{FF2B5EF4-FFF2-40B4-BE49-F238E27FC236}">
                  <a16:creationId xmlns:a16="http://schemas.microsoft.com/office/drawing/2014/main" id="{E7AD1F39-3D04-4B25-936A-976EDF401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31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帧控制</a:t>
              </a:r>
            </a:p>
          </p:txBody>
        </p:sp>
        <p:sp>
          <p:nvSpPr>
            <p:cNvPr id="176" name="Rectangle 14">
              <a:extLst>
                <a:ext uri="{FF2B5EF4-FFF2-40B4-BE49-F238E27FC236}">
                  <a16:creationId xmlns:a16="http://schemas.microsoft.com/office/drawing/2014/main" id="{DB8A6A66-3C8E-449F-AD96-AD9AF1CF3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342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持续期</a:t>
              </a:r>
            </a:p>
          </p:txBody>
        </p:sp>
        <p:sp>
          <p:nvSpPr>
            <p:cNvPr id="177" name="Rectangle 15">
              <a:extLst>
                <a:ext uri="{FF2B5EF4-FFF2-40B4-BE49-F238E27FC236}">
                  <a16:creationId xmlns:a16="http://schemas.microsoft.com/office/drawing/2014/main" id="{C4C86ECE-750E-4BA8-88C6-601DBD212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353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8" name="Rectangle 16">
              <a:extLst>
                <a:ext uri="{FF2B5EF4-FFF2-40B4-BE49-F238E27FC236}">
                  <a16:creationId xmlns:a16="http://schemas.microsoft.com/office/drawing/2014/main" id="{18138662-862C-4DDB-A70D-A938FCE47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364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9" name="Rectangle 17">
              <a:extLst>
                <a:ext uri="{FF2B5EF4-FFF2-40B4-BE49-F238E27FC236}">
                  <a16:creationId xmlns:a16="http://schemas.microsoft.com/office/drawing/2014/main" id="{7A43A542-0E9E-41E1-B7EC-F6AE3CA7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397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80" name="Rectangle 18">
              <a:extLst>
                <a:ext uri="{FF2B5EF4-FFF2-40B4-BE49-F238E27FC236}">
                  <a16:creationId xmlns:a16="http://schemas.microsoft.com/office/drawing/2014/main" id="{259162BC-8796-40EE-BE59-73651D433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375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1" name="Rectangle 19">
              <a:extLst>
                <a:ext uri="{FF2B5EF4-FFF2-40B4-BE49-F238E27FC236}">
                  <a16:creationId xmlns:a16="http://schemas.microsoft.com/office/drawing/2014/main" id="{993C99C1-5762-4000-B1C9-E08049C7C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386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Rectangle 20">
              <a:extLst>
                <a:ext uri="{FF2B5EF4-FFF2-40B4-BE49-F238E27FC236}">
                  <a16:creationId xmlns:a16="http://schemas.microsoft.com/office/drawing/2014/main" id="{D5D5BFA6-B420-497E-BC6B-27EA500A8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6408" y="2512584"/>
              <a:ext cx="1240382" cy="6096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有效载荷</a:t>
              </a:r>
            </a:p>
          </p:txBody>
        </p:sp>
        <p:sp>
          <p:nvSpPr>
            <p:cNvPr id="183" name="Rectangle 21">
              <a:extLst>
                <a:ext uri="{FF2B5EF4-FFF2-40B4-BE49-F238E27FC236}">
                  <a16:creationId xmlns:a16="http://schemas.microsoft.com/office/drawing/2014/main" id="{9EB65245-7365-4182-A8D9-B547B8537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6789" y="2512584"/>
              <a:ext cx="758011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CRC</a:t>
              </a:r>
            </a:p>
          </p:txBody>
        </p:sp>
        <p:sp>
          <p:nvSpPr>
            <p:cNvPr id="184" name="Text Box 22">
              <a:extLst>
                <a:ext uri="{FF2B5EF4-FFF2-40B4-BE49-F238E27FC236}">
                  <a16:creationId xmlns:a16="http://schemas.microsoft.com/office/drawing/2014/main" id="{80CE4F5D-F8DA-498A-BBE9-204E0CA69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533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5" name="Text Box 23">
              <a:extLst>
                <a:ext uri="{FF2B5EF4-FFF2-40B4-BE49-F238E27FC236}">
                  <a16:creationId xmlns:a16="http://schemas.microsoft.com/office/drawing/2014/main" id="{30329E15-FC59-4B1F-813A-73FE565BD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4585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6" name="Text Box 24">
              <a:extLst>
                <a:ext uri="{FF2B5EF4-FFF2-40B4-BE49-F238E27FC236}">
                  <a16:creationId xmlns:a16="http://schemas.microsoft.com/office/drawing/2014/main" id="{2F3BB681-7FA1-4FE9-B07C-32D4CDC02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6759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7" name="Text Box 25">
              <a:extLst>
                <a:ext uri="{FF2B5EF4-FFF2-40B4-BE49-F238E27FC236}">
                  <a16:creationId xmlns:a16="http://schemas.microsoft.com/office/drawing/2014/main" id="{9DD57FCF-B455-4FBD-B17B-EDD07CB1D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0296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8" name="Text Box 26">
              <a:extLst>
                <a:ext uri="{FF2B5EF4-FFF2-40B4-BE49-F238E27FC236}">
                  <a16:creationId xmlns:a16="http://schemas.microsoft.com/office/drawing/2014/main" id="{D46AB1F9-169B-4372-AF47-A17BBC8FD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036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9" name="Text Box 27">
              <a:extLst>
                <a:ext uri="{FF2B5EF4-FFF2-40B4-BE49-F238E27FC236}">
                  <a16:creationId xmlns:a16="http://schemas.microsoft.com/office/drawing/2014/main" id="{58FF4C55-BB14-432C-A437-AD1097AC2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7451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0" name="Text Box 28">
              <a:extLst>
                <a:ext uri="{FF2B5EF4-FFF2-40B4-BE49-F238E27FC236}">
                  <a16:creationId xmlns:a16="http://schemas.microsoft.com/office/drawing/2014/main" id="{EA428F32-A633-4B06-B756-770C3212E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451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91" name="Text Box 29">
              <a:extLst>
                <a:ext uri="{FF2B5EF4-FFF2-40B4-BE49-F238E27FC236}">
                  <a16:creationId xmlns:a16="http://schemas.microsoft.com/office/drawing/2014/main" id="{A6A00B70-14EA-41AE-A758-18D84BFED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228" y="2187940"/>
              <a:ext cx="9541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0 - 2312</a:t>
              </a:r>
            </a:p>
          </p:txBody>
        </p:sp>
        <p:sp>
          <p:nvSpPr>
            <p:cNvPr id="192" name="Text Box 30">
              <a:extLst>
                <a:ext uri="{FF2B5EF4-FFF2-40B4-BE49-F238E27FC236}">
                  <a16:creationId xmlns:a16="http://schemas.microsoft.com/office/drawing/2014/main" id="{82D4E807-D7AD-405C-92E7-85A06A2DE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8611" y="2187940"/>
              <a:ext cx="311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3" name="Text Box 31">
              <a:extLst>
                <a:ext uri="{FF2B5EF4-FFF2-40B4-BE49-F238E27FC236}">
                  <a16:creationId xmlns:a16="http://schemas.microsoft.com/office/drawing/2014/main" id="{959279DF-FCEE-4922-A841-9D9C52F2E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6329" y="2561796"/>
              <a:ext cx="59503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序号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控制</a:t>
              </a:r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7812087" cy="1428589"/>
            <a:chOff x="551030" y="-368704"/>
            <a:chExt cx="7812087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7161486" cy="687997"/>
              <a:chOff x="1839058" y="967769"/>
              <a:chExt cx="7161486" cy="687997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1614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62144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Wi-Fi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帧首部的帧控制部分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A0AAB5-3264-4B30-AB2B-B31F4FD3B9F4}"/>
              </a:ext>
            </a:extLst>
          </p:cNvPr>
          <p:cNvGrpSpPr/>
          <p:nvPr/>
        </p:nvGrpSpPr>
        <p:grpSpPr>
          <a:xfrm flipV="1">
            <a:off x="2657143" y="1711727"/>
            <a:ext cx="2194656" cy="1016975"/>
            <a:chOff x="1313609" y="3352657"/>
            <a:chExt cx="2194656" cy="1016975"/>
          </a:xfrm>
        </p:grpSpPr>
        <p:sp>
          <p:nvSpPr>
            <p:cNvPr id="199" name="Text Box 7">
              <a:extLst>
                <a:ext uri="{FF2B5EF4-FFF2-40B4-BE49-F238E27FC236}">
                  <a16:creationId xmlns:a16="http://schemas.microsoft.com/office/drawing/2014/main" id="{BDF96F6C-97BB-4E98-9A26-6A7E2392C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313609" y="3723301"/>
              <a:ext cx="21946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预约发送时间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(RTS/CTS)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的持续期</a:t>
              </a:r>
            </a:p>
          </p:txBody>
        </p:sp>
        <p:sp>
          <p:nvSpPr>
            <p:cNvPr id="200" name="Line 8">
              <a:extLst>
                <a:ext uri="{FF2B5EF4-FFF2-40B4-BE49-F238E27FC236}">
                  <a16:creationId xmlns:a16="http://schemas.microsoft.com/office/drawing/2014/main" id="{7F775961-CAD1-43A4-9ADC-F01389C87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52376" y="3352657"/>
              <a:ext cx="0" cy="37064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3DE4489D-21CB-4140-BDFA-510637C59054}"/>
              </a:ext>
            </a:extLst>
          </p:cNvPr>
          <p:cNvGrpSpPr/>
          <p:nvPr/>
        </p:nvGrpSpPr>
        <p:grpSpPr>
          <a:xfrm flipV="1">
            <a:off x="5681499" y="1711727"/>
            <a:ext cx="2194656" cy="1016975"/>
            <a:chOff x="1313609" y="3352657"/>
            <a:chExt cx="2194656" cy="1016975"/>
          </a:xfrm>
        </p:grpSpPr>
        <p:sp>
          <p:nvSpPr>
            <p:cNvPr id="202" name="Text Box 7">
              <a:extLst>
                <a:ext uri="{FF2B5EF4-FFF2-40B4-BE49-F238E27FC236}">
                  <a16:creationId xmlns:a16="http://schemas.microsoft.com/office/drawing/2014/main" id="{76BAEAE9-1729-4327-9C36-D466C4629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1313609" y="3723301"/>
              <a:ext cx="219465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帧序号 </a:t>
              </a:r>
              <a:r>
                <a:rPr lang="en-US" altLang="zh-CN" sz="18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#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为可靠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ARQ)</a:t>
              </a:r>
            </a:p>
          </p:txBody>
        </p:sp>
        <p:sp>
          <p:nvSpPr>
            <p:cNvPr id="203" name="Line 8">
              <a:extLst>
                <a:ext uri="{FF2B5EF4-FFF2-40B4-BE49-F238E27FC236}">
                  <a16:creationId xmlns:a16="http://schemas.microsoft.com/office/drawing/2014/main" id="{333BEC9A-7873-4344-950C-BD6BBD724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52376" y="3352657"/>
              <a:ext cx="0" cy="37064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箭头: 下 5">
            <a:extLst>
              <a:ext uri="{FF2B5EF4-FFF2-40B4-BE49-F238E27FC236}">
                <a16:creationId xmlns:a16="http://schemas.microsoft.com/office/drawing/2014/main" id="{CC641C90-2DEB-44C2-A797-5BEB81B7ED42}"/>
              </a:ext>
            </a:extLst>
          </p:cNvPr>
          <p:cNvSpPr/>
          <p:nvPr/>
        </p:nvSpPr>
        <p:spPr>
          <a:xfrm>
            <a:off x="2905345" y="3381592"/>
            <a:ext cx="323182" cy="530462"/>
          </a:xfrm>
          <a:prstGeom prst="downArrow">
            <a:avLst/>
          </a:prstGeom>
          <a:solidFill>
            <a:srgbClr val="00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418F99-2CB5-4F87-9D4B-B3DC251A5CA5}"/>
              </a:ext>
            </a:extLst>
          </p:cNvPr>
          <p:cNvGrpSpPr/>
          <p:nvPr/>
        </p:nvGrpSpPr>
        <p:grpSpPr>
          <a:xfrm>
            <a:off x="2657142" y="4030707"/>
            <a:ext cx="7304470" cy="952180"/>
            <a:chOff x="620330" y="3641096"/>
            <a:chExt cx="7304470" cy="952180"/>
          </a:xfrm>
        </p:grpSpPr>
        <p:sp>
          <p:nvSpPr>
            <p:cNvPr id="205" name="Rectangle 25">
              <a:extLst>
                <a:ext uri="{FF2B5EF4-FFF2-40B4-BE49-F238E27FC236}">
                  <a16:creationId xmlns:a16="http://schemas.microsoft.com/office/drawing/2014/main" id="{A3597211-8AAA-4663-A1E9-2818DA550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170" y="3983676"/>
              <a:ext cx="847840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类型</a:t>
              </a:r>
            </a:p>
          </p:txBody>
        </p:sp>
        <p:sp>
          <p:nvSpPr>
            <p:cNvPr id="206" name="Rectangle 26">
              <a:extLst>
                <a:ext uri="{FF2B5EF4-FFF2-40B4-BE49-F238E27FC236}">
                  <a16:creationId xmlns:a16="http://schemas.microsoft.com/office/drawing/2014/main" id="{AFD212A3-4153-47AC-A7DC-11062F068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036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</p:txBody>
        </p:sp>
        <p:sp>
          <p:nvSpPr>
            <p:cNvPr id="207" name="Rectangle 27">
              <a:extLst>
                <a:ext uri="{FF2B5EF4-FFF2-40B4-BE49-F238E27FC236}">
                  <a16:creationId xmlns:a16="http://schemas.microsoft.com/office/drawing/2014/main" id="{3D331452-D26B-48CE-853C-3F5CC664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011" y="3983676"/>
              <a:ext cx="913059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子类</a:t>
              </a:r>
            </a:p>
          </p:txBody>
        </p:sp>
        <p:sp>
          <p:nvSpPr>
            <p:cNvPr id="208" name="Rectangle 28">
              <a:extLst>
                <a:ext uri="{FF2B5EF4-FFF2-40B4-BE49-F238E27FC236}">
                  <a16:creationId xmlns:a16="http://schemas.microsoft.com/office/drawing/2014/main" id="{61F1EB26-2501-4E22-A6A0-8B0076E33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069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</a:p>
          </p:txBody>
        </p:sp>
        <p:sp>
          <p:nvSpPr>
            <p:cNvPr id="209" name="Rectangle 29">
              <a:extLst>
                <a:ext uri="{FF2B5EF4-FFF2-40B4-BE49-F238E27FC236}">
                  <a16:creationId xmlns:a16="http://schemas.microsoft.com/office/drawing/2014/main" id="{58112048-1041-44AD-9D37-E1C97216A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002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更多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标识</a:t>
              </a:r>
            </a:p>
          </p:txBody>
        </p:sp>
        <p:sp>
          <p:nvSpPr>
            <p:cNvPr id="210" name="Rectangle 30">
              <a:extLst>
                <a:ext uri="{FF2B5EF4-FFF2-40B4-BE49-F238E27FC236}">
                  <a16:creationId xmlns:a16="http://schemas.microsoft.com/office/drawing/2014/main" id="{BD5B3EFC-7A7C-4C3C-BA85-B9C234A9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0867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WEP</a:t>
              </a:r>
            </a:p>
          </p:txBody>
        </p:sp>
        <p:sp>
          <p:nvSpPr>
            <p:cNvPr id="211" name="Rectangle 31">
              <a:extLst>
                <a:ext uri="{FF2B5EF4-FFF2-40B4-BE49-F238E27FC236}">
                  <a16:creationId xmlns:a16="http://schemas.microsoft.com/office/drawing/2014/main" id="{FCE34C91-3190-450C-BE28-CA77B993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3901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更多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</a:t>
              </a:r>
            </a:p>
          </p:txBody>
        </p:sp>
        <p:sp>
          <p:nvSpPr>
            <p:cNvPr id="212" name="Rectangle 32">
              <a:extLst>
                <a:ext uri="{FF2B5EF4-FFF2-40B4-BE49-F238E27FC236}">
                  <a16:creationId xmlns:a16="http://schemas.microsoft.com/office/drawing/2014/main" id="{8D454B86-0191-4773-ACBD-1932CF6F1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935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功率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管理</a:t>
              </a:r>
            </a:p>
          </p:txBody>
        </p:sp>
        <p:sp>
          <p:nvSpPr>
            <p:cNvPr id="213" name="Rectangle 33">
              <a:extLst>
                <a:ext uri="{FF2B5EF4-FFF2-40B4-BE49-F238E27FC236}">
                  <a16:creationId xmlns:a16="http://schemas.microsoft.com/office/drawing/2014/main" id="{3BF345B0-9136-47AB-8DDB-56FFD4545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968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重试</a:t>
              </a:r>
            </a:p>
          </p:txBody>
        </p:sp>
        <p:sp>
          <p:nvSpPr>
            <p:cNvPr id="214" name="Rectangle 34">
              <a:extLst>
                <a:ext uri="{FF2B5EF4-FFF2-40B4-BE49-F238E27FC236}">
                  <a16:creationId xmlns:a16="http://schemas.microsoft.com/office/drawing/2014/main" id="{89619ED7-04D8-407E-8DD4-6B733386B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834" y="3983676"/>
              <a:ext cx="586966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Rsvd</a:t>
              </a:r>
            </a:p>
          </p:txBody>
        </p:sp>
        <p:sp>
          <p:nvSpPr>
            <p:cNvPr id="215" name="Rectangle 35">
              <a:extLst>
                <a:ext uri="{FF2B5EF4-FFF2-40B4-BE49-F238E27FC236}">
                  <a16:creationId xmlns:a16="http://schemas.microsoft.com/office/drawing/2014/main" id="{B86CB5F5-1EC8-462D-9A0D-68A4DF38E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30" y="3983676"/>
              <a:ext cx="847840" cy="6096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协议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版本</a:t>
              </a:r>
            </a:p>
          </p:txBody>
        </p:sp>
        <p:sp>
          <p:nvSpPr>
            <p:cNvPr id="216" name="Text Box 36">
              <a:extLst>
                <a:ext uri="{FF2B5EF4-FFF2-40B4-BE49-F238E27FC236}">
                  <a16:creationId xmlns:a16="http://schemas.microsoft.com/office/drawing/2014/main" id="{BFDB382C-2760-46A3-89DE-5487530FE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396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7" name="Text Box 37">
              <a:extLst>
                <a:ext uri="{FF2B5EF4-FFF2-40B4-BE49-F238E27FC236}">
                  <a16:creationId xmlns:a16="http://schemas.microsoft.com/office/drawing/2014/main" id="{119ADA07-168B-4081-91B3-DCB8BF9FB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641" y="3641096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8" name="Text Box 38">
              <a:extLst>
                <a:ext uri="{FF2B5EF4-FFF2-40B4-BE49-F238E27FC236}">
                  <a16:creationId xmlns:a16="http://schemas.microsoft.com/office/drawing/2014/main" id="{082A95DF-AD3B-4432-8CFB-666C56188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966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A6CEEE16-DE21-43EA-BE16-91D6C16CE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209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0" name="Text Box 40">
              <a:extLst>
                <a:ext uri="{FF2B5EF4-FFF2-40B4-BE49-F238E27FC236}">
                  <a16:creationId xmlns:a16="http://schemas.microsoft.com/office/drawing/2014/main" id="{7CA6D50E-F9FF-4AA7-8E5F-CEC26B1A5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473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1" name="Text Box 41">
              <a:extLst>
                <a:ext uri="{FF2B5EF4-FFF2-40B4-BE49-F238E27FC236}">
                  <a16:creationId xmlns:a16="http://schemas.microsoft.com/office/drawing/2014/main" id="{869637A3-B9A5-473C-9681-2BD6C125F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439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2" name="Text Box 42">
              <a:extLst>
                <a:ext uri="{FF2B5EF4-FFF2-40B4-BE49-F238E27FC236}">
                  <a16:creationId xmlns:a16="http://schemas.microsoft.com/office/drawing/2014/main" id="{1C207195-FCB9-47CE-9377-9DE8F571A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5803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3" name="Text Box 43">
              <a:extLst>
                <a:ext uri="{FF2B5EF4-FFF2-40B4-BE49-F238E27FC236}">
                  <a16:creationId xmlns:a16="http://schemas.microsoft.com/office/drawing/2014/main" id="{9D12029F-EA3F-4C83-84F6-D5C7924E1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0834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4" name="Text Box 44">
              <a:extLst>
                <a:ext uri="{FF2B5EF4-FFF2-40B4-BE49-F238E27FC236}">
                  <a16:creationId xmlns:a16="http://schemas.microsoft.com/office/drawing/2014/main" id="{002F918E-9333-4E19-B133-1E4B533DA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8271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5" name="Text Box 45">
              <a:extLst>
                <a:ext uri="{FF2B5EF4-FFF2-40B4-BE49-F238E27FC236}">
                  <a16:creationId xmlns:a16="http://schemas.microsoft.com/office/drawing/2014/main" id="{F72F0E81-4F31-4424-A07B-9937A85D02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0213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6" name="Text Box 46">
              <a:extLst>
                <a:ext uri="{FF2B5EF4-FFF2-40B4-BE49-F238E27FC236}">
                  <a16:creationId xmlns:a16="http://schemas.microsoft.com/office/drawing/2014/main" id="{458C2D29-71C2-417B-9D28-AB6BCA01C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7372" y="3659032"/>
              <a:ext cx="311147" cy="3698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0F36FE7-3191-4AC3-9028-D84AE652C102}"/>
              </a:ext>
            </a:extLst>
          </p:cNvPr>
          <p:cNvSpPr/>
          <p:nvPr/>
        </p:nvSpPr>
        <p:spPr>
          <a:xfrm>
            <a:off x="2601327" y="4048643"/>
            <a:ext cx="7416800" cy="1077250"/>
          </a:xfrm>
          <a:prstGeom prst="roundRect">
            <a:avLst>
              <a:gd name="adj" fmla="val 11008"/>
            </a:avLst>
          </a:prstGeom>
          <a:noFill/>
          <a:ln w="19050">
            <a:solidFill>
              <a:srgbClr val="009FF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818F8B5-7723-4FCD-8415-F0F31602EC44}"/>
              </a:ext>
            </a:extLst>
          </p:cNvPr>
          <p:cNvGrpSpPr/>
          <p:nvPr/>
        </p:nvGrpSpPr>
        <p:grpSpPr>
          <a:xfrm>
            <a:off x="3516086" y="5164606"/>
            <a:ext cx="2895153" cy="1200071"/>
            <a:chOff x="1479274" y="4923134"/>
            <a:chExt cx="2895153" cy="1200071"/>
          </a:xfrm>
        </p:grpSpPr>
        <p:sp>
          <p:nvSpPr>
            <p:cNvPr id="230" name="Text Box 7">
              <a:extLst>
                <a:ext uri="{FF2B5EF4-FFF2-40B4-BE49-F238E27FC236}">
                  <a16:creationId xmlns:a16="http://schemas.microsoft.com/office/drawing/2014/main" id="{DEFBFFAD-980A-48C8-BFA0-F108CF70B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274" y="5476874"/>
              <a:ext cx="289515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帧类型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(RTS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CTS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， 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，数据</a:t>
              </a:r>
              <a:r>
                <a:rPr lang="en-US" altLang="zh-CN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31" name="Line 8">
              <a:extLst>
                <a:ext uri="{FF2B5EF4-FFF2-40B4-BE49-F238E27FC236}">
                  <a16:creationId xmlns:a16="http://schemas.microsoft.com/office/drawing/2014/main" id="{DF09FDC4-F6A1-464C-AE9E-C5BE5DCC9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6250" y="4923134"/>
              <a:ext cx="0" cy="52516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EAAC17-4118-428B-812E-E01A4E4A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62" name="Line 8">
            <a:extLst>
              <a:ext uri="{FF2B5EF4-FFF2-40B4-BE49-F238E27FC236}">
                <a16:creationId xmlns:a16="http://schemas.microsoft.com/office/drawing/2014/main" id="{9871F4AD-33ED-42FA-B470-5430AEE061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700" y="4993048"/>
            <a:ext cx="847837" cy="6967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矩形 55">
            <a:extLst>
              <a:ext uri="{FF2B5EF4-FFF2-40B4-BE49-F238E27FC236}">
                <a16:creationId xmlns:a16="http://schemas.microsoft.com/office/drawing/2014/main" id="{FC4BE975-D34F-4BDF-A580-71B1A4A1A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560" y="5341409"/>
            <a:ext cx="56435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WEP(Wired Equivalent Privacy)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 协议是对无线传输的数据进行加密的方式，但已经发现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WEP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好几个弱点，因此在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2003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年被 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Wi-Fi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Protected Access (WPA)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淘汰，又在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2004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年由完整的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IEEE 802.11i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 标准（又称为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WPA2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）所取代。</a:t>
            </a:r>
            <a:endParaRPr lang="zh-CN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46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4145581" cy="1428589"/>
            <a:chOff x="551030" y="-368704"/>
            <a:chExt cx="4145581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3494979" cy="687997"/>
              <a:chOff x="1839059" y="967769"/>
              <a:chExt cx="3494979" cy="687997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338145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25479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背景知识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1080815" y="1717642"/>
            <a:ext cx="8917662" cy="476221"/>
            <a:chOff x="1403750" y="3593123"/>
            <a:chExt cx="8863862" cy="4762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0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59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8281680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（移动）电话的用户数现在已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超过了有线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电话的用户数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B3872C5-640A-456B-B9C7-76F7D720B162}"/>
              </a:ext>
            </a:extLst>
          </p:cNvPr>
          <p:cNvGrpSpPr/>
          <p:nvPr/>
        </p:nvGrpSpPr>
        <p:grpSpPr>
          <a:xfrm>
            <a:off x="1080816" y="2503786"/>
            <a:ext cx="10647358" cy="904863"/>
            <a:chOff x="1403750" y="3593123"/>
            <a:chExt cx="10647358" cy="904863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D7E82F9-945D-4F94-BBF1-1D2DC2E65F41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5" name="对话气泡: 椭圆形 64">
                <a:extLst>
                  <a:ext uri="{FF2B5EF4-FFF2-40B4-BE49-F238E27FC236}">
                    <a16:creationId xmlns:a16="http://schemas.microsoft.com/office/drawing/2014/main" id="{AFE478D8-412C-404C-9EF1-AA50B8B1FD5F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round-web-cam_17861">
                <a:extLst>
                  <a:ext uri="{FF2B5EF4-FFF2-40B4-BE49-F238E27FC236}">
                    <a16:creationId xmlns:a16="http://schemas.microsoft.com/office/drawing/2014/main" id="{35781EA1-BDFF-40CC-9EAD-26AA12DB56D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4" name="Text Box 79">
              <a:extLst>
                <a:ext uri="{FF2B5EF4-FFF2-40B4-BE49-F238E27FC236}">
                  <a16:creationId xmlns:a16="http://schemas.microsoft.com/office/drawing/2014/main" id="{994E2B29-F90C-4D41-8408-BF1B8F51FE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0065176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计算机网络：便携机、掌上型电脑、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PDAs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、智能手机允许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随时、无缝地接入因特网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C554628-1BC8-49C6-B22C-4C5D21EF85E6}"/>
              </a:ext>
            </a:extLst>
          </p:cNvPr>
          <p:cNvGrpSpPr/>
          <p:nvPr/>
        </p:nvGrpSpPr>
        <p:grpSpPr>
          <a:xfrm>
            <a:off x="1077005" y="3713264"/>
            <a:ext cx="3653846" cy="476221"/>
            <a:chOff x="1403750" y="3593123"/>
            <a:chExt cx="3653846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72DBC07-8F0E-41F3-BA3E-C245BD2214F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>
                <a:extLst>
                  <a:ext uri="{FF2B5EF4-FFF2-40B4-BE49-F238E27FC236}">
                    <a16:creationId xmlns:a16="http://schemas.microsoft.com/office/drawing/2014/main" id="{A13F1119-57BD-4D14-A867-ED116735A5D9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55763A63-90B3-4365-BAD0-FAC0F9452E1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C8EB77CC-ED4E-4BA6-BA5A-EC244F95A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307166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两个重要的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挑战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Text Box 79">
            <a:extLst>
              <a:ext uri="{FF2B5EF4-FFF2-40B4-BE49-F238E27FC236}">
                <a16:creationId xmlns:a16="http://schemas.microsoft.com/office/drawing/2014/main" id="{26599AE7-8210-47A0-918A-59745BC4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187" y="4263192"/>
            <a:ext cx="7309915" cy="101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无线特性：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基于无线链路的通信</a:t>
            </a:r>
          </a:p>
          <a:p>
            <a:pPr marL="342900" indent="-342900">
              <a:lnSpc>
                <a:spcPct val="13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移动特性：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移动用户的网络接入点是变化的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8D4982-B9F8-44FC-A389-04C9FAF0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0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8216482" cy="1428589"/>
            <a:chOff x="551030" y="-368704"/>
            <a:chExt cx="8216482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7565881" cy="687997"/>
              <a:chOff x="1839058" y="967769"/>
              <a:chExt cx="7565881" cy="687997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7161486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6618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同一子网内的移动性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3B038C9-F1A3-4027-B8E1-4CDCA17C6A98}"/>
              </a:ext>
            </a:extLst>
          </p:cNvPr>
          <p:cNvGrpSpPr/>
          <p:nvPr/>
        </p:nvGrpSpPr>
        <p:grpSpPr>
          <a:xfrm>
            <a:off x="1664520" y="3591638"/>
            <a:ext cx="4155574" cy="2525217"/>
            <a:chOff x="703264" y="1946585"/>
            <a:chExt cx="10972799" cy="4161037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F9B93F0-A8DF-44EF-82A5-012D205862D1}"/>
                </a:ext>
              </a:extLst>
            </p:cNvPr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0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46A2FD5-C3FD-488D-B2FD-AD7CAAEAD4EC}"/>
                </a:ext>
              </a:extLst>
            </p:cNvPr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1E2C51F-F631-4A58-9021-A4F5B0BBEFC6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00" dirty="0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B4C83B6E-B6E4-40B7-8C42-BCF8163D1D12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00"/>
              </a:p>
            </p:txBody>
          </p:sp>
        </p:grpSp>
      </p:grpSp>
      <p:sp>
        <p:nvSpPr>
          <p:cNvPr id="18" name="Text Box 79">
            <a:extLst>
              <a:ext uri="{FF2B5EF4-FFF2-40B4-BE49-F238E27FC236}">
                <a16:creationId xmlns:a16="http://schemas.microsoft.com/office/drawing/2014/main" id="{8370368D-5913-4B59-A762-AEAF6858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800" y="4070157"/>
            <a:ext cx="3602105" cy="143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交换机将看到来自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的帧并“记住”能到达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的那个交换机端口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F3870D6-F020-4A53-BB32-014E2D5C31EF}"/>
              </a:ext>
            </a:extLst>
          </p:cNvPr>
          <p:cNvGrpSpPr/>
          <p:nvPr/>
        </p:nvGrpSpPr>
        <p:grpSpPr>
          <a:xfrm>
            <a:off x="6610947" y="2109023"/>
            <a:ext cx="4191000" cy="3596259"/>
            <a:chOff x="3828446" y="2020316"/>
            <a:chExt cx="4191000" cy="3596259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8C138A98-25A7-48F3-B918-49F1A881B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233" y="3383956"/>
              <a:ext cx="2335213" cy="2224088"/>
            </a:xfrm>
            <a:prstGeom prst="ellipse">
              <a:avLst/>
            </a:prstGeom>
            <a:solidFill>
              <a:srgbClr val="B7E9FB">
                <a:alpha val="49019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07B54489-2DA2-4CAB-B713-C17860A62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8446" y="3392488"/>
              <a:ext cx="2335212" cy="2224087"/>
            </a:xfrm>
            <a:prstGeom prst="ellipse">
              <a:avLst/>
            </a:prstGeom>
            <a:solidFill>
              <a:srgbClr val="B7E9FB">
                <a:alpha val="49019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12">
              <a:extLst>
                <a:ext uri="{FF2B5EF4-FFF2-40B4-BE49-F238E27FC236}">
                  <a16:creationId xmlns:a16="http://schemas.microsoft.com/office/drawing/2014/main" id="{711563AE-25DF-4103-8093-25692801F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9021" y="2824163"/>
              <a:ext cx="80021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hub </a:t>
              </a: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或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交换机</a:t>
              </a:r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B34868CD-F4A6-4018-973C-66A148A6B1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5108" y="3589338"/>
              <a:ext cx="687388" cy="784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B49CAD0D-8D7D-41FA-AD8D-8C3CE425F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7133" y="3457575"/>
              <a:ext cx="869950" cy="11128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6634671A-4F23-4FBF-9554-1E1D8E121B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12833" y="2608263"/>
              <a:ext cx="14288" cy="773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16">
              <a:extLst>
                <a:ext uri="{FF2B5EF4-FFF2-40B4-BE49-F238E27FC236}">
                  <a16:creationId xmlns:a16="http://schemas.microsoft.com/office/drawing/2014/main" id="{498081CA-16F9-476F-B196-40D1EBD00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3558" y="4600575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2</a:t>
              </a:r>
            </a:p>
          </p:txBody>
        </p:sp>
        <p:sp>
          <p:nvSpPr>
            <p:cNvPr id="32" name="Text Box 17">
              <a:extLst>
                <a:ext uri="{FF2B5EF4-FFF2-40B4-BE49-F238E27FC236}">
                  <a16:creationId xmlns:a16="http://schemas.microsoft.com/office/drawing/2014/main" id="{2CDB93A1-DCF6-44D5-ABFF-4BE3BB7CC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5933" y="4164013"/>
              <a:ext cx="1841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18">
              <a:extLst>
                <a:ext uri="{FF2B5EF4-FFF2-40B4-BE49-F238E27FC236}">
                  <a16:creationId xmlns:a16="http://schemas.microsoft.com/office/drawing/2014/main" id="{DCF76DAF-5869-4D88-9E78-AF4BF5B39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3371" y="4132263"/>
              <a:ext cx="59213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 1</a:t>
              </a:r>
            </a:p>
          </p:txBody>
        </p:sp>
        <p:sp>
          <p:nvSpPr>
            <p:cNvPr id="34" name="Text Box 19">
              <a:extLst>
                <a:ext uri="{FF2B5EF4-FFF2-40B4-BE49-F238E27FC236}">
                  <a16:creationId xmlns:a16="http://schemas.microsoft.com/office/drawing/2014/main" id="{906893EC-F4B5-4BFF-BDB7-4699E2F1F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0371" y="5135563"/>
              <a:ext cx="4443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H1</a:t>
              </a:r>
            </a:p>
          </p:txBody>
        </p:sp>
        <p:sp>
          <p:nvSpPr>
            <p:cNvPr id="35" name="Text Box 20">
              <a:extLst>
                <a:ext uri="{FF2B5EF4-FFF2-40B4-BE49-F238E27FC236}">
                  <a16:creationId xmlns:a16="http://schemas.microsoft.com/office/drawing/2014/main" id="{032EFD90-C9C0-45BE-937B-DA6781ED1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2533" y="4983163"/>
              <a:ext cx="1841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1">
              <a:extLst>
                <a:ext uri="{FF2B5EF4-FFF2-40B4-BE49-F238E27FC236}">
                  <a16:creationId xmlns:a16="http://schemas.microsoft.com/office/drawing/2014/main" id="{D37F27C3-333A-421F-BCFD-288E58BE0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6608" y="5148263"/>
              <a:ext cx="7139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BSS 2</a:t>
              </a:r>
            </a:p>
          </p:txBody>
        </p:sp>
        <p:sp>
          <p:nvSpPr>
            <p:cNvPr id="37" name="Text Box 22">
              <a:extLst>
                <a:ext uri="{FF2B5EF4-FFF2-40B4-BE49-F238E27FC236}">
                  <a16:creationId xmlns:a16="http://schemas.microsoft.com/office/drawing/2014/main" id="{FAA26000-4E65-4E59-B059-8E1ACC174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696" y="3644900"/>
              <a:ext cx="7139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BSS 1</a:t>
              </a:r>
            </a:p>
          </p:txBody>
        </p:sp>
        <p:grpSp>
          <p:nvGrpSpPr>
            <p:cNvPr id="38" name="Group 23">
              <a:extLst>
                <a:ext uri="{FF2B5EF4-FFF2-40B4-BE49-F238E27FC236}">
                  <a16:creationId xmlns:a16="http://schemas.microsoft.com/office/drawing/2014/main" id="{8067254E-2946-44EC-BF92-2EE8C8D5A3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4383" y="3327400"/>
              <a:ext cx="412750" cy="284163"/>
              <a:chOff x="2016" y="960"/>
              <a:chExt cx="288" cy="209"/>
            </a:xfrm>
            <a:solidFill>
              <a:schemeClr val="accent4"/>
            </a:solidFill>
          </p:grpSpPr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ADA72A94-1C4D-4061-B8E7-410EB911B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960"/>
                <a:ext cx="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contourW="12700">
                <a:contourClr>
                  <a:schemeClr val="tx1"/>
                </a:contourClr>
              </a:sp3d>
            </p:spPr>
            <p:txBody>
              <a:bodyPr wrap="none"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25">
                <a:extLst>
                  <a:ext uri="{FF2B5EF4-FFF2-40B4-BE49-F238E27FC236}">
                    <a16:creationId xmlns:a16="http://schemas.microsoft.com/office/drawing/2014/main" id="{4B0167DF-1506-48DE-8071-A48DB8DC8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104"/>
                <a:ext cx="267" cy="65"/>
              </a:xfrm>
              <a:prstGeom prst="rect">
                <a:avLst/>
              </a:prstGeom>
              <a:grpFill/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l"/>
              </a:scene3d>
              <a:sp3d extrusionH="430200" contourW="12700" prstMaterial="legacyMatte">
                <a:bevelT w="13500" h="13500" prst="angle"/>
                <a:bevelB w="13500" h="13500" prst="angle"/>
                <a:extrusionClr>
                  <a:schemeClr val="accent4"/>
                </a:extrusionClr>
                <a:contourClr>
                  <a:schemeClr val="tx1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1" name="Group 26">
                <a:extLst>
                  <a:ext uri="{FF2B5EF4-FFF2-40B4-BE49-F238E27FC236}">
                    <a16:creationId xmlns:a16="http://schemas.microsoft.com/office/drawing/2014/main" id="{5BB8EB46-8AF7-4E30-874D-BCBE5D8E2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4" y="998"/>
                <a:ext cx="109" cy="93"/>
                <a:chOff x="534" y="3425"/>
                <a:chExt cx="288" cy="245"/>
              </a:xfrm>
              <a:grpFill/>
            </p:grpSpPr>
            <p:sp>
              <p:nvSpPr>
                <p:cNvPr id="42" name="Line 27">
                  <a:extLst>
                    <a:ext uri="{FF2B5EF4-FFF2-40B4-BE49-F238E27FC236}">
                      <a16:creationId xmlns:a16="http://schemas.microsoft.com/office/drawing/2014/main" id="{8611CA76-59C9-4B5F-A03E-6DAB29DAD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3" y="3425"/>
                  <a:ext cx="192" cy="24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contourClr>
                    <a:schemeClr val="tx1"/>
                  </a:contourClr>
                </a:sp3d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Line 28">
                  <a:extLst>
                    <a:ext uri="{FF2B5EF4-FFF2-40B4-BE49-F238E27FC236}">
                      <a16:creationId xmlns:a16="http://schemas.microsoft.com/office/drawing/2014/main" id="{461112E5-8194-4EEB-845D-1C270F99F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34" y="3430"/>
                  <a:ext cx="288" cy="240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contourClr>
                    <a:schemeClr val="tx1"/>
                  </a:contourClr>
                </a:sp3d>
              </p:spPr>
              <p:txBody>
                <a:bodyPr wrap="none"/>
                <a:lstStyle/>
                <a:p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4" name="Group 29">
              <a:extLst>
                <a:ext uri="{FF2B5EF4-FFF2-40B4-BE49-F238E27FC236}">
                  <a16:creationId xmlns:a16="http://schemas.microsoft.com/office/drawing/2014/main" id="{3CCE4B61-27CD-47D6-A4C0-B6E9C043B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30371" y="4013200"/>
              <a:ext cx="842962" cy="600075"/>
              <a:chOff x="1160" y="2192"/>
              <a:chExt cx="589" cy="440"/>
            </a:xfrm>
          </p:grpSpPr>
          <p:pic>
            <p:nvPicPr>
              <p:cNvPr id="45" name="Picture 30" descr="31u_bnrz[1]">
                <a:extLst>
                  <a:ext uri="{FF2B5EF4-FFF2-40B4-BE49-F238E27FC236}">
                    <a16:creationId xmlns:a16="http://schemas.microsoft.com/office/drawing/2014/main" id="{F7A0F5DE-1F80-4F21-AE9B-809DA01A2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AutoShape 31">
                <a:extLst>
                  <a:ext uri="{FF2B5EF4-FFF2-40B4-BE49-F238E27FC236}">
                    <a16:creationId xmlns:a16="http://schemas.microsoft.com/office/drawing/2014/main" id="{3B2FAA67-400F-4440-8CAB-343E754D204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Freeform 32">
                <a:extLst>
                  <a:ext uri="{FF2B5EF4-FFF2-40B4-BE49-F238E27FC236}">
                    <a16:creationId xmlns:a16="http://schemas.microsoft.com/office/drawing/2014/main" id="{F1CABCB4-5A1D-494D-B962-51A9681F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Freeform 33">
                <a:extLst>
                  <a:ext uri="{FF2B5EF4-FFF2-40B4-BE49-F238E27FC236}">
                    <a16:creationId xmlns:a16="http://schemas.microsoft.com/office/drawing/2014/main" id="{E6EF5537-A157-481C-B7E7-D47FDD97B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Freeform 34">
                <a:extLst>
                  <a:ext uri="{FF2B5EF4-FFF2-40B4-BE49-F238E27FC236}">
                    <a16:creationId xmlns:a16="http://schemas.microsoft.com/office/drawing/2014/main" id="{6523FEEE-6CD1-4082-A7D5-93D9725C9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Freeform 35">
                <a:extLst>
                  <a:ext uri="{FF2B5EF4-FFF2-40B4-BE49-F238E27FC236}">
                    <a16:creationId xmlns:a16="http://schemas.microsoft.com/office/drawing/2014/main" id="{E6080A92-8195-4E81-94E8-64C7FD37B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36">
                <a:extLst>
                  <a:ext uri="{FF2B5EF4-FFF2-40B4-BE49-F238E27FC236}">
                    <a16:creationId xmlns:a16="http://schemas.microsoft.com/office/drawing/2014/main" id="{F2AFDE58-6943-4F62-8E82-A25593A23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37">
                <a:extLst>
                  <a:ext uri="{FF2B5EF4-FFF2-40B4-BE49-F238E27FC236}">
                    <a16:creationId xmlns:a16="http://schemas.microsoft.com/office/drawing/2014/main" id="{8589EF57-BC91-4AF4-BA80-B0F5E0FDA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 38">
                <a:extLst>
                  <a:ext uri="{FF2B5EF4-FFF2-40B4-BE49-F238E27FC236}">
                    <a16:creationId xmlns:a16="http://schemas.microsoft.com/office/drawing/2014/main" id="{3EFC5443-0CF2-4241-9C21-444B37971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1CA0C01D-0A73-40E2-8C3A-6AE9F5515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AF2EB850-7230-4CB0-8654-B6B485FD9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34CE2D91-73CB-4EF0-954A-B163CDFED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8D1D1243-145F-46CA-AC69-3F21F50AC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40F7E8B2-D498-4916-9C1D-6EB2D16CA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 44">
                <a:extLst>
                  <a:ext uri="{FF2B5EF4-FFF2-40B4-BE49-F238E27FC236}">
                    <a16:creationId xmlns:a16="http://schemas.microsoft.com/office/drawing/2014/main" id="{13225B9F-AD6E-4F3C-9180-A80F169FD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 45">
                <a:extLst>
                  <a:ext uri="{FF2B5EF4-FFF2-40B4-BE49-F238E27FC236}">
                    <a16:creationId xmlns:a16="http://schemas.microsoft.com/office/drawing/2014/main" id="{405AF22B-7782-4A3B-96AC-F65493C60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 46">
                <a:extLst>
                  <a:ext uri="{FF2B5EF4-FFF2-40B4-BE49-F238E27FC236}">
                    <a16:creationId xmlns:a16="http://schemas.microsoft.com/office/drawing/2014/main" id="{FE14F1F6-7273-4212-8F96-7FD6AC2D8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 47">
                <a:extLst>
                  <a:ext uri="{FF2B5EF4-FFF2-40B4-BE49-F238E27FC236}">
                    <a16:creationId xmlns:a16="http://schemas.microsoft.com/office/drawing/2014/main" id="{197D50EE-32EC-48C7-AEDA-9759237AE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Group 48">
              <a:extLst>
                <a:ext uri="{FF2B5EF4-FFF2-40B4-BE49-F238E27FC236}">
                  <a16:creationId xmlns:a16="http://schemas.microsoft.com/office/drawing/2014/main" id="{FFFD3163-8628-499D-8EB6-1C9E0B4B6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6321" y="4002088"/>
              <a:ext cx="844550" cy="600075"/>
              <a:chOff x="1160" y="2192"/>
              <a:chExt cx="589" cy="440"/>
            </a:xfrm>
          </p:grpSpPr>
          <p:pic>
            <p:nvPicPr>
              <p:cNvPr id="70" name="Picture 49" descr="31u_bnrz[1]">
                <a:extLst>
                  <a:ext uri="{FF2B5EF4-FFF2-40B4-BE49-F238E27FC236}">
                    <a16:creationId xmlns:a16="http://schemas.microsoft.com/office/drawing/2014/main" id="{BC385C49-DF7B-4666-8B64-99591BDC0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1349" y="2458"/>
                <a:ext cx="21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AutoShape 50">
                <a:extLst>
                  <a:ext uri="{FF2B5EF4-FFF2-40B4-BE49-F238E27FC236}">
                    <a16:creationId xmlns:a16="http://schemas.microsoft.com/office/drawing/2014/main" id="{C1189CA2-8C0B-4E94-BD6D-5AABF59025D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60" y="2192"/>
                <a:ext cx="589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51">
                <a:extLst>
                  <a:ext uri="{FF2B5EF4-FFF2-40B4-BE49-F238E27FC236}">
                    <a16:creationId xmlns:a16="http://schemas.microsoft.com/office/drawing/2014/main" id="{0805E1C7-83CF-49CB-90C7-E56C6D5A7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3" y="2231"/>
                <a:ext cx="83" cy="102"/>
              </a:xfrm>
              <a:custGeom>
                <a:avLst/>
                <a:gdLst>
                  <a:gd name="T0" fmla="*/ 0 w 247"/>
                  <a:gd name="T1" fmla="*/ 1 h 203"/>
                  <a:gd name="T2" fmla="*/ 0 w 247"/>
                  <a:gd name="T3" fmla="*/ 1 h 203"/>
                  <a:gd name="T4" fmla="*/ 0 w 247"/>
                  <a:gd name="T5" fmla="*/ 1 h 203"/>
                  <a:gd name="T6" fmla="*/ 0 w 247"/>
                  <a:gd name="T7" fmla="*/ 1 h 203"/>
                  <a:gd name="T8" fmla="*/ 0 w 247"/>
                  <a:gd name="T9" fmla="*/ 1 h 203"/>
                  <a:gd name="T10" fmla="*/ 0 w 247"/>
                  <a:gd name="T11" fmla="*/ 1 h 203"/>
                  <a:gd name="T12" fmla="*/ 0 w 247"/>
                  <a:gd name="T13" fmla="*/ 1 h 203"/>
                  <a:gd name="T14" fmla="*/ 0 w 247"/>
                  <a:gd name="T15" fmla="*/ 1 h 203"/>
                  <a:gd name="T16" fmla="*/ 0 w 247"/>
                  <a:gd name="T17" fmla="*/ 1 h 203"/>
                  <a:gd name="T18" fmla="*/ 0 w 247"/>
                  <a:gd name="T19" fmla="*/ 1 h 203"/>
                  <a:gd name="T20" fmla="*/ 0 w 247"/>
                  <a:gd name="T21" fmla="*/ 1 h 203"/>
                  <a:gd name="T22" fmla="*/ 0 w 247"/>
                  <a:gd name="T23" fmla="*/ 1 h 203"/>
                  <a:gd name="T24" fmla="*/ 0 w 247"/>
                  <a:gd name="T25" fmla="*/ 1 h 203"/>
                  <a:gd name="T26" fmla="*/ 0 w 247"/>
                  <a:gd name="T27" fmla="*/ 1 h 203"/>
                  <a:gd name="T28" fmla="*/ 0 w 247"/>
                  <a:gd name="T29" fmla="*/ 1 h 203"/>
                  <a:gd name="T30" fmla="*/ 0 w 247"/>
                  <a:gd name="T31" fmla="*/ 1 h 203"/>
                  <a:gd name="T32" fmla="*/ 0 w 247"/>
                  <a:gd name="T33" fmla="*/ 1 h 203"/>
                  <a:gd name="T34" fmla="*/ 0 w 247"/>
                  <a:gd name="T35" fmla="*/ 1 h 203"/>
                  <a:gd name="T36" fmla="*/ 0 w 247"/>
                  <a:gd name="T37" fmla="*/ 1 h 203"/>
                  <a:gd name="T38" fmla="*/ 0 w 247"/>
                  <a:gd name="T39" fmla="*/ 1 h 203"/>
                  <a:gd name="T40" fmla="*/ 0 w 247"/>
                  <a:gd name="T41" fmla="*/ 1 h 203"/>
                  <a:gd name="T42" fmla="*/ 0 w 247"/>
                  <a:gd name="T43" fmla="*/ 1 h 203"/>
                  <a:gd name="T44" fmla="*/ 0 w 247"/>
                  <a:gd name="T45" fmla="*/ 1 h 203"/>
                  <a:gd name="T46" fmla="*/ 0 w 247"/>
                  <a:gd name="T47" fmla="*/ 1 h 203"/>
                  <a:gd name="T48" fmla="*/ 0 w 247"/>
                  <a:gd name="T49" fmla="*/ 1 h 203"/>
                  <a:gd name="T50" fmla="*/ 0 w 247"/>
                  <a:gd name="T51" fmla="*/ 1 h 203"/>
                  <a:gd name="T52" fmla="*/ 0 w 247"/>
                  <a:gd name="T53" fmla="*/ 1 h 203"/>
                  <a:gd name="T54" fmla="*/ 0 w 247"/>
                  <a:gd name="T55" fmla="*/ 1 h 203"/>
                  <a:gd name="T56" fmla="*/ 0 w 247"/>
                  <a:gd name="T57" fmla="*/ 1 h 203"/>
                  <a:gd name="T58" fmla="*/ 0 w 247"/>
                  <a:gd name="T59" fmla="*/ 1 h 203"/>
                  <a:gd name="T60" fmla="*/ 0 w 247"/>
                  <a:gd name="T61" fmla="*/ 1 h 203"/>
                  <a:gd name="T62" fmla="*/ 0 w 247"/>
                  <a:gd name="T63" fmla="*/ 1 h 203"/>
                  <a:gd name="T64" fmla="*/ 0 w 247"/>
                  <a:gd name="T65" fmla="*/ 1 h 203"/>
                  <a:gd name="T66" fmla="*/ 0 w 247"/>
                  <a:gd name="T67" fmla="*/ 1 h 203"/>
                  <a:gd name="T68" fmla="*/ 0 w 247"/>
                  <a:gd name="T69" fmla="*/ 1 h 203"/>
                  <a:gd name="T70" fmla="*/ 0 w 247"/>
                  <a:gd name="T71" fmla="*/ 1 h 203"/>
                  <a:gd name="T72" fmla="*/ 0 w 247"/>
                  <a:gd name="T73" fmla="*/ 1 h 203"/>
                  <a:gd name="T74" fmla="*/ 0 w 247"/>
                  <a:gd name="T75" fmla="*/ 1 h 203"/>
                  <a:gd name="T76" fmla="*/ 0 w 247"/>
                  <a:gd name="T77" fmla="*/ 1 h 203"/>
                  <a:gd name="T78" fmla="*/ 0 w 247"/>
                  <a:gd name="T79" fmla="*/ 1 h 203"/>
                  <a:gd name="T80" fmla="*/ 0 w 247"/>
                  <a:gd name="T81" fmla="*/ 1 h 203"/>
                  <a:gd name="T82" fmla="*/ 0 w 247"/>
                  <a:gd name="T83" fmla="*/ 1 h 203"/>
                  <a:gd name="T84" fmla="*/ 0 w 247"/>
                  <a:gd name="T85" fmla="*/ 0 h 203"/>
                  <a:gd name="T86" fmla="*/ 0 w 247"/>
                  <a:gd name="T87" fmla="*/ 1 h 203"/>
                  <a:gd name="T88" fmla="*/ 0 w 247"/>
                  <a:gd name="T89" fmla="*/ 1 h 203"/>
                  <a:gd name="T90" fmla="*/ 0 w 247"/>
                  <a:gd name="T91" fmla="*/ 1 h 203"/>
                  <a:gd name="T92" fmla="*/ 0 w 247"/>
                  <a:gd name="T93" fmla="*/ 1 h 203"/>
                  <a:gd name="T94" fmla="*/ 0 w 247"/>
                  <a:gd name="T95" fmla="*/ 1 h 203"/>
                  <a:gd name="T96" fmla="*/ 0 w 247"/>
                  <a:gd name="T97" fmla="*/ 1 h 20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47"/>
                  <a:gd name="T148" fmla="*/ 0 h 203"/>
                  <a:gd name="T149" fmla="*/ 247 w 247"/>
                  <a:gd name="T150" fmla="*/ 203 h 20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47" h="203">
                    <a:moveTo>
                      <a:pt x="87" y="26"/>
                    </a:moveTo>
                    <a:lnTo>
                      <a:pt x="68" y="34"/>
                    </a:lnTo>
                    <a:lnTo>
                      <a:pt x="52" y="44"/>
                    </a:lnTo>
                    <a:lnTo>
                      <a:pt x="38" y="55"/>
                    </a:lnTo>
                    <a:lnTo>
                      <a:pt x="25" y="67"/>
                    </a:lnTo>
                    <a:lnTo>
                      <a:pt x="14" y="80"/>
                    </a:lnTo>
                    <a:lnTo>
                      <a:pt x="7" y="94"/>
                    </a:lnTo>
                    <a:lnTo>
                      <a:pt x="3" y="109"/>
                    </a:lnTo>
                    <a:lnTo>
                      <a:pt x="0" y="124"/>
                    </a:lnTo>
                    <a:lnTo>
                      <a:pt x="3" y="145"/>
                    </a:lnTo>
                    <a:lnTo>
                      <a:pt x="14" y="163"/>
                    </a:lnTo>
                    <a:lnTo>
                      <a:pt x="32" y="178"/>
                    </a:lnTo>
                    <a:lnTo>
                      <a:pt x="55" y="189"/>
                    </a:lnTo>
                    <a:lnTo>
                      <a:pt x="81" y="198"/>
                    </a:lnTo>
                    <a:lnTo>
                      <a:pt x="109" y="202"/>
                    </a:lnTo>
                    <a:lnTo>
                      <a:pt x="138" y="203"/>
                    </a:lnTo>
                    <a:lnTo>
                      <a:pt x="165" y="200"/>
                    </a:lnTo>
                    <a:lnTo>
                      <a:pt x="171" y="200"/>
                    </a:lnTo>
                    <a:lnTo>
                      <a:pt x="177" y="198"/>
                    </a:lnTo>
                    <a:lnTo>
                      <a:pt x="181" y="195"/>
                    </a:lnTo>
                    <a:lnTo>
                      <a:pt x="183" y="191"/>
                    </a:lnTo>
                    <a:lnTo>
                      <a:pt x="180" y="186"/>
                    </a:lnTo>
                    <a:lnTo>
                      <a:pt x="174" y="182"/>
                    </a:lnTo>
                    <a:lnTo>
                      <a:pt x="167" y="178"/>
                    </a:lnTo>
                    <a:lnTo>
                      <a:pt x="160" y="176"/>
                    </a:lnTo>
                    <a:lnTo>
                      <a:pt x="145" y="173"/>
                    </a:lnTo>
                    <a:lnTo>
                      <a:pt x="131" y="171"/>
                    </a:lnTo>
                    <a:lnTo>
                      <a:pt x="116" y="169"/>
                    </a:lnTo>
                    <a:lnTo>
                      <a:pt x="103" y="167"/>
                    </a:lnTo>
                    <a:lnTo>
                      <a:pt x="90" y="164"/>
                    </a:lnTo>
                    <a:lnTo>
                      <a:pt x="77" y="160"/>
                    </a:lnTo>
                    <a:lnTo>
                      <a:pt x="65" y="154"/>
                    </a:lnTo>
                    <a:lnTo>
                      <a:pt x="54" y="146"/>
                    </a:lnTo>
                    <a:lnTo>
                      <a:pt x="49" y="112"/>
                    </a:lnTo>
                    <a:lnTo>
                      <a:pt x="61" y="84"/>
                    </a:lnTo>
                    <a:lnTo>
                      <a:pt x="84" y="62"/>
                    </a:lnTo>
                    <a:lnTo>
                      <a:pt x="116" y="44"/>
                    </a:lnTo>
                    <a:lnTo>
                      <a:pt x="151" y="30"/>
                    </a:lnTo>
                    <a:lnTo>
                      <a:pt x="187" y="19"/>
                    </a:lnTo>
                    <a:lnTo>
                      <a:pt x="220" y="11"/>
                    </a:lnTo>
                    <a:lnTo>
                      <a:pt x="247" y="4"/>
                    </a:lnTo>
                    <a:lnTo>
                      <a:pt x="231" y="1"/>
                    </a:lnTo>
                    <a:lnTo>
                      <a:pt x="213" y="0"/>
                    </a:lnTo>
                    <a:lnTo>
                      <a:pt x="193" y="2"/>
                    </a:lnTo>
                    <a:lnTo>
                      <a:pt x="171" y="4"/>
                    </a:lnTo>
                    <a:lnTo>
                      <a:pt x="149" y="9"/>
                    </a:lnTo>
                    <a:lnTo>
                      <a:pt x="128" y="14"/>
                    </a:lnTo>
                    <a:lnTo>
                      <a:pt x="106" y="20"/>
                    </a:lnTo>
                    <a:lnTo>
                      <a:pt x="87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Freeform 52">
                <a:extLst>
                  <a:ext uri="{FF2B5EF4-FFF2-40B4-BE49-F238E27FC236}">
                    <a16:creationId xmlns:a16="http://schemas.microsoft.com/office/drawing/2014/main" id="{22B7B47A-D5EF-4B08-961C-3A55D5F07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230"/>
                <a:ext cx="52" cy="79"/>
              </a:xfrm>
              <a:custGeom>
                <a:avLst/>
                <a:gdLst>
                  <a:gd name="T0" fmla="*/ 0 w 158"/>
                  <a:gd name="T1" fmla="*/ 1 h 158"/>
                  <a:gd name="T2" fmla="*/ 0 w 158"/>
                  <a:gd name="T3" fmla="*/ 1 h 158"/>
                  <a:gd name="T4" fmla="*/ 0 w 158"/>
                  <a:gd name="T5" fmla="*/ 1 h 158"/>
                  <a:gd name="T6" fmla="*/ 0 w 158"/>
                  <a:gd name="T7" fmla="*/ 1 h 158"/>
                  <a:gd name="T8" fmla="*/ 0 w 158"/>
                  <a:gd name="T9" fmla="*/ 1 h 158"/>
                  <a:gd name="T10" fmla="*/ 0 w 158"/>
                  <a:gd name="T11" fmla="*/ 1 h 158"/>
                  <a:gd name="T12" fmla="*/ 0 w 158"/>
                  <a:gd name="T13" fmla="*/ 1 h 158"/>
                  <a:gd name="T14" fmla="*/ 0 w 158"/>
                  <a:gd name="T15" fmla="*/ 1 h 158"/>
                  <a:gd name="T16" fmla="*/ 0 w 158"/>
                  <a:gd name="T17" fmla="*/ 1 h 158"/>
                  <a:gd name="T18" fmla="*/ 0 w 158"/>
                  <a:gd name="T19" fmla="*/ 1 h 158"/>
                  <a:gd name="T20" fmla="*/ 0 w 158"/>
                  <a:gd name="T21" fmla="*/ 1 h 158"/>
                  <a:gd name="T22" fmla="*/ 0 w 158"/>
                  <a:gd name="T23" fmla="*/ 1 h 158"/>
                  <a:gd name="T24" fmla="*/ 0 w 158"/>
                  <a:gd name="T25" fmla="*/ 1 h 158"/>
                  <a:gd name="T26" fmla="*/ 0 w 158"/>
                  <a:gd name="T27" fmla="*/ 1 h 158"/>
                  <a:gd name="T28" fmla="*/ 0 w 158"/>
                  <a:gd name="T29" fmla="*/ 1 h 158"/>
                  <a:gd name="T30" fmla="*/ 0 w 158"/>
                  <a:gd name="T31" fmla="*/ 1 h 158"/>
                  <a:gd name="T32" fmla="*/ 0 w 158"/>
                  <a:gd name="T33" fmla="*/ 1 h 158"/>
                  <a:gd name="T34" fmla="*/ 0 w 158"/>
                  <a:gd name="T35" fmla="*/ 1 h 158"/>
                  <a:gd name="T36" fmla="*/ 0 w 158"/>
                  <a:gd name="T37" fmla="*/ 1 h 158"/>
                  <a:gd name="T38" fmla="*/ 0 w 158"/>
                  <a:gd name="T39" fmla="*/ 1 h 158"/>
                  <a:gd name="T40" fmla="*/ 0 w 158"/>
                  <a:gd name="T41" fmla="*/ 1 h 158"/>
                  <a:gd name="T42" fmla="*/ 0 w 158"/>
                  <a:gd name="T43" fmla="*/ 1 h 158"/>
                  <a:gd name="T44" fmla="*/ 0 w 158"/>
                  <a:gd name="T45" fmla="*/ 1 h 158"/>
                  <a:gd name="T46" fmla="*/ 0 w 158"/>
                  <a:gd name="T47" fmla="*/ 1 h 158"/>
                  <a:gd name="T48" fmla="*/ 0 w 158"/>
                  <a:gd name="T49" fmla="*/ 1 h 158"/>
                  <a:gd name="T50" fmla="*/ 0 w 158"/>
                  <a:gd name="T51" fmla="*/ 1 h 158"/>
                  <a:gd name="T52" fmla="*/ 0 w 158"/>
                  <a:gd name="T53" fmla="*/ 1 h 158"/>
                  <a:gd name="T54" fmla="*/ 0 w 158"/>
                  <a:gd name="T55" fmla="*/ 1 h 158"/>
                  <a:gd name="T56" fmla="*/ 0 w 158"/>
                  <a:gd name="T57" fmla="*/ 1 h 158"/>
                  <a:gd name="T58" fmla="*/ 0 w 158"/>
                  <a:gd name="T59" fmla="*/ 1 h 158"/>
                  <a:gd name="T60" fmla="*/ 0 w 158"/>
                  <a:gd name="T61" fmla="*/ 0 h 158"/>
                  <a:gd name="T62" fmla="*/ 0 w 158"/>
                  <a:gd name="T63" fmla="*/ 0 h 158"/>
                  <a:gd name="T64" fmla="*/ 0 w 158"/>
                  <a:gd name="T65" fmla="*/ 1 h 158"/>
                  <a:gd name="T66" fmla="*/ 0 w 158"/>
                  <a:gd name="T67" fmla="*/ 1 h 158"/>
                  <a:gd name="T68" fmla="*/ 0 w 158"/>
                  <a:gd name="T69" fmla="*/ 1 h 158"/>
                  <a:gd name="T70" fmla="*/ 0 w 158"/>
                  <a:gd name="T71" fmla="*/ 1 h 158"/>
                  <a:gd name="T72" fmla="*/ 0 w 158"/>
                  <a:gd name="T73" fmla="*/ 1 h 158"/>
                  <a:gd name="T74" fmla="*/ 0 w 158"/>
                  <a:gd name="T75" fmla="*/ 1 h 158"/>
                  <a:gd name="T76" fmla="*/ 0 w 158"/>
                  <a:gd name="T77" fmla="*/ 1 h 158"/>
                  <a:gd name="T78" fmla="*/ 0 w 158"/>
                  <a:gd name="T79" fmla="*/ 1 h 158"/>
                  <a:gd name="T80" fmla="*/ 0 w 158"/>
                  <a:gd name="T81" fmla="*/ 1 h 15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8"/>
                  <a:gd name="T124" fmla="*/ 0 h 158"/>
                  <a:gd name="T125" fmla="*/ 158 w 158"/>
                  <a:gd name="T126" fmla="*/ 158 h 15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8" h="158">
                    <a:moveTo>
                      <a:pt x="133" y="52"/>
                    </a:moveTo>
                    <a:lnTo>
                      <a:pt x="139" y="68"/>
                    </a:lnTo>
                    <a:lnTo>
                      <a:pt x="137" y="83"/>
                    </a:lnTo>
                    <a:lnTo>
                      <a:pt x="127" y="95"/>
                    </a:lnTo>
                    <a:lnTo>
                      <a:pt x="113" y="106"/>
                    </a:lnTo>
                    <a:lnTo>
                      <a:pt x="95" y="116"/>
                    </a:lnTo>
                    <a:lnTo>
                      <a:pt x="75" y="126"/>
                    </a:lnTo>
                    <a:lnTo>
                      <a:pt x="55" y="135"/>
                    </a:lnTo>
                    <a:lnTo>
                      <a:pt x="37" y="144"/>
                    </a:lnTo>
                    <a:lnTo>
                      <a:pt x="34" y="147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4" y="155"/>
                    </a:lnTo>
                    <a:lnTo>
                      <a:pt x="39" y="157"/>
                    </a:lnTo>
                    <a:lnTo>
                      <a:pt x="43" y="158"/>
                    </a:lnTo>
                    <a:lnTo>
                      <a:pt x="46" y="158"/>
                    </a:lnTo>
                    <a:lnTo>
                      <a:pt x="50" y="157"/>
                    </a:lnTo>
                    <a:lnTo>
                      <a:pt x="74" y="148"/>
                    </a:lnTo>
                    <a:lnTo>
                      <a:pt x="95" y="138"/>
                    </a:lnTo>
                    <a:lnTo>
                      <a:pt x="116" y="127"/>
                    </a:lnTo>
                    <a:lnTo>
                      <a:pt x="135" y="114"/>
                    </a:lnTo>
                    <a:lnTo>
                      <a:pt x="148" y="100"/>
                    </a:lnTo>
                    <a:lnTo>
                      <a:pt x="156" y="84"/>
                    </a:lnTo>
                    <a:lnTo>
                      <a:pt x="158" y="67"/>
                    </a:lnTo>
                    <a:lnTo>
                      <a:pt x="152" y="49"/>
                    </a:lnTo>
                    <a:lnTo>
                      <a:pt x="139" y="35"/>
                    </a:lnTo>
                    <a:lnTo>
                      <a:pt x="120" y="23"/>
                    </a:lnTo>
                    <a:lnTo>
                      <a:pt x="97" y="14"/>
                    </a:lnTo>
                    <a:lnTo>
                      <a:pt x="71" y="7"/>
                    </a:lnTo>
                    <a:lnTo>
                      <a:pt x="45" y="2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7" y="9"/>
                    </a:lnTo>
                    <a:lnTo>
                      <a:pt x="36" y="13"/>
                    </a:lnTo>
                    <a:lnTo>
                      <a:pt x="56" y="17"/>
                    </a:lnTo>
                    <a:lnTo>
                      <a:pt x="75" y="21"/>
                    </a:lnTo>
                    <a:lnTo>
                      <a:pt x="94" y="26"/>
                    </a:lnTo>
                    <a:lnTo>
                      <a:pt x="110" y="33"/>
                    </a:lnTo>
                    <a:lnTo>
                      <a:pt x="123" y="41"/>
                    </a:lnTo>
                    <a:lnTo>
                      <a:pt x="133" y="5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 53">
                <a:extLst>
                  <a:ext uri="{FF2B5EF4-FFF2-40B4-BE49-F238E27FC236}">
                    <a16:creationId xmlns:a16="http://schemas.microsoft.com/office/drawing/2014/main" id="{88E16A46-D6BE-42B0-AE1C-D442954D9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2211"/>
                <a:ext cx="133" cy="166"/>
              </a:xfrm>
              <a:custGeom>
                <a:avLst/>
                <a:gdLst>
                  <a:gd name="T0" fmla="*/ 0 w 399"/>
                  <a:gd name="T1" fmla="*/ 1 h 331"/>
                  <a:gd name="T2" fmla="*/ 0 w 399"/>
                  <a:gd name="T3" fmla="*/ 1 h 331"/>
                  <a:gd name="T4" fmla="*/ 0 w 399"/>
                  <a:gd name="T5" fmla="*/ 1 h 331"/>
                  <a:gd name="T6" fmla="*/ 0 w 399"/>
                  <a:gd name="T7" fmla="*/ 1 h 331"/>
                  <a:gd name="T8" fmla="*/ 0 w 399"/>
                  <a:gd name="T9" fmla="*/ 1 h 331"/>
                  <a:gd name="T10" fmla="*/ 0 w 399"/>
                  <a:gd name="T11" fmla="*/ 1 h 331"/>
                  <a:gd name="T12" fmla="*/ 0 w 399"/>
                  <a:gd name="T13" fmla="*/ 1 h 331"/>
                  <a:gd name="T14" fmla="*/ 0 w 399"/>
                  <a:gd name="T15" fmla="*/ 1 h 331"/>
                  <a:gd name="T16" fmla="*/ 0 w 399"/>
                  <a:gd name="T17" fmla="*/ 1 h 331"/>
                  <a:gd name="T18" fmla="*/ 0 w 399"/>
                  <a:gd name="T19" fmla="*/ 1 h 331"/>
                  <a:gd name="T20" fmla="*/ 0 w 399"/>
                  <a:gd name="T21" fmla="*/ 1 h 331"/>
                  <a:gd name="T22" fmla="*/ 0 w 399"/>
                  <a:gd name="T23" fmla="*/ 1 h 331"/>
                  <a:gd name="T24" fmla="*/ 0 w 399"/>
                  <a:gd name="T25" fmla="*/ 1 h 331"/>
                  <a:gd name="T26" fmla="*/ 0 w 399"/>
                  <a:gd name="T27" fmla="*/ 1 h 331"/>
                  <a:gd name="T28" fmla="*/ 0 w 399"/>
                  <a:gd name="T29" fmla="*/ 1 h 331"/>
                  <a:gd name="T30" fmla="*/ 0 w 399"/>
                  <a:gd name="T31" fmla="*/ 1 h 331"/>
                  <a:gd name="T32" fmla="*/ 0 w 399"/>
                  <a:gd name="T33" fmla="*/ 1 h 331"/>
                  <a:gd name="T34" fmla="*/ 0 w 399"/>
                  <a:gd name="T35" fmla="*/ 1 h 331"/>
                  <a:gd name="T36" fmla="*/ 0 w 399"/>
                  <a:gd name="T37" fmla="*/ 1 h 331"/>
                  <a:gd name="T38" fmla="*/ 0 w 399"/>
                  <a:gd name="T39" fmla="*/ 1 h 331"/>
                  <a:gd name="T40" fmla="*/ 0 w 399"/>
                  <a:gd name="T41" fmla="*/ 1 h 331"/>
                  <a:gd name="T42" fmla="*/ 0 w 399"/>
                  <a:gd name="T43" fmla="*/ 1 h 331"/>
                  <a:gd name="T44" fmla="*/ 0 w 399"/>
                  <a:gd name="T45" fmla="*/ 1 h 331"/>
                  <a:gd name="T46" fmla="*/ 0 w 399"/>
                  <a:gd name="T47" fmla="*/ 1 h 331"/>
                  <a:gd name="T48" fmla="*/ 0 w 399"/>
                  <a:gd name="T49" fmla="*/ 1 h 331"/>
                  <a:gd name="T50" fmla="*/ 0 w 399"/>
                  <a:gd name="T51" fmla="*/ 1 h 331"/>
                  <a:gd name="T52" fmla="*/ 0 w 399"/>
                  <a:gd name="T53" fmla="*/ 1 h 331"/>
                  <a:gd name="T54" fmla="*/ 0 w 399"/>
                  <a:gd name="T55" fmla="*/ 1 h 331"/>
                  <a:gd name="T56" fmla="*/ 0 w 399"/>
                  <a:gd name="T57" fmla="*/ 1 h 331"/>
                  <a:gd name="T58" fmla="*/ 0 w 399"/>
                  <a:gd name="T59" fmla="*/ 1 h 331"/>
                  <a:gd name="T60" fmla="*/ 0 w 399"/>
                  <a:gd name="T61" fmla="*/ 1 h 331"/>
                  <a:gd name="T62" fmla="*/ 0 w 399"/>
                  <a:gd name="T63" fmla="*/ 1 h 331"/>
                  <a:gd name="T64" fmla="*/ 0 w 399"/>
                  <a:gd name="T65" fmla="*/ 1 h 331"/>
                  <a:gd name="T66" fmla="*/ 0 w 399"/>
                  <a:gd name="T67" fmla="*/ 1 h 331"/>
                  <a:gd name="T68" fmla="*/ 0 w 399"/>
                  <a:gd name="T69" fmla="*/ 1 h 331"/>
                  <a:gd name="T70" fmla="*/ 0 w 399"/>
                  <a:gd name="T71" fmla="*/ 1 h 331"/>
                  <a:gd name="T72" fmla="*/ 0 w 399"/>
                  <a:gd name="T73" fmla="*/ 1 h 331"/>
                  <a:gd name="T74" fmla="*/ 0 w 399"/>
                  <a:gd name="T75" fmla="*/ 1 h 331"/>
                  <a:gd name="T76" fmla="*/ 0 w 399"/>
                  <a:gd name="T77" fmla="*/ 1 h 331"/>
                  <a:gd name="T78" fmla="*/ 0 w 399"/>
                  <a:gd name="T79" fmla="*/ 1 h 331"/>
                  <a:gd name="T80" fmla="*/ 0 w 399"/>
                  <a:gd name="T81" fmla="*/ 0 h 331"/>
                  <a:gd name="T82" fmla="*/ 0 w 399"/>
                  <a:gd name="T83" fmla="*/ 1 h 331"/>
                  <a:gd name="T84" fmla="*/ 0 w 399"/>
                  <a:gd name="T85" fmla="*/ 1 h 331"/>
                  <a:gd name="T86" fmla="*/ 0 w 399"/>
                  <a:gd name="T87" fmla="*/ 1 h 3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1"/>
                  <a:gd name="T134" fmla="*/ 399 w 399"/>
                  <a:gd name="T135" fmla="*/ 331 h 33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1">
                    <a:moveTo>
                      <a:pt x="155" y="44"/>
                    </a:moveTo>
                    <a:lnTo>
                      <a:pt x="124" y="62"/>
                    </a:lnTo>
                    <a:lnTo>
                      <a:pt x="94" y="80"/>
                    </a:lnTo>
                    <a:lnTo>
                      <a:pt x="66" y="101"/>
                    </a:lnTo>
                    <a:lnTo>
                      <a:pt x="42" y="123"/>
                    </a:lnTo>
                    <a:lnTo>
                      <a:pt x="21" y="146"/>
                    </a:lnTo>
                    <a:lnTo>
                      <a:pt x="7" y="171"/>
                    </a:lnTo>
                    <a:lnTo>
                      <a:pt x="0" y="199"/>
                    </a:lnTo>
                    <a:lnTo>
                      <a:pt x="1" y="227"/>
                    </a:lnTo>
                    <a:lnTo>
                      <a:pt x="4" y="234"/>
                    </a:lnTo>
                    <a:lnTo>
                      <a:pt x="7" y="242"/>
                    </a:lnTo>
                    <a:lnTo>
                      <a:pt x="11" y="248"/>
                    </a:lnTo>
                    <a:lnTo>
                      <a:pt x="17" y="255"/>
                    </a:lnTo>
                    <a:lnTo>
                      <a:pt x="24" y="261"/>
                    </a:lnTo>
                    <a:lnTo>
                      <a:pt x="33" y="267"/>
                    </a:lnTo>
                    <a:lnTo>
                      <a:pt x="40" y="272"/>
                    </a:lnTo>
                    <a:lnTo>
                      <a:pt x="50" y="276"/>
                    </a:lnTo>
                    <a:lnTo>
                      <a:pt x="69" y="284"/>
                    </a:lnTo>
                    <a:lnTo>
                      <a:pt x="88" y="291"/>
                    </a:lnTo>
                    <a:lnTo>
                      <a:pt x="107" y="297"/>
                    </a:lnTo>
                    <a:lnTo>
                      <a:pt x="127" y="302"/>
                    </a:lnTo>
                    <a:lnTo>
                      <a:pt x="148" y="307"/>
                    </a:lnTo>
                    <a:lnTo>
                      <a:pt x="168" y="311"/>
                    </a:lnTo>
                    <a:lnTo>
                      <a:pt x="188" y="315"/>
                    </a:lnTo>
                    <a:lnTo>
                      <a:pt x="209" y="318"/>
                    </a:lnTo>
                    <a:lnTo>
                      <a:pt x="230" y="321"/>
                    </a:lnTo>
                    <a:lnTo>
                      <a:pt x="251" y="323"/>
                    </a:lnTo>
                    <a:lnTo>
                      <a:pt x="272" y="325"/>
                    </a:lnTo>
                    <a:lnTo>
                      <a:pt x="294" y="327"/>
                    </a:lnTo>
                    <a:lnTo>
                      <a:pt x="315" y="328"/>
                    </a:lnTo>
                    <a:lnTo>
                      <a:pt x="336" y="329"/>
                    </a:lnTo>
                    <a:lnTo>
                      <a:pt x="358" y="330"/>
                    </a:lnTo>
                    <a:lnTo>
                      <a:pt x="378" y="331"/>
                    </a:lnTo>
                    <a:lnTo>
                      <a:pt x="386" y="331"/>
                    </a:lnTo>
                    <a:lnTo>
                      <a:pt x="391" y="329"/>
                    </a:lnTo>
                    <a:lnTo>
                      <a:pt x="396" y="325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3" y="307"/>
                    </a:lnTo>
                    <a:lnTo>
                      <a:pt x="364" y="304"/>
                    </a:lnTo>
                    <a:lnTo>
                      <a:pt x="345" y="302"/>
                    </a:lnTo>
                    <a:lnTo>
                      <a:pt x="326" y="299"/>
                    </a:lnTo>
                    <a:lnTo>
                      <a:pt x="306" y="297"/>
                    </a:lnTo>
                    <a:lnTo>
                      <a:pt x="287" y="295"/>
                    </a:lnTo>
                    <a:lnTo>
                      <a:pt x="268" y="293"/>
                    </a:lnTo>
                    <a:lnTo>
                      <a:pt x="248" y="291"/>
                    </a:lnTo>
                    <a:lnTo>
                      <a:pt x="229" y="288"/>
                    </a:lnTo>
                    <a:lnTo>
                      <a:pt x="210" y="286"/>
                    </a:lnTo>
                    <a:lnTo>
                      <a:pt x="191" y="283"/>
                    </a:lnTo>
                    <a:lnTo>
                      <a:pt x="172" y="279"/>
                    </a:lnTo>
                    <a:lnTo>
                      <a:pt x="153" y="276"/>
                    </a:lnTo>
                    <a:lnTo>
                      <a:pt x="136" y="271"/>
                    </a:lnTo>
                    <a:lnTo>
                      <a:pt x="117" y="266"/>
                    </a:lnTo>
                    <a:lnTo>
                      <a:pt x="100" y="261"/>
                    </a:lnTo>
                    <a:lnTo>
                      <a:pt x="82" y="254"/>
                    </a:lnTo>
                    <a:lnTo>
                      <a:pt x="68" y="247"/>
                    </a:lnTo>
                    <a:lnTo>
                      <a:pt x="56" y="238"/>
                    </a:lnTo>
                    <a:lnTo>
                      <a:pt x="48" y="228"/>
                    </a:lnTo>
                    <a:lnTo>
                      <a:pt x="43" y="216"/>
                    </a:lnTo>
                    <a:lnTo>
                      <a:pt x="42" y="204"/>
                    </a:lnTo>
                    <a:lnTo>
                      <a:pt x="43" y="189"/>
                    </a:lnTo>
                    <a:lnTo>
                      <a:pt x="48" y="175"/>
                    </a:lnTo>
                    <a:lnTo>
                      <a:pt x="53" y="164"/>
                    </a:lnTo>
                    <a:lnTo>
                      <a:pt x="64" y="149"/>
                    </a:lnTo>
                    <a:lnTo>
                      <a:pt x="75" y="134"/>
                    </a:lnTo>
                    <a:lnTo>
                      <a:pt x="88" y="121"/>
                    </a:lnTo>
                    <a:lnTo>
                      <a:pt x="103" y="109"/>
                    </a:lnTo>
                    <a:lnTo>
                      <a:pt x="117" y="97"/>
                    </a:lnTo>
                    <a:lnTo>
                      <a:pt x="133" y="85"/>
                    </a:lnTo>
                    <a:lnTo>
                      <a:pt x="152" y="73"/>
                    </a:lnTo>
                    <a:lnTo>
                      <a:pt x="171" y="61"/>
                    </a:lnTo>
                    <a:lnTo>
                      <a:pt x="190" y="51"/>
                    </a:lnTo>
                    <a:lnTo>
                      <a:pt x="214" y="42"/>
                    </a:lnTo>
                    <a:lnTo>
                      <a:pt x="242" y="33"/>
                    </a:lnTo>
                    <a:lnTo>
                      <a:pt x="270" y="25"/>
                    </a:lnTo>
                    <a:lnTo>
                      <a:pt x="294" y="18"/>
                    </a:lnTo>
                    <a:lnTo>
                      <a:pt x="315" y="12"/>
                    </a:lnTo>
                    <a:lnTo>
                      <a:pt x="328" y="6"/>
                    </a:lnTo>
                    <a:lnTo>
                      <a:pt x="332" y="2"/>
                    </a:lnTo>
                    <a:lnTo>
                      <a:pt x="317" y="0"/>
                    </a:lnTo>
                    <a:lnTo>
                      <a:pt x="297" y="1"/>
                    </a:lnTo>
                    <a:lnTo>
                      <a:pt x="274" y="4"/>
                    </a:lnTo>
                    <a:lnTo>
                      <a:pt x="249" y="9"/>
                    </a:lnTo>
                    <a:lnTo>
                      <a:pt x="223" y="16"/>
                    </a:lnTo>
                    <a:lnTo>
                      <a:pt x="198" y="24"/>
                    </a:lnTo>
                    <a:lnTo>
                      <a:pt x="175" y="33"/>
                    </a:lnTo>
                    <a:lnTo>
                      <a:pt x="155" y="4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 54">
                <a:extLst>
                  <a:ext uri="{FF2B5EF4-FFF2-40B4-BE49-F238E27FC236}">
                    <a16:creationId xmlns:a16="http://schemas.microsoft.com/office/drawing/2014/main" id="{0479F602-5B22-4762-8F92-FCC2841C8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9" y="2206"/>
                <a:ext cx="116" cy="110"/>
              </a:xfrm>
              <a:custGeom>
                <a:avLst/>
                <a:gdLst>
                  <a:gd name="T0" fmla="*/ 0 w 350"/>
                  <a:gd name="T1" fmla="*/ 0 h 221"/>
                  <a:gd name="T2" fmla="*/ 0 w 350"/>
                  <a:gd name="T3" fmla="*/ 0 h 221"/>
                  <a:gd name="T4" fmla="*/ 0 w 350"/>
                  <a:gd name="T5" fmla="*/ 0 h 221"/>
                  <a:gd name="T6" fmla="*/ 0 w 350"/>
                  <a:gd name="T7" fmla="*/ 0 h 221"/>
                  <a:gd name="T8" fmla="*/ 0 w 350"/>
                  <a:gd name="T9" fmla="*/ 0 h 221"/>
                  <a:gd name="T10" fmla="*/ 0 w 350"/>
                  <a:gd name="T11" fmla="*/ 0 h 221"/>
                  <a:gd name="T12" fmla="*/ 0 w 350"/>
                  <a:gd name="T13" fmla="*/ 0 h 221"/>
                  <a:gd name="T14" fmla="*/ 0 w 350"/>
                  <a:gd name="T15" fmla="*/ 0 h 221"/>
                  <a:gd name="T16" fmla="*/ 0 w 350"/>
                  <a:gd name="T17" fmla="*/ 0 h 221"/>
                  <a:gd name="T18" fmla="*/ 0 w 350"/>
                  <a:gd name="T19" fmla="*/ 0 h 221"/>
                  <a:gd name="T20" fmla="*/ 0 w 350"/>
                  <a:gd name="T21" fmla="*/ 0 h 221"/>
                  <a:gd name="T22" fmla="*/ 0 w 350"/>
                  <a:gd name="T23" fmla="*/ 0 h 221"/>
                  <a:gd name="T24" fmla="*/ 0 w 350"/>
                  <a:gd name="T25" fmla="*/ 0 h 221"/>
                  <a:gd name="T26" fmla="*/ 0 w 350"/>
                  <a:gd name="T27" fmla="*/ 0 h 221"/>
                  <a:gd name="T28" fmla="*/ 0 w 350"/>
                  <a:gd name="T29" fmla="*/ 0 h 221"/>
                  <a:gd name="T30" fmla="*/ 0 w 350"/>
                  <a:gd name="T31" fmla="*/ 0 h 221"/>
                  <a:gd name="T32" fmla="*/ 0 w 350"/>
                  <a:gd name="T33" fmla="*/ 0 h 221"/>
                  <a:gd name="T34" fmla="*/ 0 w 350"/>
                  <a:gd name="T35" fmla="*/ 0 h 221"/>
                  <a:gd name="T36" fmla="*/ 0 w 350"/>
                  <a:gd name="T37" fmla="*/ 0 h 221"/>
                  <a:gd name="T38" fmla="*/ 0 w 350"/>
                  <a:gd name="T39" fmla="*/ 0 h 221"/>
                  <a:gd name="T40" fmla="*/ 0 w 350"/>
                  <a:gd name="T41" fmla="*/ 0 h 221"/>
                  <a:gd name="T42" fmla="*/ 0 w 350"/>
                  <a:gd name="T43" fmla="*/ 0 h 221"/>
                  <a:gd name="T44" fmla="*/ 0 w 350"/>
                  <a:gd name="T45" fmla="*/ 0 h 221"/>
                  <a:gd name="T46" fmla="*/ 0 w 350"/>
                  <a:gd name="T47" fmla="*/ 0 h 221"/>
                  <a:gd name="T48" fmla="*/ 0 w 350"/>
                  <a:gd name="T49" fmla="*/ 0 h 221"/>
                  <a:gd name="T50" fmla="*/ 0 w 350"/>
                  <a:gd name="T51" fmla="*/ 0 h 221"/>
                  <a:gd name="T52" fmla="*/ 0 w 350"/>
                  <a:gd name="T53" fmla="*/ 0 h 221"/>
                  <a:gd name="T54" fmla="*/ 0 w 350"/>
                  <a:gd name="T55" fmla="*/ 0 h 221"/>
                  <a:gd name="T56" fmla="*/ 0 w 350"/>
                  <a:gd name="T57" fmla="*/ 0 h 221"/>
                  <a:gd name="T58" fmla="*/ 0 w 350"/>
                  <a:gd name="T59" fmla="*/ 0 h 221"/>
                  <a:gd name="T60" fmla="*/ 0 w 350"/>
                  <a:gd name="T61" fmla="*/ 0 h 221"/>
                  <a:gd name="T62" fmla="*/ 0 w 350"/>
                  <a:gd name="T63" fmla="*/ 0 h 221"/>
                  <a:gd name="T64" fmla="*/ 0 w 350"/>
                  <a:gd name="T65" fmla="*/ 0 h 221"/>
                  <a:gd name="T66" fmla="*/ 0 w 350"/>
                  <a:gd name="T67" fmla="*/ 0 h 221"/>
                  <a:gd name="T68" fmla="*/ 0 w 350"/>
                  <a:gd name="T69" fmla="*/ 0 h 221"/>
                  <a:gd name="T70" fmla="*/ 0 w 350"/>
                  <a:gd name="T71" fmla="*/ 0 h 221"/>
                  <a:gd name="T72" fmla="*/ 0 w 350"/>
                  <a:gd name="T73" fmla="*/ 0 h 221"/>
                  <a:gd name="T74" fmla="*/ 0 w 350"/>
                  <a:gd name="T75" fmla="*/ 0 h 221"/>
                  <a:gd name="T76" fmla="*/ 0 w 350"/>
                  <a:gd name="T77" fmla="*/ 0 h 221"/>
                  <a:gd name="T78" fmla="*/ 0 w 350"/>
                  <a:gd name="T79" fmla="*/ 0 h 221"/>
                  <a:gd name="T80" fmla="*/ 0 w 350"/>
                  <a:gd name="T81" fmla="*/ 0 h 221"/>
                  <a:gd name="T82" fmla="*/ 0 w 350"/>
                  <a:gd name="T83" fmla="*/ 0 h 221"/>
                  <a:gd name="T84" fmla="*/ 0 w 350"/>
                  <a:gd name="T85" fmla="*/ 0 h 221"/>
                  <a:gd name="T86" fmla="*/ 0 w 350"/>
                  <a:gd name="T87" fmla="*/ 0 h 221"/>
                  <a:gd name="T88" fmla="*/ 0 w 350"/>
                  <a:gd name="T89" fmla="*/ 0 h 221"/>
                  <a:gd name="T90" fmla="*/ 0 w 350"/>
                  <a:gd name="T91" fmla="*/ 0 h 221"/>
                  <a:gd name="T92" fmla="*/ 0 w 350"/>
                  <a:gd name="T93" fmla="*/ 0 h 221"/>
                  <a:gd name="T94" fmla="*/ 0 w 350"/>
                  <a:gd name="T95" fmla="*/ 0 h 221"/>
                  <a:gd name="T96" fmla="*/ 0 w 350"/>
                  <a:gd name="T97" fmla="*/ 0 h 221"/>
                  <a:gd name="T98" fmla="*/ 0 w 350"/>
                  <a:gd name="T99" fmla="*/ 0 h 221"/>
                  <a:gd name="T100" fmla="*/ 0 w 350"/>
                  <a:gd name="T101" fmla="*/ 0 h 221"/>
                  <a:gd name="T102" fmla="*/ 0 w 350"/>
                  <a:gd name="T103" fmla="*/ 0 h 221"/>
                  <a:gd name="T104" fmla="*/ 0 w 350"/>
                  <a:gd name="T105" fmla="*/ 0 h 221"/>
                  <a:gd name="T106" fmla="*/ 0 w 350"/>
                  <a:gd name="T107" fmla="*/ 0 h 221"/>
                  <a:gd name="T108" fmla="*/ 0 w 350"/>
                  <a:gd name="T109" fmla="*/ 0 h 221"/>
                  <a:gd name="T110" fmla="*/ 0 w 350"/>
                  <a:gd name="T111" fmla="*/ 0 h 221"/>
                  <a:gd name="T112" fmla="*/ 0 w 350"/>
                  <a:gd name="T113" fmla="*/ 0 h 221"/>
                  <a:gd name="T114" fmla="*/ 0 w 350"/>
                  <a:gd name="T115" fmla="*/ 0 h 221"/>
                  <a:gd name="T116" fmla="*/ 0 w 350"/>
                  <a:gd name="T117" fmla="*/ 0 h 221"/>
                  <a:gd name="T118" fmla="*/ 0 w 350"/>
                  <a:gd name="T119" fmla="*/ 0 h 221"/>
                  <a:gd name="T120" fmla="*/ 0 w 350"/>
                  <a:gd name="T121" fmla="*/ 0 h 2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0"/>
                  <a:gd name="T184" fmla="*/ 0 h 221"/>
                  <a:gd name="T185" fmla="*/ 350 w 350"/>
                  <a:gd name="T186" fmla="*/ 221 h 22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0" h="221">
                    <a:moveTo>
                      <a:pt x="290" y="68"/>
                    </a:moveTo>
                    <a:lnTo>
                      <a:pt x="306" y="80"/>
                    </a:lnTo>
                    <a:lnTo>
                      <a:pt x="316" y="94"/>
                    </a:lnTo>
                    <a:lnTo>
                      <a:pt x="321" y="109"/>
                    </a:lnTo>
                    <a:lnTo>
                      <a:pt x="321" y="125"/>
                    </a:lnTo>
                    <a:lnTo>
                      <a:pt x="318" y="138"/>
                    </a:lnTo>
                    <a:lnTo>
                      <a:pt x="312" y="149"/>
                    </a:lnTo>
                    <a:lnTo>
                      <a:pt x="302" y="160"/>
                    </a:lnTo>
                    <a:lnTo>
                      <a:pt x="292" y="169"/>
                    </a:lnTo>
                    <a:lnTo>
                      <a:pt x="279" y="179"/>
                    </a:lnTo>
                    <a:lnTo>
                      <a:pt x="266" y="187"/>
                    </a:lnTo>
                    <a:lnTo>
                      <a:pt x="253" y="196"/>
                    </a:lnTo>
                    <a:lnTo>
                      <a:pt x="240" y="205"/>
                    </a:lnTo>
                    <a:lnTo>
                      <a:pt x="237" y="209"/>
                    </a:lnTo>
                    <a:lnTo>
                      <a:pt x="237" y="212"/>
                    </a:lnTo>
                    <a:lnTo>
                      <a:pt x="237" y="215"/>
                    </a:lnTo>
                    <a:lnTo>
                      <a:pt x="240" y="218"/>
                    </a:lnTo>
                    <a:lnTo>
                      <a:pt x="244" y="220"/>
                    </a:lnTo>
                    <a:lnTo>
                      <a:pt x="250" y="221"/>
                    </a:lnTo>
                    <a:lnTo>
                      <a:pt x="254" y="220"/>
                    </a:lnTo>
                    <a:lnTo>
                      <a:pt x="258" y="218"/>
                    </a:lnTo>
                    <a:lnTo>
                      <a:pt x="287" y="204"/>
                    </a:lnTo>
                    <a:lnTo>
                      <a:pt x="312" y="187"/>
                    </a:lnTo>
                    <a:lnTo>
                      <a:pt x="331" y="168"/>
                    </a:lnTo>
                    <a:lnTo>
                      <a:pt x="344" y="146"/>
                    </a:lnTo>
                    <a:lnTo>
                      <a:pt x="350" y="124"/>
                    </a:lnTo>
                    <a:lnTo>
                      <a:pt x="347" y="101"/>
                    </a:lnTo>
                    <a:lnTo>
                      <a:pt x="335" y="80"/>
                    </a:lnTo>
                    <a:lnTo>
                      <a:pt x="312" y="61"/>
                    </a:lnTo>
                    <a:lnTo>
                      <a:pt x="295" y="50"/>
                    </a:lnTo>
                    <a:lnTo>
                      <a:pt x="274" y="42"/>
                    </a:lnTo>
                    <a:lnTo>
                      <a:pt x="253" y="34"/>
                    </a:lnTo>
                    <a:lnTo>
                      <a:pt x="228" y="27"/>
                    </a:lnTo>
                    <a:lnTo>
                      <a:pt x="203" y="20"/>
                    </a:lnTo>
                    <a:lnTo>
                      <a:pt x="179" y="15"/>
                    </a:lnTo>
                    <a:lnTo>
                      <a:pt x="152" y="11"/>
                    </a:lnTo>
                    <a:lnTo>
                      <a:pt x="128" y="7"/>
                    </a:lnTo>
                    <a:lnTo>
                      <a:pt x="103" y="4"/>
                    </a:lnTo>
                    <a:lnTo>
                      <a:pt x="81" y="2"/>
                    </a:lnTo>
                    <a:lnTo>
                      <a:pt x="60" y="0"/>
                    </a:lnTo>
                    <a:lnTo>
                      <a:pt x="42" y="0"/>
                    </a:lnTo>
                    <a:lnTo>
                      <a:pt x="26" y="0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15" y="6"/>
                    </a:lnTo>
                    <a:lnTo>
                      <a:pt x="29" y="7"/>
                    </a:lnTo>
                    <a:lnTo>
                      <a:pt x="47" y="9"/>
                    </a:lnTo>
                    <a:lnTo>
                      <a:pt x="64" y="11"/>
                    </a:lnTo>
                    <a:lnTo>
                      <a:pt x="81" y="14"/>
                    </a:lnTo>
                    <a:lnTo>
                      <a:pt x="102" y="16"/>
                    </a:lnTo>
                    <a:lnTo>
                      <a:pt x="121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4"/>
                    </a:lnTo>
                    <a:lnTo>
                      <a:pt x="219" y="39"/>
                    </a:lnTo>
                    <a:lnTo>
                      <a:pt x="238" y="45"/>
                    </a:lnTo>
                    <a:lnTo>
                      <a:pt x="257" y="53"/>
                    </a:lnTo>
                    <a:lnTo>
                      <a:pt x="274" y="60"/>
                    </a:lnTo>
                    <a:lnTo>
                      <a:pt x="290" y="68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 55">
                <a:extLst>
                  <a:ext uri="{FF2B5EF4-FFF2-40B4-BE49-F238E27FC236}">
                    <a16:creationId xmlns:a16="http://schemas.microsoft.com/office/drawing/2014/main" id="{2638FBD2-1FE3-4BD3-9179-7A0868A14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" y="2256"/>
                <a:ext cx="48" cy="105"/>
              </a:xfrm>
              <a:custGeom>
                <a:avLst/>
                <a:gdLst>
                  <a:gd name="T0" fmla="*/ 0 w 142"/>
                  <a:gd name="T1" fmla="*/ 1 h 208"/>
                  <a:gd name="T2" fmla="*/ 0 w 142"/>
                  <a:gd name="T3" fmla="*/ 1 h 208"/>
                  <a:gd name="T4" fmla="*/ 0 w 142"/>
                  <a:gd name="T5" fmla="*/ 1 h 208"/>
                  <a:gd name="T6" fmla="*/ 0 w 142"/>
                  <a:gd name="T7" fmla="*/ 1 h 208"/>
                  <a:gd name="T8" fmla="*/ 0 w 142"/>
                  <a:gd name="T9" fmla="*/ 1 h 208"/>
                  <a:gd name="T10" fmla="*/ 0 w 142"/>
                  <a:gd name="T11" fmla="*/ 1 h 208"/>
                  <a:gd name="T12" fmla="*/ 0 w 142"/>
                  <a:gd name="T13" fmla="*/ 1 h 208"/>
                  <a:gd name="T14" fmla="*/ 0 w 142"/>
                  <a:gd name="T15" fmla="*/ 1 h 208"/>
                  <a:gd name="T16" fmla="*/ 0 w 142"/>
                  <a:gd name="T17" fmla="*/ 1 h 208"/>
                  <a:gd name="T18" fmla="*/ 0 w 142"/>
                  <a:gd name="T19" fmla="*/ 1 h 208"/>
                  <a:gd name="T20" fmla="*/ 0 w 142"/>
                  <a:gd name="T21" fmla="*/ 1 h 208"/>
                  <a:gd name="T22" fmla="*/ 0 w 142"/>
                  <a:gd name="T23" fmla="*/ 1 h 208"/>
                  <a:gd name="T24" fmla="*/ 0 w 142"/>
                  <a:gd name="T25" fmla="*/ 1 h 208"/>
                  <a:gd name="T26" fmla="*/ 0 w 142"/>
                  <a:gd name="T27" fmla="*/ 1 h 208"/>
                  <a:gd name="T28" fmla="*/ 0 w 142"/>
                  <a:gd name="T29" fmla="*/ 1 h 208"/>
                  <a:gd name="T30" fmla="*/ 0 w 142"/>
                  <a:gd name="T31" fmla="*/ 1 h 208"/>
                  <a:gd name="T32" fmla="*/ 0 w 142"/>
                  <a:gd name="T33" fmla="*/ 1 h 208"/>
                  <a:gd name="T34" fmla="*/ 0 w 142"/>
                  <a:gd name="T35" fmla="*/ 1 h 208"/>
                  <a:gd name="T36" fmla="*/ 0 w 142"/>
                  <a:gd name="T37" fmla="*/ 1 h 208"/>
                  <a:gd name="T38" fmla="*/ 0 w 142"/>
                  <a:gd name="T39" fmla="*/ 1 h 208"/>
                  <a:gd name="T40" fmla="*/ 0 w 142"/>
                  <a:gd name="T41" fmla="*/ 1 h 208"/>
                  <a:gd name="T42" fmla="*/ 0 w 142"/>
                  <a:gd name="T43" fmla="*/ 1 h 208"/>
                  <a:gd name="T44" fmla="*/ 0 w 142"/>
                  <a:gd name="T45" fmla="*/ 1 h 208"/>
                  <a:gd name="T46" fmla="*/ 0 w 142"/>
                  <a:gd name="T47" fmla="*/ 1 h 208"/>
                  <a:gd name="T48" fmla="*/ 0 w 142"/>
                  <a:gd name="T49" fmla="*/ 1 h 208"/>
                  <a:gd name="T50" fmla="*/ 0 w 142"/>
                  <a:gd name="T51" fmla="*/ 1 h 208"/>
                  <a:gd name="T52" fmla="*/ 0 w 142"/>
                  <a:gd name="T53" fmla="*/ 1 h 208"/>
                  <a:gd name="T54" fmla="*/ 0 w 142"/>
                  <a:gd name="T55" fmla="*/ 1 h 208"/>
                  <a:gd name="T56" fmla="*/ 0 w 142"/>
                  <a:gd name="T57" fmla="*/ 1 h 208"/>
                  <a:gd name="T58" fmla="*/ 0 w 142"/>
                  <a:gd name="T59" fmla="*/ 1 h 208"/>
                  <a:gd name="T60" fmla="*/ 0 w 142"/>
                  <a:gd name="T61" fmla="*/ 1 h 208"/>
                  <a:gd name="T62" fmla="*/ 0 w 142"/>
                  <a:gd name="T63" fmla="*/ 1 h 208"/>
                  <a:gd name="T64" fmla="*/ 0 w 142"/>
                  <a:gd name="T65" fmla="*/ 1 h 208"/>
                  <a:gd name="T66" fmla="*/ 0 w 142"/>
                  <a:gd name="T67" fmla="*/ 0 h 208"/>
                  <a:gd name="T68" fmla="*/ 0 w 142"/>
                  <a:gd name="T69" fmla="*/ 1 h 208"/>
                  <a:gd name="T70" fmla="*/ 0 w 142"/>
                  <a:gd name="T71" fmla="*/ 1 h 208"/>
                  <a:gd name="T72" fmla="*/ 0 w 142"/>
                  <a:gd name="T73" fmla="*/ 1 h 208"/>
                  <a:gd name="T74" fmla="*/ 0 w 142"/>
                  <a:gd name="T75" fmla="*/ 1 h 208"/>
                  <a:gd name="T76" fmla="*/ 0 w 142"/>
                  <a:gd name="T77" fmla="*/ 1 h 208"/>
                  <a:gd name="T78" fmla="*/ 0 w 142"/>
                  <a:gd name="T79" fmla="*/ 1 h 208"/>
                  <a:gd name="T80" fmla="*/ 0 w 142"/>
                  <a:gd name="T81" fmla="*/ 1 h 20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8"/>
                  <a:gd name="T125" fmla="*/ 142 w 142"/>
                  <a:gd name="T126" fmla="*/ 208 h 20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8">
                    <a:moveTo>
                      <a:pt x="0" y="114"/>
                    </a:moveTo>
                    <a:lnTo>
                      <a:pt x="0" y="131"/>
                    </a:lnTo>
                    <a:lnTo>
                      <a:pt x="6" y="147"/>
                    </a:lnTo>
                    <a:lnTo>
                      <a:pt x="16" y="162"/>
                    </a:lnTo>
                    <a:lnTo>
                      <a:pt x="30" y="175"/>
                    </a:lnTo>
                    <a:lnTo>
                      <a:pt x="48" y="186"/>
                    </a:lnTo>
                    <a:lnTo>
                      <a:pt x="68" y="196"/>
                    </a:lnTo>
                    <a:lnTo>
                      <a:pt x="91" y="203"/>
                    </a:lnTo>
                    <a:lnTo>
                      <a:pt x="114" y="207"/>
                    </a:lnTo>
                    <a:lnTo>
                      <a:pt x="122" y="208"/>
                    </a:lnTo>
                    <a:lnTo>
                      <a:pt x="129" y="206"/>
                    </a:lnTo>
                    <a:lnTo>
                      <a:pt x="135" y="203"/>
                    </a:lnTo>
                    <a:lnTo>
                      <a:pt x="138" y="199"/>
                    </a:lnTo>
                    <a:lnTo>
                      <a:pt x="138" y="194"/>
                    </a:lnTo>
                    <a:lnTo>
                      <a:pt x="136" y="189"/>
                    </a:lnTo>
                    <a:lnTo>
                      <a:pt x="132" y="185"/>
                    </a:lnTo>
                    <a:lnTo>
                      <a:pt x="125" y="183"/>
                    </a:lnTo>
                    <a:lnTo>
                      <a:pt x="101" y="177"/>
                    </a:lnTo>
                    <a:lnTo>
                      <a:pt x="80" y="169"/>
                    </a:lnTo>
                    <a:lnTo>
                      <a:pt x="62" y="158"/>
                    </a:lnTo>
                    <a:lnTo>
                      <a:pt x="49" y="146"/>
                    </a:lnTo>
                    <a:lnTo>
                      <a:pt x="40" y="131"/>
                    </a:lnTo>
                    <a:lnTo>
                      <a:pt x="36" y="115"/>
                    </a:lnTo>
                    <a:lnTo>
                      <a:pt x="36" y="97"/>
                    </a:lnTo>
                    <a:lnTo>
                      <a:pt x="43" y="79"/>
                    </a:lnTo>
                    <a:lnTo>
                      <a:pt x="52" y="66"/>
                    </a:lnTo>
                    <a:lnTo>
                      <a:pt x="64" y="54"/>
                    </a:lnTo>
                    <a:lnTo>
                      <a:pt x="77" y="43"/>
                    </a:lnTo>
                    <a:lnTo>
                      <a:pt x="91" y="33"/>
                    </a:lnTo>
                    <a:lnTo>
                      <a:pt x="104" y="24"/>
                    </a:lnTo>
                    <a:lnTo>
                      <a:pt x="119" y="16"/>
                    </a:lnTo>
                    <a:lnTo>
                      <a:pt x="132" y="8"/>
                    </a:lnTo>
                    <a:lnTo>
                      <a:pt x="142" y="1"/>
                    </a:lnTo>
                    <a:lnTo>
                      <a:pt x="132" y="0"/>
                    </a:lnTo>
                    <a:lnTo>
                      <a:pt x="116" y="5"/>
                    </a:lnTo>
                    <a:lnTo>
                      <a:pt x="94" y="16"/>
                    </a:lnTo>
                    <a:lnTo>
                      <a:pt x="69" y="31"/>
                    </a:lnTo>
                    <a:lnTo>
                      <a:pt x="46" y="50"/>
                    </a:lnTo>
                    <a:lnTo>
                      <a:pt x="24" y="70"/>
                    </a:lnTo>
                    <a:lnTo>
                      <a:pt x="9" y="92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 56">
                <a:extLst>
                  <a:ext uri="{FF2B5EF4-FFF2-40B4-BE49-F238E27FC236}">
                    <a16:creationId xmlns:a16="http://schemas.microsoft.com/office/drawing/2014/main" id="{A9FD6E5E-C0B0-4634-8A1E-9EDA8DC2E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2198"/>
                <a:ext cx="101" cy="136"/>
              </a:xfrm>
              <a:custGeom>
                <a:avLst/>
                <a:gdLst>
                  <a:gd name="T0" fmla="*/ 0 w 304"/>
                  <a:gd name="T1" fmla="*/ 1 h 272"/>
                  <a:gd name="T2" fmla="*/ 0 w 304"/>
                  <a:gd name="T3" fmla="*/ 1 h 272"/>
                  <a:gd name="T4" fmla="*/ 0 w 304"/>
                  <a:gd name="T5" fmla="*/ 1 h 272"/>
                  <a:gd name="T6" fmla="*/ 0 w 304"/>
                  <a:gd name="T7" fmla="*/ 1 h 272"/>
                  <a:gd name="T8" fmla="*/ 0 w 304"/>
                  <a:gd name="T9" fmla="*/ 1 h 272"/>
                  <a:gd name="T10" fmla="*/ 0 w 304"/>
                  <a:gd name="T11" fmla="*/ 1 h 272"/>
                  <a:gd name="T12" fmla="*/ 0 w 304"/>
                  <a:gd name="T13" fmla="*/ 1 h 272"/>
                  <a:gd name="T14" fmla="*/ 0 w 304"/>
                  <a:gd name="T15" fmla="*/ 1 h 272"/>
                  <a:gd name="T16" fmla="*/ 0 w 304"/>
                  <a:gd name="T17" fmla="*/ 1 h 272"/>
                  <a:gd name="T18" fmla="*/ 0 w 304"/>
                  <a:gd name="T19" fmla="*/ 1 h 272"/>
                  <a:gd name="T20" fmla="*/ 0 w 304"/>
                  <a:gd name="T21" fmla="*/ 1 h 272"/>
                  <a:gd name="T22" fmla="*/ 0 w 304"/>
                  <a:gd name="T23" fmla="*/ 1 h 272"/>
                  <a:gd name="T24" fmla="*/ 0 w 304"/>
                  <a:gd name="T25" fmla="*/ 1 h 272"/>
                  <a:gd name="T26" fmla="*/ 0 w 304"/>
                  <a:gd name="T27" fmla="*/ 1 h 272"/>
                  <a:gd name="T28" fmla="*/ 0 w 304"/>
                  <a:gd name="T29" fmla="*/ 1 h 272"/>
                  <a:gd name="T30" fmla="*/ 0 w 304"/>
                  <a:gd name="T31" fmla="*/ 1 h 272"/>
                  <a:gd name="T32" fmla="*/ 0 w 304"/>
                  <a:gd name="T33" fmla="*/ 1 h 272"/>
                  <a:gd name="T34" fmla="*/ 0 w 304"/>
                  <a:gd name="T35" fmla="*/ 1 h 272"/>
                  <a:gd name="T36" fmla="*/ 0 w 304"/>
                  <a:gd name="T37" fmla="*/ 1 h 272"/>
                  <a:gd name="T38" fmla="*/ 0 w 304"/>
                  <a:gd name="T39" fmla="*/ 1 h 272"/>
                  <a:gd name="T40" fmla="*/ 0 w 304"/>
                  <a:gd name="T41" fmla="*/ 1 h 272"/>
                  <a:gd name="T42" fmla="*/ 0 w 304"/>
                  <a:gd name="T43" fmla="*/ 1 h 272"/>
                  <a:gd name="T44" fmla="*/ 0 w 304"/>
                  <a:gd name="T45" fmla="*/ 1 h 272"/>
                  <a:gd name="T46" fmla="*/ 0 w 304"/>
                  <a:gd name="T47" fmla="*/ 1 h 272"/>
                  <a:gd name="T48" fmla="*/ 0 w 304"/>
                  <a:gd name="T49" fmla="*/ 1 h 272"/>
                  <a:gd name="T50" fmla="*/ 0 w 304"/>
                  <a:gd name="T51" fmla="*/ 1 h 272"/>
                  <a:gd name="T52" fmla="*/ 0 w 304"/>
                  <a:gd name="T53" fmla="*/ 1 h 272"/>
                  <a:gd name="T54" fmla="*/ 0 w 304"/>
                  <a:gd name="T55" fmla="*/ 1 h 272"/>
                  <a:gd name="T56" fmla="*/ 0 w 304"/>
                  <a:gd name="T57" fmla="*/ 1 h 272"/>
                  <a:gd name="T58" fmla="*/ 0 w 304"/>
                  <a:gd name="T59" fmla="*/ 1 h 272"/>
                  <a:gd name="T60" fmla="*/ 0 w 304"/>
                  <a:gd name="T61" fmla="*/ 1 h 272"/>
                  <a:gd name="T62" fmla="*/ 0 w 304"/>
                  <a:gd name="T63" fmla="*/ 1 h 272"/>
                  <a:gd name="T64" fmla="*/ 0 w 304"/>
                  <a:gd name="T65" fmla="*/ 1 h 272"/>
                  <a:gd name="T66" fmla="*/ 0 w 304"/>
                  <a:gd name="T67" fmla="*/ 1 h 272"/>
                  <a:gd name="T68" fmla="*/ 0 w 304"/>
                  <a:gd name="T69" fmla="*/ 1 h 272"/>
                  <a:gd name="T70" fmla="*/ 0 w 304"/>
                  <a:gd name="T71" fmla="*/ 1 h 272"/>
                  <a:gd name="T72" fmla="*/ 0 w 304"/>
                  <a:gd name="T73" fmla="*/ 1 h 272"/>
                  <a:gd name="T74" fmla="*/ 0 w 304"/>
                  <a:gd name="T75" fmla="*/ 1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4"/>
                  <a:gd name="T115" fmla="*/ 0 h 272"/>
                  <a:gd name="T116" fmla="*/ 304 w 304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4" h="272">
                    <a:moveTo>
                      <a:pt x="246" y="102"/>
                    </a:moveTo>
                    <a:lnTo>
                      <a:pt x="257" y="109"/>
                    </a:lnTo>
                    <a:lnTo>
                      <a:pt x="265" y="117"/>
                    </a:lnTo>
                    <a:lnTo>
                      <a:pt x="271" y="126"/>
                    </a:lnTo>
                    <a:lnTo>
                      <a:pt x="277" y="135"/>
                    </a:lnTo>
                    <a:lnTo>
                      <a:pt x="278" y="144"/>
                    </a:lnTo>
                    <a:lnTo>
                      <a:pt x="278" y="154"/>
                    </a:lnTo>
                    <a:lnTo>
                      <a:pt x="274" y="164"/>
                    </a:lnTo>
                    <a:lnTo>
                      <a:pt x="268" y="173"/>
                    </a:lnTo>
                    <a:lnTo>
                      <a:pt x="258" y="183"/>
                    </a:lnTo>
                    <a:lnTo>
                      <a:pt x="246" y="192"/>
                    </a:lnTo>
                    <a:lnTo>
                      <a:pt x="233" y="200"/>
                    </a:lnTo>
                    <a:lnTo>
                      <a:pt x="219" y="208"/>
                    </a:lnTo>
                    <a:lnTo>
                      <a:pt x="206" y="215"/>
                    </a:lnTo>
                    <a:lnTo>
                      <a:pt x="191" y="224"/>
                    </a:lnTo>
                    <a:lnTo>
                      <a:pt x="177" y="232"/>
                    </a:lnTo>
                    <a:lnTo>
                      <a:pt x="164" y="241"/>
                    </a:lnTo>
                    <a:lnTo>
                      <a:pt x="159" y="244"/>
                    </a:lnTo>
                    <a:lnTo>
                      <a:pt x="157" y="248"/>
                    </a:lnTo>
                    <a:lnTo>
                      <a:pt x="154" y="252"/>
                    </a:lnTo>
                    <a:lnTo>
                      <a:pt x="151" y="256"/>
                    </a:lnTo>
                    <a:lnTo>
                      <a:pt x="149" y="260"/>
                    </a:lnTo>
                    <a:lnTo>
                      <a:pt x="149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7" y="272"/>
                    </a:lnTo>
                    <a:lnTo>
                      <a:pt x="172" y="271"/>
                    </a:lnTo>
                    <a:lnTo>
                      <a:pt x="177" y="268"/>
                    </a:lnTo>
                    <a:lnTo>
                      <a:pt x="191" y="257"/>
                    </a:lnTo>
                    <a:lnTo>
                      <a:pt x="207" y="246"/>
                    </a:lnTo>
                    <a:lnTo>
                      <a:pt x="223" y="236"/>
                    </a:lnTo>
                    <a:lnTo>
                      <a:pt x="241" y="226"/>
                    </a:lnTo>
                    <a:lnTo>
                      <a:pt x="257" y="215"/>
                    </a:lnTo>
                    <a:lnTo>
                      <a:pt x="271" y="204"/>
                    </a:lnTo>
                    <a:lnTo>
                      <a:pt x="286" y="192"/>
                    </a:lnTo>
                    <a:lnTo>
                      <a:pt x="296" y="179"/>
                    </a:lnTo>
                    <a:lnTo>
                      <a:pt x="303" y="164"/>
                    </a:lnTo>
                    <a:lnTo>
                      <a:pt x="304" y="149"/>
                    </a:lnTo>
                    <a:lnTo>
                      <a:pt x="300" y="134"/>
                    </a:lnTo>
                    <a:lnTo>
                      <a:pt x="293" y="120"/>
                    </a:lnTo>
                    <a:lnTo>
                      <a:pt x="281" y="106"/>
                    </a:lnTo>
                    <a:lnTo>
                      <a:pt x="267" y="94"/>
                    </a:lnTo>
                    <a:lnTo>
                      <a:pt x="249" y="83"/>
                    </a:lnTo>
                    <a:lnTo>
                      <a:pt x="232" y="73"/>
                    </a:lnTo>
                    <a:lnTo>
                      <a:pt x="219" y="65"/>
                    </a:lnTo>
                    <a:lnTo>
                      <a:pt x="204" y="59"/>
                    </a:lnTo>
                    <a:lnTo>
                      <a:pt x="188" y="52"/>
                    </a:lnTo>
                    <a:lnTo>
                      <a:pt x="172" y="45"/>
                    </a:lnTo>
                    <a:lnTo>
                      <a:pt x="157" y="38"/>
                    </a:lnTo>
                    <a:lnTo>
                      <a:pt x="139" y="31"/>
                    </a:lnTo>
                    <a:lnTo>
                      <a:pt x="122" y="25"/>
                    </a:lnTo>
                    <a:lnTo>
                      <a:pt x="106" y="19"/>
                    </a:lnTo>
                    <a:lnTo>
                      <a:pt x="90" y="14"/>
                    </a:lnTo>
                    <a:lnTo>
                      <a:pt x="74" y="9"/>
                    </a:lnTo>
                    <a:lnTo>
                      <a:pt x="58" y="6"/>
                    </a:lnTo>
                    <a:lnTo>
                      <a:pt x="43" y="3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9" y="1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22" y="8"/>
                    </a:lnTo>
                    <a:lnTo>
                      <a:pt x="35" y="12"/>
                    </a:lnTo>
                    <a:lnTo>
                      <a:pt x="48" y="16"/>
                    </a:lnTo>
                    <a:lnTo>
                      <a:pt x="64" y="21"/>
                    </a:lnTo>
                    <a:lnTo>
                      <a:pt x="80" y="26"/>
                    </a:lnTo>
                    <a:lnTo>
                      <a:pt x="97" y="32"/>
                    </a:lnTo>
                    <a:lnTo>
                      <a:pt x="114" y="38"/>
                    </a:lnTo>
                    <a:lnTo>
                      <a:pt x="132" y="45"/>
                    </a:lnTo>
                    <a:lnTo>
                      <a:pt x="149" y="52"/>
                    </a:lnTo>
                    <a:lnTo>
                      <a:pt x="167" y="60"/>
                    </a:lnTo>
                    <a:lnTo>
                      <a:pt x="184" y="69"/>
                    </a:lnTo>
                    <a:lnTo>
                      <a:pt x="201" y="77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 57">
                <a:extLst>
                  <a:ext uri="{FF2B5EF4-FFF2-40B4-BE49-F238E27FC236}">
                    <a16:creationId xmlns:a16="http://schemas.microsoft.com/office/drawing/2014/main" id="{22E78A36-A6D0-43EB-9BC5-9FD81DBDE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" y="2357"/>
                <a:ext cx="34" cy="82"/>
              </a:xfrm>
              <a:custGeom>
                <a:avLst/>
                <a:gdLst>
                  <a:gd name="T0" fmla="*/ 0 w 103"/>
                  <a:gd name="T1" fmla="*/ 1 h 164"/>
                  <a:gd name="T2" fmla="*/ 0 w 103"/>
                  <a:gd name="T3" fmla="*/ 1 h 164"/>
                  <a:gd name="T4" fmla="*/ 0 w 103"/>
                  <a:gd name="T5" fmla="*/ 1 h 164"/>
                  <a:gd name="T6" fmla="*/ 0 w 103"/>
                  <a:gd name="T7" fmla="*/ 1 h 164"/>
                  <a:gd name="T8" fmla="*/ 0 w 103"/>
                  <a:gd name="T9" fmla="*/ 0 h 164"/>
                  <a:gd name="T10" fmla="*/ 0 w 103"/>
                  <a:gd name="T11" fmla="*/ 1 h 164"/>
                  <a:gd name="T12" fmla="*/ 0 w 103"/>
                  <a:gd name="T13" fmla="*/ 1 h 164"/>
                  <a:gd name="T14" fmla="*/ 0 w 103"/>
                  <a:gd name="T15" fmla="*/ 1 h 164"/>
                  <a:gd name="T16" fmla="*/ 0 w 103"/>
                  <a:gd name="T17" fmla="*/ 1 h 164"/>
                  <a:gd name="T18" fmla="*/ 0 w 103"/>
                  <a:gd name="T19" fmla="*/ 1 h 164"/>
                  <a:gd name="T20" fmla="*/ 0 w 103"/>
                  <a:gd name="T21" fmla="*/ 1 h 164"/>
                  <a:gd name="T22" fmla="*/ 0 w 103"/>
                  <a:gd name="T23" fmla="*/ 1 h 164"/>
                  <a:gd name="T24" fmla="*/ 0 w 103"/>
                  <a:gd name="T25" fmla="*/ 1 h 164"/>
                  <a:gd name="T26" fmla="*/ 0 w 103"/>
                  <a:gd name="T27" fmla="*/ 1 h 164"/>
                  <a:gd name="T28" fmla="*/ 0 w 103"/>
                  <a:gd name="T29" fmla="*/ 1 h 164"/>
                  <a:gd name="T30" fmla="*/ 0 w 103"/>
                  <a:gd name="T31" fmla="*/ 1 h 164"/>
                  <a:gd name="T32" fmla="*/ 0 w 103"/>
                  <a:gd name="T33" fmla="*/ 1 h 164"/>
                  <a:gd name="T34" fmla="*/ 0 w 103"/>
                  <a:gd name="T35" fmla="*/ 1 h 164"/>
                  <a:gd name="T36" fmla="*/ 0 w 103"/>
                  <a:gd name="T37" fmla="*/ 1 h 164"/>
                  <a:gd name="T38" fmla="*/ 0 w 103"/>
                  <a:gd name="T39" fmla="*/ 1 h 164"/>
                  <a:gd name="T40" fmla="*/ 0 w 103"/>
                  <a:gd name="T41" fmla="*/ 1 h 164"/>
                  <a:gd name="T42" fmla="*/ 0 w 103"/>
                  <a:gd name="T43" fmla="*/ 1 h 164"/>
                  <a:gd name="T44" fmla="*/ 0 w 103"/>
                  <a:gd name="T45" fmla="*/ 1 h 164"/>
                  <a:gd name="T46" fmla="*/ 0 w 103"/>
                  <a:gd name="T47" fmla="*/ 1 h 164"/>
                  <a:gd name="T48" fmla="*/ 0 w 103"/>
                  <a:gd name="T49" fmla="*/ 1 h 16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3"/>
                  <a:gd name="T76" fmla="*/ 0 h 164"/>
                  <a:gd name="T77" fmla="*/ 103 w 103"/>
                  <a:gd name="T78" fmla="*/ 164 h 16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3" h="164">
                    <a:moveTo>
                      <a:pt x="39" y="12"/>
                    </a:moveTo>
                    <a:lnTo>
                      <a:pt x="37" y="7"/>
                    </a:lnTo>
                    <a:lnTo>
                      <a:pt x="32" y="3"/>
                    </a:lnTo>
                    <a:lnTo>
                      <a:pt x="25" y="1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8" y="37"/>
                    </a:lnTo>
                    <a:lnTo>
                      <a:pt x="19" y="63"/>
                    </a:lnTo>
                    <a:lnTo>
                      <a:pt x="34" y="88"/>
                    </a:lnTo>
                    <a:lnTo>
                      <a:pt x="51" y="112"/>
                    </a:lnTo>
                    <a:lnTo>
                      <a:pt x="68" y="133"/>
                    </a:lnTo>
                    <a:lnTo>
                      <a:pt x="84" y="150"/>
                    </a:lnTo>
                    <a:lnTo>
                      <a:pt x="96" y="161"/>
                    </a:lnTo>
                    <a:lnTo>
                      <a:pt x="103" y="164"/>
                    </a:lnTo>
                    <a:lnTo>
                      <a:pt x="100" y="153"/>
                    </a:lnTo>
                    <a:lnTo>
                      <a:pt x="93" y="139"/>
                    </a:lnTo>
                    <a:lnTo>
                      <a:pt x="84" y="121"/>
                    </a:lnTo>
                    <a:lnTo>
                      <a:pt x="74" y="100"/>
                    </a:lnTo>
                    <a:lnTo>
                      <a:pt x="64" y="78"/>
                    </a:lnTo>
                    <a:lnTo>
                      <a:pt x="54" y="55"/>
                    </a:lnTo>
                    <a:lnTo>
                      <a:pt x="45" y="33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 58">
                <a:extLst>
                  <a:ext uri="{FF2B5EF4-FFF2-40B4-BE49-F238E27FC236}">
                    <a16:creationId xmlns:a16="http://schemas.microsoft.com/office/drawing/2014/main" id="{E3927436-605B-4C7C-B1C0-84850BC58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2313"/>
                <a:ext cx="18" cy="42"/>
              </a:xfrm>
              <a:custGeom>
                <a:avLst/>
                <a:gdLst>
                  <a:gd name="T0" fmla="*/ 0 w 54"/>
                  <a:gd name="T1" fmla="*/ 1 h 82"/>
                  <a:gd name="T2" fmla="*/ 0 w 54"/>
                  <a:gd name="T3" fmla="*/ 1 h 82"/>
                  <a:gd name="T4" fmla="*/ 0 w 54"/>
                  <a:gd name="T5" fmla="*/ 1 h 82"/>
                  <a:gd name="T6" fmla="*/ 0 w 54"/>
                  <a:gd name="T7" fmla="*/ 0 h 82"/>
                  <a:gd name="T8" fmla="*/ 0 w 54"/>
                  <a:gd name="T9" fmla="*/ 0 h 82"/>
                  <a:gd name="T10" fmla="*/ 0 w 54"/>
                  <a:gd name="T11" fmla="*/ 1 h 82"/>
                  <a:gd name="T12" fmla="*/ 0 w 54"/>
                  <a:gd name="T13" fmla="*/ 1 h 82"/>
                  <a:gd name="T14" fmla="*/ 0 w 54"/>
                  <a:gd name="T15" fmla="*/ 1 h 82"/>
                  <a:gd name="T16" fmla="*/ 0 w 54"/>
                  <a:gd name="T17" fmla="*/ 1 h 82"/>
                  <a:gd name="T18" fmla="*/ 0 w 54"/>
                  <a:gd name="T19" fmla="*/ 1 h 82"/>
                  <a:gd name="T20" fmla="*/ 0 w 54"/>
                  <a:gd name="T21" fmla="*/ 1 h 82"/>
                  <a:gd name="T22" fmla="*/ 0 w 54"/>
                  <a:gd name="T23" fmla="*/ 1 h 82"/>
                  <a:gd name="T24" fmla="*/ 0 w 54"/>
                  <a:gd name="T25" fmla="*/ 1 h 82"/>
                  <a:gd name="T26" fmla="*/ 0 w 54"/>
                  <a:gd name="T27" fmla="*/ 1 h 82"/>
                  <a:gd name="T28" fmla="*/ 0 w 54"/>
                  <a:gd name="T29" fmla="*/ 1 h 82"/>
                  <a:gd name="T30" fmla="*/ 0 w 54"/>
                  <a:gd name="T31" fmla="*/ 1 h 82"/>
                  <a:gd name="T32" fmla="*/ 0 w 54"/>
                  <a:gd name="T33" fmla="*/ 1 h 82"/>
                  <a:gd name="T34" fmla="*/ 0 w 54"/>
                  <a:gd name="T35" fmla="*/ 1 h 82"/>
                  <a:gd name="T36" fmla="*/ 0 w 54"/>
                  <a:gd name="T37" fmla="*/ 1 h 82"/>
                  <a:gd name="T38" fmla="*/ 0 w 54"/>
                  <a:gd name="T39" fmla="*/ 1 h 82"/>
                  <a:gd name="T40" fmla="*/ 0 w 54"/>
                  <a:gd name="T41" fmla="*/ 1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4"/>
                  <a:gd name="T64" fmla="*/ 0 h 82"/>
                  <a:gd name="T65" fmla="*/ 54 w 54"/>
                  <a:gd name="T66" fmla="*/ 82 h 8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4" h="82">
                    <a:moveTo>
                      <a:pt x="28" y="9"/>
                    </a:moveTo>
                    <a:lnTo>
                      <a:pt x="26" y="5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5" y="33"/>
                    </a:lnTo>
                    <a:lnTo>
                      <a:pt x="10" y="45"/>
                    </a:lnTo>
                    <a:lnTo>
                      <a:pt x="18" y="57"/>
                    </a:lnTo>
                    <a:lnTo>
                      <a:pt x="26" y="68"/>
                    </a:lnTo>
                    <a:lnTo>
                      <a:pt x="35" y="76"/>
                    </a:lnTo>
                    <a:lnTo>
                      <a:pt x="45" y="81"/>
                    </a:lnTo>
                    <a:lnTo>
                      <a:pt x="53" y="82"/>
                    </a:lnTo>
                    <a:lnTo>
                      <a:pt x="54" y="66"/>
                    </a:lnTo>
                    <a:lnTo>
                      <a:pt x="47" y="47"/>
                    </a:lnTo>
                    <a:lnTo>
                      <a:pt x="38" y="28"/>
                    </a:lnTo>
                    <a:lnTo>
                      <a:pt x="2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 59">
                <a:extLst>
                  <a:ext uri="{FF2B5EF4-FFF2-40B4-BE49-F238E27FC236}">
                    <a16:creationId xmlns:a16="http://schemas.microsoft.com/office/drawing/2014/main" id="{C23692A8-7A0F-411F-B5E0-9DF0ED9C7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2283"/>
                <a:ext cx="16" cy="24"/>
              </a:xfrm>
              <a:custGeom>
                <a:avLst/>
                <a:gdLst>
                  <a:gd name="T0" fmla="*/ 0 w 46"/>
                  <a:gd name="T1" fmla="*/ 1 h 47"/>
                  <a:gd name="T2" fmla="*/ 0 w 46"/>
                  <a:gd name="T3" fmla="*/ 1 h 47"/>
                  <a:gd name="T4" fmla="*/ 0 w 46"/>
                  <a:gd name="T5" fmla="*/ 1 h 47"/>
                  <a:gd name="T6" fmla="*/ 0 w 46"/>
                  <a:gd name="T7" fmla="*/ 1 h 47"/>
                  <a:gd name="T8" fmla="*/ 0 w 46"/>
                  <a:gd name="T9" fmla="*/ 1 h 47"/>
                  <a:gd name="T10" fmla="*/ 0 w 46"/>
                  <a:gd name="T11" fmla="*/ 1 h 47"/>
                  <a:gd name="T12" fmla="*/ 0 w 46"/>
                  <a:gd name="T13" fmla="*/ 1 h 47"/>
                  <a:gd name="T14" fmla="*/ 0 w 46"/>
                  <a:gd name="T15" fmla="*/ 0 h 47"/>
                  <a:gd name="T16" fmla="*/ 0 w 46"/>
                  <a:gd name="T17" fmla="*/ 0 h 47"/>
                  <a:gd name="T18" fmla="*/ 0 w 46"/>
                  <a:gd name="T19" fmla="*/ 1 h 47"/>
                  <a:gd name="T20" fmla="*/ 0 w 46"/>
                  <a:gd name="T21" fmla="*/ 1 h 47"/>
                  <a:gd name="T22" fmla="*/ 0 w 46"/>
                  <a:gd name="T23" fmla="*/ 1 h 47"/>
                  <a:gd name="T24" fmla="*/ 0 w 46"/>
                  <a:gd name="T25" fmla="*/ 1 h 47"/>
                  <a:gd name="T26" fmla="*/ 0 w 46"/>
                  <a:gd name="T27" fmla="*/ 1 h 47"/>
                  <a:gd name="T28" fmla="*/ 0 w 46"/>
                  <a:gd name="T29" fmla="*/ 1 h 47"/>
                  <a:gd name="T30" fmla="*/ 0 w 46"/>
                  <a:gd name="T31" fmla="*/ 1 h 47"/>
                  <a:gd name="T32" fmla="*/ 0 w 46"/>
                  <a:gd name="T33" fmla="*/ 1 h 47"/>
                  <a:gd name="T34" fmla="*/ 0 w 46"/>
                  <a:gd name="T35" fmla="*/ 1 h 47"/>
                  <a:gd name="T36" fmla="*/ 0 w 46"/>
                  <a:gd name="T37" fmla="*/ 1 h 47"/>
                  <a:gd name="T38" fmla="*/ 0 w 46"/>
                  <a:gd name="T39" fmla="*/ 1 h 47"/>
                  <a:gd name="T40" fmla="*/ 0 w 46"/>
                  <a:gd name="T41" fmla="*/ 1 h 47"/>
                  <a:gd name="T42" fmla="*/ 0 w 46"/>
                  <a:gd name="T43" fmla="*/ 1 h 47"/>
                  <a:gd name="T44" fmla="*/ 0 w 46"/>
                  <a:gd name="T45" fmla="*/ 1 h 47"/>
                  <a:gd name="T46" fmla="*/ 0 w 46"/>
                  <a:gd name="T47" fmla="*/ 1 h 47"/>
                  <a:gd name="T48" fmla="*/ 0 w 46"/>
                  <a:gd name="T49" fmla="*/ 1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"/>
                  <a:gd name="T76" fmla="*/ 0 h 47"/>
                  <a:gd name="T77" fmla="*/ 46 w 46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" h="47">
                    <a:moveTo>
                      <a:pt x="24" y="6"/>
                    </a:moveTo>
                    <a:lnTo>
                      <a:pt x="24" y="7"/>
                    </a:lnTo>
                    <a:lnTo>
                      <a:pt x="23" y="4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4" y="21"/>
                    </a:lnTo>
                    <a:lnTo>
                      <a:pt x="10" y="28"/>
                    </a:lnTo>
                    <a:lnTo>
                      <a:pt x="17" y="34"/>
                    </a:lnTo>
                    <a:lnTo>
                      <a:pt x="24" y="40"/>
                    </a:lnTo>
                    <a:lnTo>
                      <a:pt x="33" y="44"/>
                    </a:lnTo>
                    <a:lnTo>
                      <a:pt x="40" y="47"/>
                    </a:lnTo>
                    <a:lnTo>
                      <a:pt x="46" y="47"/>
                    </a:lnTo>
                    <a:lnTo>
                      <a:pt x="45" y="37"/>
                    </a:lnTo>
                    <a:lnTo>
                      <a:pt x="39" y="25"/>
                    </a:lnTo>
                    <a:lnTo>
                      <a:pt x="30" y="14"/>
                    </a:lnTo>
                    <a:lnTo>
                      <a:pt x="2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B25C45EA-C91E-4310-8088-96EDBC3F0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" y="2263"/>
                <a:ext cx="21" cy="16"/>
              </a:xfrm>
              <a:custGeom>
                <a:avLst/>
                <a:gdLst>
                  <a:gd name="T0" fmla="*/ 0 w 63"/>
                  <a:gd name="T1" fmla="*/ 1 h 31"/>
                  <a:gd name="T2" fmla="*/ 0 w 63"/>
                  <a:gd name="T3" fmla="*/ 1 h 31"/>
                  <a:gd name="T4" fmla="*/ 0 w 63"/>
                  <a:gd name="T5" fmla="*/ 1 h 31"/>
                  <a:gd name="T6" fmla="*/ 0 w 63"/>
                  <a:gd name="T7" fmla="*/ 1 h 31"/>
                  <a:gd name="T8" fmla="*/ 0 w 63"/>
                  <a:gd name="T9" fmla="*/ 1 h 31"/>
                  <a:gd name="T10" fmla="*/ 0 w 63"/>
                  <a:gd name="T11" fmla="*/ 1 h 31"/>
                  <a:gd name="T12" fmla="*/ 0 w 63"/>
                  <a:gd name="T13" fmla="*/ 1 h 31"/>
                  <a:gd name="T14" fmla="*/ 0 w 63"/>
                  <a:gd name="T15" fmla="*/ 0 h 31"/>
                  <a:gd name="T16" fmla="*/ 0 w 63"/>
                  <a:gd name="T17" fmla="*/ 0 h 31"/>
                  <a:gd name="T18" fmla="*/ 0 w 63"/>
                  <a:gd name="T19" fmla="*/ 0 h 31"/>
                  <a:gd name="T20" fmla="*/ 0 w 63"/>
                  <a:gd name="T21" fmla="*/ 1 h 31"/>
                  <a:gd name="T22" fmla="*/ 0 w 63"/>
                  <a:gd name="T23" fmla="*/ 1 h 31"/>
                  <a:gd name="T24" fmla="*/ 0 w 63"/>
                  <a:gd name="T25" fmla="*/ 1 h 31"/>
                  <a:gd name="T26" fmla="*/ 0 w 63"/>
                  <a:gd name="T27" fmla="*/ 1 h 31"/>
                  <a:gd name="T28" fmla="*/ 0 w 63"/>
                  <a:gd name="T29" fmla="*/ 1 h 31"/>
                  <a:gd name="T30" fmla="*/ 0 w 63"/>
                  <a:gd name="T31" fmla="*/ 1 h 31"/>
                  <a:gd name="T32" fmla="*/ 0 w 63"/>
                  <a:gd name="T33" fmla="*/ 1 h 31"/>
                  <a:gd name="T34" fmla="*/ 0 w 63"/>
                  <a:gd name="T35" fmla="*/ 1 h 31"/>
                  <a:gd name="T36" fmla="*/ 0 w 63"/>
                  <a:gd name="T37" fmla="*/ 1 h 31"/>
                  <a:gd name="T38" fmla="*/ 0 w 63"/>
                  <a:gd name="T39" fmla="*/ 1 h 31"/>
                  <a:gd name="T40" fmla="*/ 0 w 63"/>
                  <a:gd name="T41" fmla="*/ 1 h 31"/>
                  <a:gd name="T42" fmla="*/ 0 w 63"/>
                  <a:gd name="T43" fmla="*/ 1 h 31"/>
                  <a:gd name="T44" fmla="*/ 0 w 63"/>
                  <a:gd name="T45" fmla="*/ 1 h 31"/>
                  <a:gd name="T46" fmla="*/ 0 w 63"/>
                  <a:gd name="T47" fmla="*/ 1 h 31"/>
                  <a:gd name="T48" fmla="*/ 0 w 63"/>
                  <a:gd name="T49" fmla="*/ 1 h 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31"/>
                  <a:gd name="T77" fmla="*/ 63 w 63"/>
                  <a:gd name="T78" fmla="*/ 31 h 3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31">
                    <a:moveTo>
                      <a:pt x="50" y="23"/>
                    </a:moveTo>
                    <a:lnTo>
                      <a:pt x="56" y="21"/>
                    </a:lnTo>
                    <a:lnTo>
                      <a:pt x="62" y="18"/>
                    </a:lnTo>
                    <a:lnTo>
                      <a:pt x="63" y="14"/>
                    </a:lnTo>
                    <a:lnTo>
                      <a:pt x="63" y="10"/>
                    </a:lnTo>
                    <a:lnTo>
                      <a:pt x="61" y="5"/>
                    </a:lnTo>
                    <a:lnTo>
                      <a:pt x="56" y="2"/>
                    </a:lnTo>
                    <a:lnTo>
                      <a:pt x="50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6" y="3"/>
                    </a:lnTo>
                    <a:lnTo>
                      <a:pt x="16" y="7"/>
                    </a:lnTo>
                    <a:lnTo>
                      <a:pt x="7" y="13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9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21" y="31"/>
                    </a:lnTo>
                    <a:lnTo>
                      <a:pt x="29" y="29"/>
                    </a:lnTo>
                    <a:lnTo>
                      <a:pt x="36" y="28"/>
                    </a:lnTo>
                    <a:lnTo>
                      <a:pt x="43" y="26"/>
                    </a:lnTo>
                    <a:lnTo>
                      <a:pt x="50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5EC0F663-8BAA-43B6-B032-66AE8E51B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" y="2237"/>
                <a:ext cx="81" cy="103"/>
              </a:xfrm>
              <a:custGeom>
                <a:avLst/>
                <a:gdLst>
                  <a:gd name="T0" fmla="*/ 0 w 245"/>
                  <a:gd name="T1" fmla="*/ 1 h 206"/>
                  <a:gd name="T2" fmla="*/ 0 w 245"/>
                  <a:gd name="T3" fmla="*/ 1 h 206"/>
                  <a:gd name="T4" fmla="*/ 0 w 245"/>
                  <a:gd name="T5" fmla="*/ 1 h 206"/>
                  <a:gd name="T6" fmla="*/ 0 w 245"/>
                  <a:gd name="T7" fmla="*/ 1 h 206"/>
                  <a:gd name="T8" fmla="*/ 0 w 245"/>
                  <a:gd name="T9" fmla="*/ 1 h 206"/>
                  <a:gd name="T10" fmla="*/ 0 w 245"/>
                  <a:gd name="T11" fmla="*/ 1 h 206"/>
                  <a:gd name="T12" fmla="*/ 0 w 245"/>
                  <a:gd name="T13" fmla="*/ 1 h 206"/>
                  <a:gd name="T14" fmla="*/ 0 w 245"/>
                  <a:gd name="T15" fmla="*/ 1 h 206"/>
                  <a:gd name="T16" fmla="*/ 0 w 245"/>
                  <a:gd name="T17" fmla="*/ 1 h 206"/>
                  <a:gd name="T18" fmla="*/ 0 w 245"/>
                  <a:gd name="T19" fmla="*/ 1 h 206"/>
                  <a:gd name="T20" fmla="*/ 0 w 245"/>
                  <a:gd name="T21" fmla="*/ 1 h 206"/>
                  <a:gd name="T22" fmla="*/ 0 w 245"/>
                  <a:gd name="T23" fmla="*/ 1 h 206"/>
                  <a:gd name="T24" fmla="*/ 0 w 245"/>
                  <a:gd name="T25" fmla="*/ 1 h 206"/>
                  <a:gd name="T26" fmla="*/ 0 w 245"/>
                  <a:gd name="T27" fmla="*/ 1 h 206"/>
                  <a:gd name="T28" fmla="*/ 0 w 245"/>
                  <a:gd name="T29" fmla="*/ 1 h 206"/>
                  <a:gd name="T30" fmla="*/ 0 w 245"/>
                  <a:gd name="T31" fmla="*/ 1 h 206"/>
                  <a:gd name="T32" fmla="*/ 0 w 245"/>
                  <a:gd name="T33" fmla="*/ 1 h 206"/>
                  <a:gd name="T34" fmla="*/ 0 w 245"/>
                  <a:gd name="T35" fmla="*/ 1 h 206"/>
                  <a:gd name="T36" fmla="*/ 0 w 245"/>
                  <a:gd name="T37" fmla="*/ 1 h 206"/>
                  <a:gd name="T38" fmla="*/ 0 w 245"/>
                  <a:gd name="T39" fmla="*/ 1 h 206"/>
                  <a:gd name="T40" fmla="*/ 0 w 245"/>
                  <a:gd name="T41" fmla="*/ 1 h 206"/>
                  <a:gd name="T42" fmla="*/ 0 w 245"/>
                  <a:gd name="T43" fmla="*/ 1 h 206"/>
                  <a:gd name="T44" fmla="*/ 0 w 245"/>
                  <a:gd name="T45" fmla="*/ 1 h 206"/>
                  <a:gd name="T46" fmla="*/ 0 w 245"/>
                  <a:gd name="T47" fmla="*/ 1 h 206"/>
                  <a:gd name="T48" fmla="*/ 0 w 245"/>
                  <a:gd name="T49" fmla="*/ 1 h 206"/>
                  <a:gd name="T50" fmla="*/ 0 w 245"/>
                  <a:gd name="T51" fmla="*/ 1 h 206"/>
                  <a:gd name="T52" fmla="*/ 0 w 245"/>
                  <a:gd name="T53" fmla="*/ 1 h 206"/>
                  <a:gd name="T54" fmla="*/ 0 w 245"/>
                  <a:gd name="T55" fmla="*/ 1 h 206"/>
                  <a:gd name="T56" fmla="*/ 0 w 245"/>
                  <a:gd name="T57" fmla="*/ 1 h 206"/>
                  <a:gd name="T58" fmla="*/ 0 w 245"/>
                  <a:gd name="T59" fmla="*/ 1 h 206"/>
                  <a:gd name="T60" fmla="*/ 0 w 245"/>
                  <a:gd name="T61" fmla="*/ 1 h 206"/>
                  <a:gd name="T62" fmla="*/ 0 w 245"/>
                  <a:gd name="T63" fmla="*/ 1 h 206"/>
                  <a:gd name="T64" fmla="*/ 0 w 245"/>
                  <a:gd name="T65" fmla="*/ 1 h 206"/>
                  <a:gd name="T66" fmla="*/ 0 w 245"/>
                  <a:gd name="T67" fmla="*/ 1 h 206"/>
                  <a:gd name="T68" fmla="*/ 0 w 245"/>
                  <a:gd name="T69" fmla="*/ 1 h 206"/>
                  <a:gd name="T70" fmla="*/ 0 w 245"/>
                  <a:gd name="T71" fmla="*/ 1 h 206"/>
                  <a:gd name="T72" fmla="*/ 0 w 245"/>
                  <a:gd name="T73" fmla="*/ 1 h 206"/>
                  <a:gd name="T74" fmla="*/ 0 w 245"/>
                  <a:gd name="T75" fmla="*/ 1 h 206"/>
                  <a:gd name="T76" fmla="*/ 0 w 245"/>
                  <a:gd name="T77" fmla="*/ 1 h 206"/>
                  <a:gd name="T78" fmla="*/ 0 w 245"/>
                  <a:gd name="T79" fmla="*/ 1 h 206"/>
                  <a:gd name="T80" fmla="*/ 0 w 245"/>
                  <a:gd name="T81" fmla="*/ 1 h 206"/>
                  <a:gd name="T82" fmla="*/ 0 w 245"/>
                  <a:gd name="T83" fmla="*/ 1 h 206"/>
                  <a:gd name="T84" fmla="*/ 0 w 245"/>
                  <a:gd name="T85" fmla="*/ 1 h 206"/>
                  <a:gd name="T86" fmla="*/ 0 w 245"/>
                  <a:gd name="T87" fmla="*/ 1 h 206"/>
                  <a:gd name="T88" fmla="*/ 0 w 245"/>
                  <a:gd name="T89" fmla="*/ 1 h 206"/>
                  <a:gd name="T90" fmla="*/ 0 w 245"/>
                  <a:gd name="T91" fmla="*/ 1 h 206"/>
                  <a:gd name="T92" fmla="*/ 0 w 245"/>
                  <a:gd name="T93" fmla="*/ 1 h 206"/>
                  <a:gd name="T94" fmla="*/ 0 w 245"/>
                  <a:gd name="T95" fmla="*/ 1 h 206"/>
                  <a:gd name="T96" fmla="*/ 0 w 245"/>
                  <a:gd name="T97" fmla="*/ 1 h 206"/>
                  <a:gd name="T98" fmla="*/ 0 w 245"/>
                  <a:gd name="T99" fmla="*/ 1 h 206"/>
                  <a:gd name="T100" fmla="*/ 0 w 245"/>
                  <a:gd name="T101" fmla="*/ 1 h 206"/>
                  <a:gd name="T102" fmla="*/ 0 w 245"/>
                  <a:gd name="T103" fmla="*/ 1 h 206"/>
                  <a:gd name="T104" fmla="*/ 0 w 245"/>
                  <a:gd name="T105" fmla="*/ 1 h 206"/>
                  <a:gd name="T106" fmla="*/ 0 w 245"/>
                  <a:gd name="T107" fmla="*/ 1 h 206"/>
                  <a:gd name="T108" fmla="*/ 0 w 245"/>
                  <a:gd name="T109" fmla="*/ 0 h 206"/>
                  <a:gd name="T110" fmla="*/ 0 w 245"/>
                  <a:gd name="T111" fmla="*/ 1 h 206"/>
                  <a:gd name="T112" fmla="*/ 0 w 245"/>
                  <a:gd name="T113" fmla="*/ 1 h 206"/>
                  <a:gd name="T114" fmla="*/ 0 w 245"/>
                  <a:gd name="T115" fmla="*/ 1 h 206"/>
                  <a:gd name="T116" fmla="*/ 0 w 245"/>
                  <a:gd name="T117" fmla="*/ 1 h 206"/>
                  <a:gd name="T118" fmla="*/ 0 w 245"/>
                  <a:gd name="T119" fmla="*/ 1 h 206"/>
                  <a:gd name="T120" fmla="*/ 0 w 245"/>
                  <a:gd name="T121" fmla="*/ 1 h 2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5"/>
                  <a:gd name="T184" fmla="*/ 0 h 206"/>
                  <a:gd name="T185" fmla="*/ 245 w 245"/>
                  <a:gd name="T186" fmla="*/ 206 h 2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5" h="206">
                    <a:moveTo>
                      <a:pt x="90" y="31"/>
                    </a:moveTo>
                    <a:lnTo>
                      <a:pt x="72" y="40"/>
                    </a:lnTo>
                    <a:lnTo>
                      <a:pt x="56" y="50"/>
                    </a:lnTo>
                    <a:lnTo>
                      <a:pt x="40" y="62"/>
                    </a:lnTo>
                    <a:lnTo>
                      <a:pt x="27" y="74"/>
                    </a:lnTo>
                    <a:lnTo>
                      <a:pt x="17" y="87"/>
                    </a:lnTo>
                    <a:lnTo>
                      <a:pt x="8" y="100"/>
                    </a:lnTo>
                    <a:lnTo>
                      <a:pt x="3" y="113"/>
                    </a:lnTo>
                    <a:lnTo>
                      <a:pt x="0" y="127"/>
                    </a:lnTo>
                    <a:lnTo>
                      <a:pt x="3" y="149"/>
                    </a:lnTo>
                    <a:lnTo>
                      <a:pt x="14" y="166"/>
                    </a:lnTo>
                    <a:lnTo>
                      <a:pt x="32" y="181"/>
                    </a:lnTo>
                    <a:lnTo>
                      <a:pt x="53" y="192"/>
                    </a:lnTo>
                    <a:lnTo>
                      <a:pt x="80" y="200"/>
                    </a:lnTo>
                    <a:lnTo>
                      <a:pt x="109" y="205"/>
                    </a:lnTo>
                    <a:lnTo>
                      <a:pt x="136" y="206"/>
                    </a:lnTo>
                    <a:lnTo>
                      <a:pt x="164" y="203"/>
                    </a:lnTo>
                    <a:lnTo>
                      <a:pt x="169" y="203"/>
                    </a:lnTo>
                    <a:lnTo>
                      <a:pt x="175" y="201"/>
                    </a:lnTo>
                    <a:lnTo>
                      <a:pt x="180" y="197"/>
                    </a:lnTo>
                    <a:lnTo>
                      <a:pt x="181" y="193"/>
                    </a:lnTo>
                    <a:lnTo>
                      <a:pt x="180" y="191"/>
                    </a:lnTo>
                    <a:lnTo>
                      <a:pt x="175" y="191"/>
                    </a:lnTo>
                    <a:lnTo>
                      <a:pt x="169" y="190"/>
                    </a:lnTo>
                    <a:lnTo>
                      <a:pt x="162" y="190"/>
                    </a:lnTo>
                    <a:lnTo>
                      <a:pt x="154" y="190"/>
                    </a:lnTo>
                    <a:lnTo>
                      <a:pt x="146" y="190"/>
                    </a:lnTo>
                    <a:lnTo>
                      <a:pt x="139" y="190"/>
                    </a:lnTo>
                    <a:lnTo>
                      <a:pt x="135" y="190"/>
                    </a:lnTo>
                    <a:lnTo>
                      <a:pt x="120" y="189"/>
                    </a:lnTo>
                    <a:lnTo>
                      <a:pt x="107" y="188"/>
                    </a:lnTo>
                    <a:lnTo>
                      <a:pt x="93" y="187"/>
                    </a:lnTo>
                    <a:lnTo>
                      <a:pt x="78" y="184"/>
                    </a:lnTo>
                    <a:lnTo>
                      <a:pt x="64" y="181"/>
                    </a:lnTo>
                    <a:lnTo>
                      <a:pt x="49" y="174"/>
                    </a:lnTo>
                    <a:lnTo>
                      <a:pt x="36" y="165"/>
                    </a:lnTo>
                    <a:lnTo>
                      <a:pt x="22" y="152"/>
                    </a:lnTo>
                    <a:lnTo>
                      <a:pt x="19" y="136"/>
                    </a:lnTo>
                    <a:lnTo>
                      <a:pt x="20" y="122"/>
                    </a:lnTo>
                    <a:lnTo>
                      <a:pt x="26" y="108"/>
                    </a:lnTo>
                    <a:lnTo>
                      <a:pt x="35" y="95"/>
                    </a:lnTo>
                    <a:lnTo>
                      <a:pt x="48" y="83"/>
                    </a:lnTo>
                    <a:lnTo>
                      <a:pt x="62" y="71"/>
                    </a:lnTo>
                    <a:lnTo>
                      <a:pt x="78" y="61"/>
                    </a:lnTo>
                    <a:lnTo>
                      <a:pt x="97" y="51"/>
                    </a:lnTo>
                    <a:lnTo>
                      <a:pt x="116" y="42"/>
                    </a:lnTo>
                    <a:lnTo>
                      <a:pt x="136" y="34"/>
                    </a:lnTo>
                    <a:lnTo>
                      <a:pt x="156" y="27"/>
                    </a:lnTo>
                    <a:lnTo>
                      <a:pt x="175" y="21"/>
                    </a:lnTo>
                    <a:lnTo>
                      <a:pt x="196" y="16"/>
                    </a:lnTo>
                    <a:lnTo>
                      <a:pt x="213" y="11"/>
                    </a:lnTo>
                    <a:lnTo>
                      <a:pt x="230" y="8"/>
                    </a:lnTo>
                    <a:lnTo>
                      <a:pt x="245" y="6"/>
                    </a:lnTo>
                    <a:lnTo>
                      <a:pt x="235" y="2"/>
                    </a:lnTo>
                    <a:lnTo>
                      <a:pt x="219" y="0"/>
                    </a:lnTo>
                    <a:lnTo>
                      <a:pt x="200" y="2"/>
                    </a:lnTo>
                    <a:lnTo>
                      <a:pt x="178" y="5"/>
                    </a:lnTo>
                    <a:lnTo>
                      <a:pt x="154" y="10"/>
                    </a:lnTo>
                    <a:lnTo>
                      <a:pt x="130" y="16"/>
                    </a:lnTo>
                    <a:lnTo>
                      <a:pt x="109" y="24"/>
                    </a:lnTo>
                    <a:lnTo>
                      <a:pt x="9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F188A03E-B836-4D87-870E-4039F4F0C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2236"/>
                <a:ext cx="53" cy="80"/>
              </a:xfrm>
              <a:custGeom>
                <a:avLst/>
                <a:gdLst>
                  <a:gd name="T0" fmla="*/ 0 w 159"/>
                  <a:gd name="T1" fmla="*/ 1 h 160"/>
                  <a:gd name="T2" fmla="*/ 0 w 159"/>
                  <a:gd name="T3" fmla="*/ 1 h 160"/>
                  <a:gd name="T4" fmla="*/ 0 w 159"/>
                  <a:gd name="T5" fmla="*/ 1 h 160"/>
                  <a:gd name="T6" fmla="*/ 0 w 159"/>
                  <a:gd name="T7" fmla="*/ 1 h 160"/>
                  <a:gd name="T8" fmla="*/ 0 w 159"/>
                  <a:gd name="T9" fmla="*/ 1 h 160"/>
                  <a:gd name="T10" fmla="*/ 0 w 159"/>
                  <a:gd name="T11" fmla="*/ 1 h 160"/>
                  <a:gd name="T12" fmla="*/ 0 w 159"/>
                  <a:gd name="T13" fmla="*/ 1 h 160"/>
                  <a:gd name="T14" fmla="*/ 0 w 159"/>
                  <a:gd name="T15" fmla="*/ 1 h 160"/>
                  <a:gd name="T16" fmla="*/ 0 w 159"/>
                  <a:gd name="T17" fmla="*/ 1 h 160"/>
                  <a:gd name="T18" fmla="*/ 0 w 159"/>
                  <a:gd name="T19" fmla="*/ 1 h 160"/>
                  <a:gd name="T20" fmla="*/ 0 w 159"/>
                  <a:gd name="T21" fmla="*/ 1 h 160"/>
                  <a:gd name="T22" fmla="*/ 0 w 159"/>
                  <a:gd name="T23" fmla="*/ 1 h 160"/>
                  <a:gd name="T24" fmla="*/ 0 w 159"/>
                  <a:gd name="T25" fmla="*/ 1 h 160"/>
                  <a:gd name="T26" fmla="*/ 0 w 159"/>
                  <a:gd name="T27" fmla="*/ 1 h 160"/>
                  <a:gd name="T28" fmla="*/ 0 w 159"/>
                  <a:gd name="T29" fmla="*/ 1 h 160"/>
                  <a:gd name="T30" fmla="*/ 0 w 159"/>
                  <a:gd name="T31" fmla="*/ 1 h 160"/>
                  <a:gd name="T32" fmla="*/ 0 w 159"/>
                  <a:gd name="T33" fmla="*/ 1 h 160"/>
                  <a:gd name="T34" fmla="*/ 0 w 159"/>
                  <a:gd name="T35" fmla="*/ 1 h 160"/>
                  <a:gd name="T36" fmla="*/ 0 w 159"/>
                  <a:gd name="T37" fmla="*/ 1 h 160"/>
                  <a:gd name="T38" fmla="*/ 0 w 159"/>
                  <a:gd name="T39" fmla="*/ 1 h 160"/>
                  <a:gd name="T40" fmla="*/ 0 w 159"/>
                  <a:gd name="T41" fmla="*/ 1 h 160"/>
                  <a:gd name="T42" fmla="*/ 0 w 159"/>
                  <a:gd name="T43" fmla="*/ 1 h 160"/>
                  <a:gd name="T44" fmla="*/ 0 w 159"/>
                  <a:gd name="T45" fmla="*/ 1 h 160"/>
                  <a:gd name="T46" fmla="*/ 0 w 159"/>
                  <a:gd name="T47" fmla="*/ 1 h 160"/>
                  <a:gd name="T48" fmla="*/ 0 w 159"/>
                  <a:gd name="T49" fmla="*/ 1 h 160"/>
                  <a:gd name="T50" fmla="*/ 0 w 159"/>
                  <a:gd name="T51" fmla="*/ 1 h 160"/>
                  <a:gd name="T52" fmla="*/ 0 w 159"/>
                  <a:gd name="T53" fmla="*/ 1 h 160"/>
                  <a:gd name="T54" fmla="*/ 0 w 159"/>
                  <a:gd name="T55" fmla="*/ 1 h 160"/>
                  <a:gd name="T56" fmla="*/ 0 w 159"/>
                  <a:gd name="T57" fmla="*/ 1 h 160"/>
                  <a:gd name="T58" fmla="*/ 0 w 159"/>
                  <a:gd name="T59" fmla="*/ 1 h 160"/>
                  <a:gd name="T60" fmla="*/ 0 w 159"/>
                  <a:gd name="T61" fmla="*/ 0 h 160"/>
                  <a:gd name="T62" fmla="*/ 0 w 159"/>
                  <a:gd name="T63" fmla="*/ 1 h 160"/>
                  <a:gd name="T64" fmla="*/ 0 w 159"/>
                  <a:gd name="T65" fmla="*/ 1 h 160"/>
                  <a:gd name="T66" fmla="*/ 0 w 159"/>
                  <a:gd name="T67" fmla="*/ 1 h 160"/>
                  <a:gd name="T68" fmla="*/ 0 w 159"/>
                  <a:gd name="T69" fmla="*/ 1 h 160"/>
                  <a:gd name="T70" fmla="*/ 0 w 159"/>
                  <a:gd name="T71" fmla="*/ 1 h 160"/>
                  <a:gd name="T72" fmla="*/ 0 w 159"/>
                  <a:gd name="T73" fmla="*/ 1 h 160"/>
                  <a:gd name="T74" fmla="*/ 0 w 159"/>
                  <a:gd name="T75" fmla="*/ 1 h 160"/>
                  <a:gd name="T76" fmla="*/ 0 w 159"/>
                  <a:gd name="T77" fmla="*/ 1 h 160"/>
                  <a:gd name="T78" fmla="*/ 0 w 159"/>
                  <a:gd name="T79" fmla="*/ 1 h 160"/>
                  <a:gd name="T80" fmla="*/ 0 w 159"/>
                  <a:gd name="T81" fmla="*/ 1 h 1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9"/>
                  <a:gd name="T124" fmla="*/ 0 h 160"/>
                  <a:gd name="T125" fmla="*/ 159 w 159"/>
                  <a:gd name="T126" fmla="*/ 160 h 1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9" h="160">
                    <a:moveTo>
                      <a:pt x="134" y="53"/>
                    </a:moveTo>
                    <a:lnTo>
                      <a:pt x="138" y="70"/>
                    </a:lnTo>
                    <a:lnTo>
                      <a:pt x="135" y="84"/>
                    </a:lnTo>
                    <a:lnTo>
                      <a:pt x="125" y="96"/>
                    </a:lnTo>
                    <a:lnTo>
                      <a:pt x="111" y="107"/>
                    </a:lnTo>
                    <a:lnTo>
                      <a:pt x="93" y="117"/>
                    </a:lnTo>
                    <a:lnTo>
                      <a:pt x="74" y="126"/>
                    </a:lnTo>
                    <a:lnTo>
                      <a:pt x="54" y="136"/>
                    </a:lnTo>
                    <a:lnTo>
                      <a:pt x="37" y="146"/>
                    </a:lnTo>
                    <a:lnTo>
                      <a:pt x="34" y="149"/>
                    </a:lnTo>
                    <a:lnTo>
                      <a:pt x="32" y="151"/>
                    </a:lnTo>
                    <a:lnTo>
                      <a:pt x="32" y="154"/>
                    </a:lnTo>
                    <a:lnTo>
                      <a:pt x="35" y="157"/>
                    </a:lnTo>
                    <a:lnTo>
                      <a:pt x="38" y="159"/>
                    </a:lnTo>
                    <a:lnTo>
                      <a:pt x="43" y="160"/>
                    </a:lnTo>
                    <a:lnTo>
                      <a:pt x="47" y="160"/>
                    </a:lnTo>
                    <a:lnTo>
                      <a:pt x="51" y="159"/>
                    </a:lnTo>
                    <a:lnTo>
                      <a:pt x="73" y="150"/>
                    </a:lnTo>
                    <a:lnTo>
                      <a:pt x="95" y="139"/>
                    </a:lnTo>
                    <a:lnTo>
                      <a:pt x="115" y="128"/>
                    </a:lnTo>
                    <a:lnTo>
                      <a:pt x="134" y="115"/>
                    </a:lnTo>
                    <a:lnTo>
                      <a:pt x="147" y="101"/>
                    </a:lnTo>
                    <a:lnTo>
                      <a:pt x="156" y="85"/>
                    </a:lnTo>
                    <a:lnTo>
                      <a:pt x="159" y="68"/>
                    </a:lnTo>
                    <a:lnTo>
                      <a:pt x="153" y="50"/>
                    </a:lnTo>
                    <a:lnTo>
                      <a:pt x="140" y="36"/>
                    </a:lnTo>
                    <a:lnTo>
                      <a:pt x="122" y="24"/>
                    </a:lnTo>
                    <a:lnTo>
                      <a:pt x="99" y="14"/>
                    </a:lnTo>
                    <a:lnTo>
                      <a:pt x="76" y="7"/>
                    </a:lnTo>
                    <a:lnTo>
                      <a:pt x="51" y="2"/>
                    </a:lnTo>
                    <a:lnTo>
                      <a:pt x="29" y="0"/>
                    </a:lnTo>
                    <a:lnTo>
                      <a:pt x="12" y="1"/>
                    </a:lnTo>
                    <a:lnTo>
                      <a:pt x="0" y="5"/>
                    </a:lnTo>
                    <a:lnTo>
                      <a:pt x="21" y="9"/>
                    </a:lnTo>
                    <a:lnTo>
                      <a:pt x="41" y="12"/>
                    </a:lnTo>
                    <a:lnTo>
                      <a:pt x="60" y="15"/>
                    </a:lnTo>
                    <a:lnTo>
                      <a:pt x="79" y="19"/>
                    </a:lnTo>
                    <a:lnTo>
                      <a:pt x="96" y="24"/>
                    </a:lnTo>
                    <a:lnTo>
                      <a:pt x="112" y="31"/>
                    </a:lnTo>
                    <a:lnTo>
                      <a:pt x="125" y="40"/>
                    </a:lnTo>
                    <a:lnTo>
                      <a:pt x="134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 63">
                <a:extLst>
                  <a:ext uri="{FF2B5EF4-FFF2-40B4-BE49-F238E27FC236}">
                    <a16:creationId xmlns:a16="http://schemas.microsoft.com/office/drawing/2014/main" id="{8CED2B2C-02FA-458D-9065-25CBE774F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8" y="2218"/>
                <a:ext cx="133" cy="166"/>
              </a:xfrm>
              <a:custGeom>
                <a:avLst/>
                <a:gdLst>
                  <a:gd name="T0" fmla="*/ 0 w 399"/>
                  <a:gd name="T1" fmla="*/ 1 h 332"/>
                  <a:gd name="T2" fmla="*/ 0 w 399"/>
                  <a:gd name="T3" fmla="*/ 1 h 332"/>
                  <a:gd name="T4" fmla="*/ 0 w 399"/>
                  <a:gd name="T5" fmla="*/ 1 h 332"/>
                  <a:gd name="T6" fmla="*/ 0 w 399"/>
                  <a:gd name="T7" fmla="*/ 1 h 332"/>
                  <a:gd name="T8" fmla="*/ 0 w 399"/>
                  <a:gd name="T9" fmla="*/ 1 h 332"/>
                  <a:gd name="T10" fmla="*/ 0 w 399"/>
                  <a:gd name="T11" fmla="*/ 1 h 332"/>
                  <a:gd name="T12" fmla="*/ 0 w 399"/>
                  <a:gd name="T13" fmla="*/ 1 h 332"/>
                  <a:gd name="T14" fmla="*/ 0 w 399"/>
                  <a:gd name="T15" fmla="*/ 1 h 332"/>
                  <a:gd name="T16" fmla="*/ 0 w 399"/>
                  <a:gd name="T17" fmla="*/ 1 h 332"/>
                  <a:gd name="T18" fmla="*/ 0 w 399"/>
                  <a:gd name="T19" fmla="*/ 1 h 332"/>
                  <a:gd name="T20" fmla="*/ 0 w 399"/>
                  <a:gd name="T21" fmla="*/ 1 h 332"/>
                  <a:gd name="T22" fmla="*/ 0 w 399"/>
                  <a:gd name="T23" fmla="*/ 1 h 332"/>
                  <a:gd name="T24" fmla="*/ 0 w 399"/>
                  <a:gd name="T25" fmla="*/ 1 h 332"/>
                  <a:gd name="T26" fmla="*/ 0 w 399"/>
                  <a:gd name="T27" fmla="*/ 1 h 332"/>
                  <a:gd name="T28" fmla="*/ 0 w 399"/>
                  <a:gd name="T29" fmla="*/ 1 h 332"/>
                  <a:gd name="T30" fmla="*/ 0 w 399"/>
                  <a:gd name="T31" fmla="*/ 1 h 332"/>
                  <a:gd name="T32" fmla="*/ 0 w 399"/>
                  <a:gd name="T33" fmla="*/ 1 h 332"/>
                  <a:gd name="T34" fmla="*/ 0 w 399"/>
                  <a:gd name="T35" fmla="*/ 1 h 332"/>
                  <a:gd name="T36" fmla="*/ 0 w 399"/>
                  <a:gd name="T37" fmla="*/ 1 h 332"/>
                  <a:gd name="T38" fmla="*/ 0 w 399"/>
                  <a:gd name="T39" fmla="*/ 1 h 332"/>
                  <a:gd name="T40" fmla="*/ 0 w 399"/>
                  <a:gd name="T41" fmla="*/ 1 h 332"/>
                  <a:gd name="T42" fmla="*/ 0 w 399"/>
                  <a:gd name="T43" fmla="*/ 1 h 332"/>
                  <a:gd name="T44" fmla="*/ 0 w 399"/>
                  <a:gd name="T45" fmla="*/ 1 h 332"/>
                  <a:gd name="T46" fmla="*/ 0 w 399"/>
                  <a:gd name="T47" fmla="*/ 1 h 332"/>
                  <a:gd name="T48" fmla="*/ 0 w 399"/>
                  <a:gd name="T49" fmla="*/ 1 h 332"/>
                  <a:gd name="T50" fmla="*/ 0 w 399"/>
                  <a:gd name="T51" fmla="*/ 1 h 332"/>
                  <a:gd name="T52" fmla="*/ 0 w 399"/>
                  <a:gd name="T53" fmla="*/ 1 h 332"/>
                  <a:gd name="T54" fmla="*/ 0 w 399"/>
                  <a:gd name="T55" fmla="*/ 1 h 332"/>
                  <a:gd name="T56" fmla="*/ 0 w 399"/>
                  <a:gd name="T57" fmla="*/ 1 h 332"/>
                  <a:gd name="T58" fmla="*/ 0 w 399"/>
                  <a:gd name="T59" fmla="*/ 1 h 332"/>
                  <a:gd name="T60" fmla="*/ 0 w 399"/>
                  <a:gd name="T61" fmla="*/ 1 h 332"/>
                  <a:gd name="T62" fmla="*/ 0 w 399"/>
                  <a:gd name="T63" fmla="*/ 1 h 332"/>
                  <a:gd name="T64" fmla="*/ 0 w 399"/>
                  <a:gd name="T65" fmla="*/ 1 h 332"/>
                  <a:gd name="T66" fmla="*/ 0 w 399"/>
                  <a:gd name="T67" fmla="*/ 1 h 332"/>
                  <a:gd name="T68" fmla="*/ 0 w 399"/>
                  <a:gd name="T69" fmla="*/ 1 h 332"/>
                  <a:gd name="T70" fmla="*/ 0 w 399"/>
                  <a:gd name="T71" fmla="*/ 1 h 332"/>
                  <a:gd name="T72" fmla="*/ 0 w 399"/>
                  <a:gd name="T73" fmla="*/ 1 h 332"/>
                  <a:gd name="T74" fmla="*/ 0 w 399"/>
                  <a:gd name="T75" fmla="*/ 1 h 332"/>
                  <a:gd name="T76" fmla="*/ 0 w 399"/>
                  <a:gd name="T77" fmla="*/ 1 h 332"/>
                  <a:gd name="T78" fmla="*/ 0 w 399"/>
                  <a:gd name="T79" fmla="*/ 1 h 332"/>
                  <a:gd name="T80" fmla="*/ 0 w 399"/>
                  <a:gd name="T81" fmla="*/ 0 h 332"/>
                  <a:gd name="T82" fmla="*/ 0 w 399"/>
                  <a:gd name="T83" fmla="*/ 1 h 332"/>
                  <a:gd name="T84" fmla="*/ 0 w 399"/>
                  <a:gd name="T85" fmla="*/ 1 h 332"/>
                  <a:gd name="T86" fmla="*/ 0 w 399"/>
                  <a:gd name="T87" fmla="*/ 1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9"/>
                  <a:gd name="T133" fmla="*/ 0 h 332"/>
                  <a:gd name="T134" fmla="*/ 399 w 399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9" h="332">
                    <a:moveTo>
                      <a:pt x="155" y="45"/>
                    </a:moveTo>
                    <a:lnTo>
                      <a:pt x="125" y="62"/>
                    </a:lnTo>
                    <a:lnTo>
                      <a:pt x="94" y="81"/>
                    </a:lnTo>
                    <a:lnTo>
                      <a:pt x="67" y="101"/>
                    </a:lnTo>
                    <a:lnTo>
                      <a:pt x="42" y="123"/>
                    </a:lnTo>
                    <a:lnTo>
                      <a:pt x="22" y="147"/>
                    </a:lnTo>
                    <a:lnTo>
                      <a:pt x="7" y="172"/>
                    </a:lnTo>
                    <a:lnTo>
                      <a:pt x="0" y="200"/>
                    </a:lnTo>
                    <a:lnTo>
                      <a:pt x="2" y="228"/>
                    </a:lnTo>
                    <a:lnTo>
                      <a:pt x="4" y="235"/>
                    </a:lnTo>
                    <a:lnTo>
                      <a:pt x="9" y="243"/>
                    </a:lnTo>
                    <a:lnTo>
                      <a:pt x="13" y="249"/>
                    </a:lnTo>
                    <a:lnTo>
                      <a:pt x="19" y="256"/>
                    </a:lnTo>
                    <a:lnTo>
                      <a:pt x="26" y="262"/>
                    </a:lnTo>
                    <a:lnTo>
                      <a:pt x="33" y="268"/>
                    </a:lnTo>
                    <a:lnTo>
                      <a:pt x="42" y="273"/>
                    </a:lnTo>
                    <a:lnTo>
                      <a:pt x="51" y="277"/>
                    </a:lnTo>
                    <a:lnTo>
                      <a:pt x="70" y="285"/>
                    </a:lnTo>
                    <a:lnTo>
                      <a:pt x="89" y="292"/>
                    </a:lnTo>
                    <a:lnTo>
                      <a:pt x="107" y="298"/>
                    </a:lnTo>
                    <a:lnTo>
                      <a:pt x="128" y="303"/>
                    </a:lnTo>
                    <a:lnTo>
                      <a:pt x="148" y="308"/>
                    </a:lnTo>
                    <a:lnTo>
                      <a:pt x="168" y="312"/>
                    </a:lnTo>
                    <a:lnTo>
                      <a:pt x="189" y="316"/>
                    </a:lnTo>
                    <a:lnTo>
                      <a:pt x="209" y="319"/>
                    </a:lnTo>
                    <a:lnTo>
                      <a:pt x="231" y="322"/>
                    </a:lnTo>
                    <a:lnTo>
                      <a:pt x="253" y="324"/>
                    </a:lnTo>
                    <a:lnTo>
                      <a:pt x="273" y="326"/>
                    </a:lnTo>
                    <a:lnTo>
                      <a:pt x="295" y="328"/>
                    </a:lnTo>
                    <a:lnTo>
                      <a:pt x="316" y="329"/>
                    </a:lnTo>
                    <a:lnTo>
                      <a:pt x="338" y="330"/>
                    </a:lnTo>
                    <a:lnTo>
                      <a:pt x="358" y="331"/>
                    </a:lnTo>
                    <a:lnTo>
                      <a:pt x="380" y="332"/>
                    </a:lnTo>
                    <a:lnTo>
                      <a:pt x="386" y="332"/>
                    </a:lnTo>
                    <a:lnTo>
                      <a:pt x="392" y="329"/>
                    </a:lnTo>
                    <a:lnTo>
                      <a:pt x="396" y="326"/>
                    </a:lnTo>
                    <a:lnTo>
                      <a:pt x="399" y="321"/>
                    </a:lnTo>
                    <a:lnTo>
                      <a:pt x="399" y="316"/>
                    </a:lnTo>
                    <a:lnTo>
                      <a:pt x="396" y="312"/>
                    </a:lnTo>
                    <a:lnTo>
                      <a:pt x="390" y="309"/>
                    </a:lnTo>
                    <a:lnTo>
                      <a:pt x="385" y="308"/>
                    </a:lnTo>
                    <a:lnTo>
                      <a:pt x="364" y="308"/>
                    </a:lnTo>
                    <a:lnTo>
                      <a:pt x="345" y="308"/>
                    </a:lnTo>
                    <a:lnTo>
                      <a:pt x="325" y="307"/>
                    </a:lnTo>
                    <a:lnTo>
                      <a:pt x="306" y="306"/>
                    </a:lnTo>
                    <a:lnTo>
                      <a:pt x="286" y="305"/>
                    </a:lnTo>
                    <a:lnTo>
                      <a:pt x="266" y="303"/>
                    </a:lnTo>
                    <a:lnTo>
                      <a:pt x="247" y="301"/>
                    </a:lnTo>
                    <a:lnTo>
                      <a:pt x="226" y="299"/>
                    </a:lnTo>
                    <a:lnTo>
                      <a:pt x="208" y="296"/>
                    </a:lnTo>
                    <a:lnTo>
                      <a:pt x="187" y="293"/>
                    </a:lnTo>
                    <a:lnTo>
                      <a:pt x="168" y="289"/>
                    </a:lnTo>
                    <a:lnTo>
                      <a:pt x="150" y="285"/>
                    </a:lnTo>
                    <a:lnTo>
                      <a:pt x="131" y="281"/>
                    </a:lnTo>
                    <a:lnTo>
                      <a:pt x="113" y="275"/>
                    </a:lnTo>
                    <a:lnTo>
                      <a:pt x="94" y="269"/>
                    </a:lnTo>
                    <a:lnTo>
                      <a:pt x="77" y="263"/>
                    </a:lnTo>
                    <a:lnTo>
                      <a:pt x="62" y="256"/>
                    </a:lnTo>
                    <a:lnTo>
                      <a:pt x="51" y="246"/>
                    </a:lnTo>
                    <a:lnTo>
                      <a:pt x="44" y="236"/>
                    </a:lnTo>
                    <a:lnTo>
                      <a:pt x="38" y="224"/>
                    </a:lnTo>
                    <a:lnTo>
                      <a:pt x="38" y="210"/>
                    </a:lnTo>
                    <a:lnTo>
                      <a:pt x="41" y="192"/>
                    </a:lnTo>
                    <a:lnTo>
                      <a:pt x="46" y="173"/>
                    </a:lnTo>
                    <a:lnTo>
                      <a:pt x="52" y="160"/>
                    </a:lnTo>
                    <a:lnTo>
                      <a:pt x="62" y="145"/>
                    </a:lnTo>
                    <a:lnTo>
                      <a:pt x="74" y="132"/>
                    </a:lnTo>
                    <a:lnTo>
                      <a:pt x="84" y="120"/>
                    </a:lnTo>
                    <a:lnTo>
                      <a:pt x="97" y="109"/>
                    </a:lnTo>
                    <a:lnTo>
                      <a:pt x="110" y="98"/>
                    </a:lnTo>
                    <a:lnTo>
                      <a:pt x="125" y="88"/>
                    </a:lnTo>
                    <a:lnTo>
                      <a:pt x="141" y="78"/>
                    </a:lnTo>
                    <a:lnTo>
                      <a:pt x="160" y="67"/>
                    </a:lnTo>
                    <a:lnTo>
                      <a:pt x="179" y="57"/>
                    </a:lnTo>
                    <a:lnTo>
                      <a:pt x="200" y="47"/>
                    </a:lnTo>
                    <a:lnTo>
                      <a:pt x="223" y="37"/>
                    </a:lnTo>
                    <a:lnTo>
                      <a:pt x="248" y="28"/>
                    </a:lnTo>
                    <a:lnTo>
                      <a:pt x="271" y="19"/>
                    </a:lnTo>
                    <a:lnTo>
                      <a:pt x="293" y="12"/>
                    </a:lnTo>
                    <a:lnTo>
                      <a:pt x="313" y="6"/>
                    </a:lnTo>
                    <a:lnTo>
                      <a:pt x="331" y="1"/>
                    </a:lnTo>
                    <a:lnTo>
                      <a:pt x="315" y="0"/>
                    </a:lnTo>
                    <a:lnTo>
                      <a:pt x="295" y="1"/>
                    </a:lnTo>
                    <a:lnTo>
                      <a:pt x="273" y="5"/>
                    </a:lnTo>
                    <a:lnTo>
                      <a:pt x="248" y="10"/>
                    </a:lnTo>
                    <a:lnTo>
                      <a:pt x="223" y="17"/>
                    </a:lnTo>
                    <a:lnTo>
                      <a:pt x="199" y="25"/>
                    </a:lnTo>
                    <a:lnTo>
                      <a:pt x="176" y="35"/>
                    </a:lnTo>
                    <a:lnTo>
                      <a:pt x="155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Freeform 64">
                <a:extLst>
                  <a:ext uri="{FF2B5EF4-FFF2-40B4-BE49-F238E27FC236}">
                    <a16:creationId xmlns:a16="http://schemas.microsoft.com/office/drawing/2014/main" id="{C5E22FDD-51DD-4534-A73A-3E2D4CCA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6" y="2213"/>
                <a:ext cx="116" cy="110"/>
              </a:xfrm>
              <a:custGeom>
                <a:avLst/>
                <a:gdLst>
                  <a:gd name="T0" fmla="*/ 0 w 348"/>
                  <a:gd name="T1" fmla="*/ 0 h 222"/>
                  <a:gd name="T2" fmla="*/ 0 w 348"/>
                  <a:gd name="T3" fmla="*/ 0 h 222"/>
                  <a:gd name="T4" fmla="*/ 0 w 348"/>
                  <a:gd name="T5" fmla="*/ 0 h 222"/>
                  <a:gd name="T6" fmla="*/ 0 w 348"/>
                  <a:gd name="T7" fmla="*/ 0 h 222"/>
                  <a:gd name="T8" fmla="*/ 0 w 348"/>
                  <a:gd name="T9" fmla="*/ 0 h 222"/>
                  <a:gd name="T10" fmla="*/ 0 w 348"/>
                  <a:gd name="T11" fmla="*/ 0 h 222"/>
                  <a:gd name="T12" fmla="*/ 0 w 348"/>
                  <a:gd name="T13" fmla="*/ 0 h 222"/>
                  <a:gd name="T14" fmla="*/ 0 w 348"/>
                  <a:gd name="T15" fmla="*/ 0 h 222"/>
                  <a:gd name="T16" fmla="*/ 0 w 348"/>
                  <a:gd name="T17" fmla="*/ 0 h 222"/>
                  <a:gd name="T18" fmla="*/ 0 w 348"/>
                  <a:gd name="T19" fmla="*/ 0 h 222"/>
                  <a:gd name="T20" fmla="*/ 0 w 348"/>
                  <a:gd name="T21" fmla="*/ 0 h 222"/>
                  <a:gd name="T22" fmla="*/ 0 w 348"/>
                  <a:gd name="T23" fmla="*/ 0 h 222"/>
                  <a:gd name="T24" fmla="*/ 0 w 348"/>
                  <a:gd name="T25" fmla="*/ 0 h 222"/>
                  <a:gd name="T26" fmla="*/ 0 w 348"/>
                  <a:gd name="T27" fmla="*/ 0 h 222"/>
                  <a:gd name="T28" fmla="*/ 0 w 348"/>
                  <a:gd name="T29" fmla="*/ 0 h 222"/>
                  <a:gd name="T30" fmla="*/ 0 w 348"/>
                  <a:gd name="T31" fmla="*/ 0 h 222"/>
                  <a:gd name="T32" fmla="*/ 0 w 348"/>
                  <a:gd name="T33" fmla="*/ 0 h 222"/>
                  <a:gd name="T34" fmla="*/ 0 w 348"/>
                  <a:gd name="T35" fmla="*/ 0 h 222"/>
                  <a:gd name="T36" fmla="*/ 0 w 348"/>
                  <a:gd name="T37" fmla="*/ 0 h 222"/>
                  <a:gd name="T38" fmla="*/ 0 w 348"/>
                  <a:gd name="T39" fmla="*/ 0 h 222"/>
                  <a:gd name="T40" fmla="*/ 0 w 348"/>
                  <a:gd name="T41" fmla="*/ 0 h 222"/>
                  <a:gd name="T42" fmla="*/ 0 w 348"/>
                  <a:gd name="T43" fmla="*/ 0 h 222"/>
                  <a:gd name="T44" fmla="*/ 0 w 348"/>
                  <a:gd name="T45" fmla="*/ 0 h 222"/>
                  <a:gd name="T46" fmla="*/ 0 w 348"/>
                  <a:gd name="T47" fmla="*/ 0 h 222"/>
                  <a:gd name="T48" fmla="*/ 0 w 348"/>
                  <a:gd name="T49" fmla="*/ 0 h 222"/>
                  <a:gd name="T50" fmla="*/ 0 w 348"/>
                  <a:gd name="T51" fmla="*/ 0 h 222"/>
                  <a:gd name="T52" fmla="*/ 0 w 348"/>
                  <a:gd name="T53" fmla="*/ 0 h 222"/>
                  <a:gd name="T54" fmla="*/ 0 w 348"/>
                  <a:gd name="T55" fmla="*/ 0 h 222"/>
                  <a:gd name="T56" fmla="*/ 0 w 348"/>
                  <a:gd name="T57" fmla="*/ 0 h 222"/>
                  <a:gd name="T58" fmla="*/ 0 w 348"/>
                  <a:gd name="T59" fmla="*/ 0 h 222"/>
                  <a:gd name="T60" fmla="*/ 0 w 348"/>
                  <a:gd name="T61" fmla="*/ 0 h 222"/>
                  <a:gd name="T62" fmla="*/ 0 w 348"/>
                  <a:gd name="T63" fmla="*/ 0 h 222"/>
                  <a:gd name="T64" fmla="*/ 0 w 348"/>
                  <a:gd name="T65" fmla="*/ 0 h 222"/>
                  <a:gd name="T66" fmla="*/ 0 w 348"/>
                  <a:gd name="T67" fmla="*/ 0 h 222"/>
                  <a:gd name="T68" fmla="*/ 0 w 348"/>
                  <a:gd name="T69" fmla="*/ 0 h 222"/>
                  <a:gd name="T70" fmla="*/ 0 w 348"/>
                  <a:gd name="T71" fmla="*/ 0 h 222"/>
                  <a:gd name="T72" fmla="*/ 0 w 348"/>
                  <a:gd name="T73" fmla="*/ 0 h 222"/>
                  <a:gd name="T74" fmla="*/ 0 w 348"/>
                  <a:gd name="T75" fmla="*/ 0 h 222"/>
                  <a:gd name="T76" fmla="*/ 0 w 348"/>
                  <a:gd name="T77" fmla="*/ 0 h 222"/>
                  <a:gd name="T78" fmla="*/ 0 w 348"/>
                  <a:gd name="T79" fmla="*/ 0 h 222"/>
                  <a:gd name="T80" fmla="*/ 0 w 348"/>
                  <a:gd name="T81" fmla="*/ 0 h 222"/>
                  <a:gd name="T82" fmla="*/ 0 w 348"/>
                  <a:gd name="T83" fmla="*/ 0 h 222"/>
                  <a:gd name="T84" fmla="*/ 0 w 348"/>
                  <a:gd name="T85" fmla="*/ 0 h 222"/>
                  <a:gd name="T86" fmla="*/ 0 w 348"/>
                  <a:gd name="T87" fmla="*/ 0 h 222"/>
                  <a:gd name="T88" fmla="*/ 0 w 348"/>
                  <a:gd name="T89" fmla="*/ 0 h 222"/>
                  <a:gd name="T90" fmla="*/ 0 w 348"/>
                  <a:gd name="T91" fmla="*/ 0 h 222"/>
                  <a:gd name="T92" fmla="*/ 0 w 348"/>
                  <a:gd name="T93" fmla="*/ 0 h 222"/>
                  <a:gd name="T94" fmla="*/ 0 w 348"/>
                  <a:gd name="T95" fmla="*/ 0 h 222"/>
                  <a:gd name="T96" fmla="*/ 0 w 348"/>
                  <a:gd name="T97" fmla="*/ 0 h 222"/>
                  <a:gd name="T98" fmla="*/ 0 w 348"/>
                  <a:gd name="T99" fmla="*/ 0 h 222"/>
                  <a:gd name="T100" fmla="*/ 0 w 348"/>
                  <a:gd name="T101" fmla="*/ 0 h 222"/>
                  <a:gd name="T102" fmla="*/ 0 w 348"/>
                  <a:gd name="T103" fmla="*/ 0 h 222"/>
                  <a:gd name="T104" fmla="*/ 0 w 348"/>
                  <a:gd name="T105" fmla="*/ 0 h 222"/>
                  <a:gd name="T106" fmla="*/ 0 w 348"/>
                  <a:gd name="T107" fmla="*/ 0 h 222"/>
                  <a:gd name="T108" fmla="*/ 0 w 348"/>
                  <a:gd name="T109" fmla="*/ 0 h 222"/>
                  <a:gd name="T110" fmla="*/ 0 w 348"/>
                  <a:gd name="T111" fmla="*/ 0 h 222"/>
                  <a:gd name="T112" fmla="*/ 0 w 348"/>
                  <a:gd name="T113" fmla="*/ 0 h 222"/>
                  <a:gd name="T114" fmla="*/ 0 w 348"/>
                  <a:gd name="T115" fmla="*/ 0 h 222"/>
                  <a:gd name="T116" fmla="*/ 0 w 348"/>
                  <a:gd name="T117" fmla="*/ 0 h 222"/>
                  <a:gd name="T118" fmla="*/ 0 w 348"/>
                  <a:gd name="T119" fmla="*/ 0 h 222"/>
                  <a:gd name="T120" fmla="*/ 0 w 348"/>
                  <a:gd name="T121" fmla="*/ 0 h 2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48"/>
                  <a:gd name="T184" fmla="*/ 0 h 222"/>
                  <a:gd name="T185" fmla="*/ 348 w 348"/>
                  <a:gd name="T186" fmla="*/ 222 h 2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48" h="222">
                    <a:moveTo>
                      <a:pt x="290" y="69"/>
                    </a:moveTo>
                    <a:lnTo>
                      <a:pt x="306" y="81"/>
                    </a:lnTo>
                    <a:lnTo>
                      <a:pt x="315" y="95"/>
                    </a:lnTo>
                    <a:lnTo>
                      <a:pt x="321" y="110"/>
                    </a:lnTo>
                    <a:lnTo>
                      <a:pt x="321" y="126"/>
                    </a:lnTo>
                    <a:lnTo>
                      <a:pt x="318" y="139"/>
                    </a:lnTo>
                    <a:lnTo>
                      <a:pt x="312" y="150"/>
                    </a:lnTo>
                    <a:lnTo>
                      <a:pt x="302" y="161"/>
                    </a:lnTo>
                    <a:lnTo>
                      <a:pt x="292" y="170"/>
                    </a:lnTo>
                    <a:lnTo>
                      <a:pt x="279" y="180"/>
                    </a:lnTo>
                    <a:lnTo>
                      <a:pt x="265" y="188"/>
                    </a:lnTo>
                    <a:lnTo>
                      <a:pt x="252" y="198"/>
                    </a:lnTo>
                    <a:lnTo>
                      <a:pt x="239" y="207"/>
                    </a:lnTo>
                    <a:lnTo>
                      <a:pt x="236" y="210"/>
                    </a:lnTo>
                    <a:lnTo>
                      <a:pt x="235" y="213"/>
                    </a:lnTo>
                    <a:lnTo>
                      <a:pt x="236" y="216"/>
                    </a:lnTo>
                    <a:lnTo>
                      <a:pt x="239" y="219"/>
                    </a:lnTo>
                    <a:lnTo>
                      <a:pt x="244" y="221"/>
                    </a:lnTo>
                    <a:lnTo>
                      <a:pt x="248" y="222"/>
                    </a:lnTo>
                    <a:lnTo>
                      <a:pt x="254" y="221"/>
                    </a:lnTo>
                    <a:lnTo>
                      <a:pt x="258" y="219"/>
                    </a:lnTo>
                    <a:lnTo>
                      <a:pt x="287" y="206"/>
                    </a:lnTo>
                    <a:lnTo>
                      <a:pt x="310" y="188"/>
                    </a:lnTo>
                    <a:lnTo>
                      <a:pt x="331" y="168"/>
                    </a:lnTo>
                    <a:lnTo>
                      <a:pt x="344" y="147"/>
                    </a:lnTo>
                    <a:lnTo>
                      <a:pt x="348" y="124"/>
                    </a:lnTo>
                    <a:lnTo>
                      <a:pt x="345" y="102"/>
                    </a:lnTo>
                    <a:lnTo>
                      <a:pt x="334" y="81"/>
                    </a:lnTo>
                    <a:lnTo>
                      <a:pt x="310" y="62"/>
                    </a:lnTo>
                    <a:lnTo>
                      <a:pt x="293" y="52"/>
                    </a:lnTo>
                    <a:lnTo>
                      <a:pt x="273" y="43"/>
                    </a:lnTo>
                    <a:lnTo>
                      <a:pt x="249" y="34"/>
                    </a:lnTo>
                    <a:lnTo>
                      <a:pt x="226" y="27"/>
                    </a:lnTo>
                    <a:lnTo>
                      <a:pt x="202" y="21"/>
                    </a:lnTo>
                    <a:lnTo>
                      <a:pt x="176" y="16"/>
                    </a:lnTo>
                    <a:lnTo>
                      <a:pt x="151" y="11"/>
                    </a:lnTo>
                    <a:lnTo>
                      <a:pt x="125" y="7"/>
                    </a:lnTo>
                    <a:lnTo>
                      <a:pt x="102" y="4"/>
                    </a:lnTo>
                    <a:lnTo>
                      <a:pt x="78" y="2"/>
                    </a:lnTo>
                    <a:lnTo>
                      <a:pt x="58" y="0"/>
                    </a:lnTo>
                    <a:lnTo>
                      <a:pt x="39" y="0"/>
                    </a:lnTo>
                    <a:lnTo>
                      <a:pt x="23" y="0"/>
                    </a:lnTo>
                    <a:lnTo>
                      <a:pt x="12" y="1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14" y="7"/>
                    </a:lnTo>
                    <a:lnTo>
                      <a:pt x="30" y="8"/>
                    </a:lnTo>
                    <a:lnTo>
                      <a:pt x="46" y="10"/>
                    </a:lnTo>
                    <a:lnTo>
                      <a:pt x="64" y="12"/>
                    </a:lnTo>
                    <a:lnTo>
                      <a:pt x="83" y="14"/>
                    </a:lnTo>
                    <a:lnTo>
                      <a:pt x="102" y="16"/>
                    </a:lnTo>
                    <a:lnTo>
                      <a:pt x="120" y="19"/>
                    </a:lnTo>
                    <a:lnTo>
                      <a:pt x="141" y="22"/>
                    </a:lnTo>
                    <a:lnTo>
                      <a:pt x="160" y="26"/>
                    </a:lnTo>
                    <a:lnTo>
                      <a:pt x="180" y="30"/>
                    </a:lnTo>
                    <a:lnTo>
                      <a:pt x="200" y="35"/>
                    </a:lnTo>
                    <a:lnTo>
                      <a:pt x="219" y="41"/>
                    </a:lnTo>
                    <a:lnTo>
                      <a:pt x="238" y="47"/>
                    </a:lnTo>
                    <a:lnTo>
                      <a:pt x="257" y="53"/>
                    </a:lnTo>
                    <a:lnTo>
                      <a:pt x="274" y="61"/>
                    </a:lnTo>
                    <a:lnTo>
                      <a:pt x="2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77E473CE-4FE9-4D38-8ED1-F2B373987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" y="2273"/>
                <a:ext cx="48" cy="103"/>
              </a:xfrm>
              <a:custGeom>
                <a:avLst/>
                <a:gdLst>
                  <a:gd name="T0" fmla="*/ 0 w 142"/>
                  <a:gd name="T1" fmla="*/ 0 h 207"/>
                  <a:gd name="T2" fmla="*/ 0 w 142"/>
                  <a:gd name="T3" fmla="*/ 0 h 207"/>
                  <a:gd name="T4" fmla="*/ 0 w 142"/>
                  <a:gd name="T5" fmla="*/ 0 h 207"/>
                  <a:gd name="T6" fmla="*/ 0 w 142"/>
                  <a:gd name="T7" fmla="*/ 0 h 207"/>
                  <a:gd name="T8" fmla="*/ 0 w 142"/>
                  <a:gd name="T9" fmla="*/ 0 h 207"/>
                  <a:gd name="T10" fmla="*/ 0 w 142"/>
                  <a:gd name="T11" fmla="*/ 0 h 207"/>
                  <a:gd name="T12" fmla="*/ 0 w 142"/>
                  <a:gd name="T13" fmla="*/ 0 h 207"/>
                  <a:gd name="T14" fmla="*/ 0 w 142"/>
                  <a:gd name="T15" fmla="*/ 0 h 207"/>
                  <a:gd name="T16" fmla="*/ 0 w 142"/>
                  <a:gd name="T17" fmla="*/ 0 h 207"/>
                  <a:gd name="T18" fmla="*/ 0 w 142"/>
                  <a:gd name="T19" fmla="*/ 0 h 207"/>
                  <a:gd name="T20" fmla="*/ 0 w 142"/>
                  <a:gd name="T21" fmla="*/ 0 h 207"/>
                  <a:gd name="T22" fmla="*/ 0 w 142"/>
                  <a:gd name="T23" fmla="*/ 0 h 207"/>
                  <a:gd name="T24" fmla="*/ 0 w 142"/>
                  <a:gd name="T25" fmla="*/ 0 h 207"/>
                  <a:gd name="T26" fmla="*/ 0 w 142"/>
                  <a:gd name="T27" fmla="*/ 0 h 207"/>
                  <a:gd name="T28" fmla="*/ 0 w 142"/>
                  <a:gd name="T29" fmla="*/ 0 h 207"/>
                  <a:gd name="T30" fmla="*/ 0 w 142"/>
                  <a:gd name="T31" fmla="*/ 0 h 207"/>
                  <a:gd name="T32" fmla="*/ 0 w 142"/>
                  <a:gd name="T33" fmla="*/ 0 h 207"/>
                  <a:gd name="T34" fmla="*/ 0 w 142"/>
                  <a:gd name="T35" fmla="*/ 0 h 207"/>
                  <a:gd name="T36" fmla="*/ 0 w 142"/>
                  <a:gd name="T37" fmla="*/ 0 h 207"/>
                  <a:gd name="T38" fmla="*/ 0 w 142"/>
                  <a:gd name="T39" fmla="*/ 0 h 207"/>
                  <a:gd name="T40" fmla="*/ 0 w 142"/>
                  <a:gd name="T41" fmla="*/ 0 h 207"/>
                  <a:gd name="T42" fmla="*/ 0 w 142"/>
                  <a:gd name="T43" fmla="*/ 0 h 207"/>
                  <a:gd name="T44" fmla="*/ 0 w 142"/>
                  <a:gd name="T45" fmla="*/ 0 h 207"/>
                  <a:gd name="T46" fmla="*/ 0 w 142"/>
                  <a:gd name="T47" fmla="*/ 0 h 207"/>
                  <a:gd name="T48" fmla="*/ 0 w 142"/>
                  <a:gd name="T49" fmla="*/ 0 h 207"/>
                  <a:gd name="T50" fmla="*/ 0 w 142"/>
                  <a:gd name="T51" fmla="*/ 0 h 207"/>
                  <a:gd name="T52" fmla="*/ 0 w 142"/>
                  <a:gd name="T53" fmla="*/ 0 h 207"/>
                  <a:gd name="T54" fmla="*/ 0 w 142"/>
                  <a:gd name="T55" fmla="*/ 0 h 207"/>
                  <a:gd name="T56" fmla="*/ 0 w 142"/>
                  <a:gd name="T57" fmla="*/ 0 h 207"/>
                  <a:gd name="T58" fmla="*/ 0 w 142"/>
                  <a:gd name="T59" fmla="*/ 0 h 207"/>
                  <a:gd name="T60" fmla="*/ 0 w 142"/>
                  <a:gd name="T61" fmla="*/ 0 h 207"/>
                  <a:gd name="T62" fmla="*/ 0 w 142"/>
                  <a:gd name="T63" fmla="*/ 0 h 207"/>
                  <a:gd name="T64" fmla="*/ 0 w 142"/>
                  <a:gd name="T65" fmla="*/ 0 h 207"/>
                  <a:gd name="T66" fmla="*/ 0 w 142"/>
                  <a:gd name="T67" fmla="*/ 0 h 207"/>
                  <a:gd name="T68" fmla="*/ 0 w 142"/>
                  <a:gd name="T69" fmla="*/ 0 h 207"/>
                  <a:gd name="T70" fmla="*/ 0 w 142"/>
                  <a:gd name="T71" fmla="*/ 0 h 207"/>
                  <a:gd name="T72" fmla="*/ 0 w 142"/>
                  <a:gd name="T73" fmla="*/ 0 h 207"/>
                  <a:gd name="T74" fmla="*/ 0 w 142"/>
                  <a:gd name="T75" fmla="*/ 0 h 207"/>
                  <a:gd name="T76" fmla="*/ 0 w 142"/>
                  <a:gd name="T77" fmla="*/ 0 h 207"/>
                  <a:gd name="T78" fmla="*/ 0 w 142"/>
                  <a:gd name="T79" fmla="*/ 0 h 207"/>
                  <a:gd name="T80" fmla="*/ 0 w 142"/>
                  <a:gd name="T81" fmla="*/ 0 h 2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2"/>
                  <a:gd name="T124" fmla="*/ 0 h 207"/>
                  <a:gd name="T125" fmla="*/ 142 w 142"/>
                  <a:gd name="T126" fmla="*/ 207 h 2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2" h="207">
                    <a:moveTo>
                      <a:pt x="0" y="113"/>
                    </a:moveTo>
                    <a:lnTo>
                      <a:pt x="0" y="130"/>
                    </a:lnTo>
                    <a:lnTo>
                      <a:pt x="6" y="146"/>
                    </a:lnTo>
                    <a:lnTo>
                      <a:pt x="16" y="161"/>
                    </a:lnTo>
                    <a:lnTo>
                      <a:pt x="31" y="174"/>
                    </a:lnTo>
                    <a:lnTo>
                      <a:pt x="48" y="185"/>
                    </a:lnTo>
                    <a:lnTo>
                      <a:pt x="68" y="195"/>
                    </a:lnTo>
                    <a:lnTo>
                      <a:pt x="92" y="202"/>
                    </a:lnTo>
                    <a:lnTo>
                      <a:pt x="115" y="206"/>
                    </a:lnTo>
                    <a:lnTo>
                      <a:pt x="122" y="207"/>
                    </a:lnTo>
                    <a:lnTo>
                      <a:pt x="129" y="205"/>
                    </a:lnTo>
                    <a:lnTo>
                      <a:pt x="135" y="202"/>
                    </a:lnTo>
                    <a:lnTo>
                      <a:pt x="138" y="198"/>
                    </a:lnTo>
                    <a:lnTo>
                      <a:pt x="138" y="193"/>
                    </a:lnTo>
                    <a:lnTo>
                      <a:pt x="137" y="188"/>
                    </a:lnTo>
                    <a:lnTo>
                      <a:pt x="132" y="184"/>
                    </a:lnTo>
                    <a:lnTo>
                      <a:pt x="125" y="182"/>
                    </a:lnTo>
                    <a:lnTo>
                      <a:pt x="102" y="176"/>
                    </a:lnTo>
                    <a:lnTo>
                      <a:pt x="80" y="168"/>
                    </a:lnTo>
                    <a:lnTo>
                      <a:pt x="63" y="157"/>
                    </a:lnTo>
                    <a:lnTo>
                      <a:pt x="50" y="145"/>
                    </a:lnTo>
                    <a:lnTo>
                      <a:pt x="41" y="130"/>
                    </a:lnTo>
                    <a:lnTo>
                      <a:pt x="37" y="114"/>
                    </a:lnTo>
                    <a:lnTo>
                      <a:pt x="37" y="97"/>
                    </a:lnTo>
                    <a:lnTo>
                      <a:pt x="44" y="79"/>
                    </a:lnTo>
                    <a:lnTo>
                      <a:pt x="54" y="65"/>
                    </a:lnTo>
                    <a:lnTo>
                      <a:pt x="70" y="52"/>
                    </a:lnTo>
                    <a:lnTo>
                      <a:pt x="87" y="40"/>
                    </a:lnTo>
                    <a:lnTo>
                      <a:pt x="106" y="29"/>
                    </a:lnTo>
                    <a:lnTo>
                      <a:pt x="122" y="20"/>
                    </a:lnTo>
                    <a:lnTo>
                      <a:pt x="135" y="11"/>
                    </a:lnTo>
                    <a:lnTo>
                      <a:pt x="142" y="5"/>
                    </a:lnTo>
                    <a:lnTo>
                      <a:pt x="142" y="0"/>
                    </a:lnTo>
                    <a:lnTo>
                      <a:pt x="126" y="4"/>
                    </a:lnTo>
                    <a:lnTo>
                      <a:pt x="106" y="11"/>
                    </a:lnTo>
                    <a:lnTo>
                      <a:pt x="84" y="23"/>
                    </a:lnTo>
                    <a:lnTo>
                      <a:pt x="61" y="37"/>
                    </a:lnTo>
                    <a:lnTo>
                      <a:pt x="39" y="53"/>
                    </a:lnTo>
                    <a:lnTo>
                      <a:pt x="22" y="72"/>
                    </a:lnTo>
                    <a:lnTo>
                      <a:pt x="8" y="93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 66">
                <a:extLst>
                  <a:ext uri="{FF2B5EF4-FFF2-40B4-BE49-F238E27FC236}">
                    <a16:creationId xmlns:a16="http://schemas.microsoft.com/office/drawing/2014/main" id="{D04C8541-9928-4867-91F1-B19D45658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" y="2206"/>
                <a:ext cx="101" cy="135"/>
              </a:xfrm>
              <a:custGeom>
                <a:avLst/>
                <a:gdLst>
                  <a:gd name="T0" fmla="*/ 0 w 303"/>
                  <a:gd name="T1" fmla="*/ 0 h 272"/>
                  <a:gd name="T2" fmla="*/ 0 w 303"/>
                  <a:gd name="T3" fmla="*/ 0 h 272"/>
                  <a:gd name="T4" fmla="*/ 0 w 303"/>
                  <a:gd name="T5" fmla="*/ 0 h 272"/>
                  <a:gd name="T6" fmla="*/ 0 w 303"/>
                  <a:gd name="T7" fmla="*/ 0 h 272"/>
                  <a:gd name="T8" fmla="*/ 0 w 303"/>
                  <a:gd name="T9" fmla="*/ 0 h 272"/>
                  <a:gd name="T10" fmla="*/ 0 w 303"/>
                  <a:gd name="T11" fmla="*/ 0 h 272"/>
                  <a:gd name="T12" fmla="*/ 0 w 303"/>
                  <a:gd name="T13" fmla="*/ 0 h 272"/>
                  <a:gd name="T14" fmla="*/ 0 w 303"/>
                  <a:gd name="T15" fmla="*/ 0 h 272"/>
                  <a:gd name="T16" fmla="*/ 0 w 303"/>
                  <a:gd name="T17" fmla="*/ 0 h 272"/>
                  <a:gd name="T18" fmla="*/ 0 w 303"/>
                  <a:gd name="T19" fmla="*/ 0 h 272"/>
                  <a:gd name="T20" fmla="*/ 0 w 303"/>
                  <a:gd name="T21" fmla="*/ 0 h 272"/>
                  <a:gd name="T22" fmla="*/ 0 w 303"/>
                  <a:gd name="T23" fmla="*/ 0 h 272"/>
                  <a:gd name="T24" fmla="*/ 0 w 303"/>
                  <a:gd name="T25" fmla="*/ 0 h 272"/>
                  <a:gd name="T26" fmla="*/ 0 w 303"/>
                  <a:gd name="T27" fmla="*/ 0 h 272"/>
                  <a:gd name="T28" fmla="*/ 0 w 303"/>
                  <a:gd name="T29" fmla="*/ 0 h 272"/>
                  <a:gd name="T30" fmla="*/ 0 w 303"/>
                  <a:gd name="T31" fmla="*/ 0 h 272"/>
                  <a:gd name="T32" fmla="*/ 0 w 303"/>
                  <a:gd name="T33" fmla="*/ 0 h 272"/>
                  <a:gd name="T34" fmla="*/ 0 w 303"/>
                  <a:gd name="T35" fmla="*/ 0 h 272"/>
                  <a:gd name="T36" fmla="*/ 0 w 303"/>
                  <a:gd name="T37" fmla="*/ 0 h 272"/>
                  <a:gd name="T38" fmla="*/ 0 w 303"/>
                  <a:gd name="T39" fmla="*/ 0 h 272"/>
                  <a:gd name="T40" fmla="*/ 0 w 303"/>
                  <a:gd name="T41" fmla="*/ 0 h 272"/>
                  <a:gd name="T42" fmla="*/ 0 w 303"/>
                  <a:gd name="T43" fmla="*/ 0 h 272"/>
                  <a:gd name="T44" fmla="*/ 0 w 303"/>
                  <a:gd name="T45" fmla="*/ 0 h 272"/>
                  <a:gd name="T46" fmla="*/ 0 w 303"/>
                  <a:gd name="T47" fmla="*/ 0 h 272"/>
                  <a:gd name="T48" fmla="*/ 0 w 303"/>
                  <a:gd name="T49" fmla="*/ 0 h 272"/>
                  <a:gd name="T50" fmla="*/ 0 w 303"/>
                  <a:gd name="T51" fmla="*/ 0 h 272"/>
                  <a:gd name="T52" fmla="*/ 0 w 303"/>
                  <a:gd name="T53" fmla="*/ 0 h 272"/>
                  <a:gd name="T54" fmla="*/ 0 w 303"/>
                  <a:gd name="T55" fmla="*/ 0 h 272"/>
                  <a:gd name="T56" fmla="*/ 0 w 303"/>
                  <a:gd name="T57" fmla="*/ 0 h 272"/>
                  <a:gd name="T58" fmla="*/ 0 w 303"/>
                  <a:gd name="T59" fmla="*/ 0 h 272"/>
                  <a:gd name="T60" fmla="*/ 0 w 303"/>
                  <a:gd name="T61" fmla="*/ 0 h 272"/>
                  <a:gd name="T62" fmla="*/ 0 w 303"/>
                  <a:gd name="T63" fmla="*/ 0 h 272"/>
                  <a:gd name="T64" fmla="*/ 0 w 303"/>
                  <a:gd name="T65" fmla="*/ 0 h 272"/>
                  <a:gd name="T66" fmla="*/ 0 w 303"/>
                  <a:gd name="T67" fmla="*/ 0 h 272"/>
                  <a:gd name="T68" fmla="*/ 0 w 303"/>
                  <a:gd name="T69" fmla="*/ 0 h 272"/>
                  <a:gd name="T70" fmla="*/ 0 w 303"/>
                  <a:gd name="T71" fmla="*/ 0 h 272"/>
                  <a:gd name="T72" fmla="*/ 0 w 303"/>
                  <a:gd name="T73" fmla="*/ 0 h 272"/>
                  <a:gd name="T74" fmla="*/ 0 w 303"/>
                  <a:gd name="T75" fmla="*/ 0 h 27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3"/>
                  <a:gd name="T115" fmla="*/ 0 h 272"/>
                  <a:gd name="T116" fmla="*/ 303 w 303"/>
                  <a:gd name="T117" fmla="*/ 272 h 27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3" h="272">
                    <a:moveTo>
                      <a:pt x="246" y="102"/>
                    </a:moveTo>
                    <a:lnTo>
                      <a:pt x="256" y="109"/>
                    </a:lnTo>
                    <a:lnTo>
                      <a:pt x="264" y="117"/>
                    </a:lnTo>
                    <a:lnTo>
                      <a:pt x="271" y="126"/>
                    </a:lnTo>
                    <a:lnTo>
                      <a:pt x="275" y="135"/>
                    </a:lnTo>
                    <a:lnTo>
                      <a:pt x="278" y="144"/>
                    </a:lnTo>
                    <a:lnTo>
                      <a:pt x="277" y="154"/>
                    </a:lnTo>
                    <a:lnTo>
                      <a:pt x="274" y="164"/>
                    </a:lnTo>
                    <a:lnTo>
                      <a:pt x="267" y="173"/>
                    </a:lnTo>
                    <a:lnTo>
                      <a:pt x="256" y="183"/>
                    </a:lnTo>
                    <a:lnTo>
                      <a:pt x="245" y="192"/>
                    </a:lnTo>
                    <a:lnTo>
                      <a:pt x="232" y="200"/>
                    </a:lnTo>
                    <a:lnTo>
                      <a:pt x="219" y="209"/>
                    </a:lnTo>
                    <a:lnTo>
                      <a:pt x="204" y="216"/>
                    </a:lnTo>
                    <a:lnTo>
                      <a:pt x="190" y="224"/>
                    </a:lnTo>
                    <a:lnTo>
                      <a:pt x="175" y="232"/>
                    </a:lnTo>
                    <a:lnTo>
                      <a:pt x="162" y="241"/>
                    </a:lnTo>
                    <a:lnTo>
                      <a:pt x="158" y="244"/>
                    </a:lnTo>
                    <a:lnTo>
                      <a:pt x="155" y="248"/>
                    </a:lnTo>
                    <a:lnTo>
                      <a:pt x="152" y="252"/>
                    </a:lnTo>
                    <a:lnTo>
                      <a:pt x="149" y="256"/>
                    </a:lnTo>
                    <a:lnTo>
                      <a:pt x="148" y="260"/>
                    </a:lnTo>
                    <a:lnTo>
                      <a:pt x="148" y="264"/>
                    </a:lnTo>
                    <a:lnTo>
                      <a:pt x="151" y="268"/>
                    </a:lnTo>
                    <a:lnTo>
                      <a:pt x="155" y="271"/>
                    </a:lnTo>
                    <a:lnTo>
                      <a:pt x="161" y="272"/>
                    </a:lnTo>
                    <a:lnTo>
                      <a:pt x="166" y="272"/>
                    </a:lnTo>
                    <a:lnTo>
                      <a:pt x="171" y="271"/>
                    </a:lnTo>
                    <a:lnTo>
                      <a:pt x="175" y="268"/>
                    </a:lnTo>
                    <a:lnTo>
                      <a:pt x="190" y="256"/>
                    </a:lnTo>
                    <a:lnTo>
                      <a:pt x="206" y="246"/>
                    </a:lnTo>
                    <a:lnTo>
                      <a:pt x="222" y="236"/>
                    </a:lnTo>
                    <a:lnTo>
                      <a:pt x="239" y="226"/>
                    </a:lnTo>
                    <a:lnTo>
                      <a:pt x="255" y="216"/>
                    </a:lnTo>
                    <a:lnTo>
                      <a:pt x="271" y="204"/>
                    </a:lnTo>
                    <a:lnTo>
                      <a:pt x="284" y="192"/>
                    </a:lnTo>
                    <a:lnTo>
                      <a:pt x="294" y="179"/>
                    </a:lnTo>
                    <a:lnTo>
                      <a:pt x="301" y="163"/>
                    </a:lnTo>
                    <a:lnTo>
                      <a:pt x="303" y="148"/>
                    </a:lnTo>
                    <a:lnTo>
                      <a:pt x="300" y="133"/>
                    </a:lnTo>
                    <a:lnTo>
                      <a:pt x="293" y="118"/>
                    </a:lnTo>
                    <a:lnTo>
                      <a:pt x="281" y="105"/>
                    </a:lnTo>
                    <a:lnTo>
                      <a:pt x="268" y="92"/>
                    </a:lnTo>
                    <a:lnTo>
                      <a:pt x="251" y="82"/>
                    </a:lnTo>
                    <a:lnTo>
                      <a:pt x="232" y="73"/>
                    </a:lnTo>
                    <a:lnTo>
                      <a:pt x="217" y="67"/>
                    </a:lnTo>
                    <a:lnTo>
                      <a:pt x="201" y="61"/>
                    </a:lnTo>
                    <a:lnTo>
                      <a:pt x="185" y="54"/>
                    </a:lnTo>
                    <a:lnTo>
                      <a:pt x="168" y="47"/>
                    </a:lnTo>
                    <a:lnTo>
                      <a:pt x="151" y="40"/>
                    </a:lnTo>
                    <a:lnTo>
                      <a:pt x="132" y="34"/>
                    </a:lnTo>
                    <a:lnTo>
                      <a:pt x="114" y="27"/>
                    </a:lnTo>
                    <a:lnTo>
                      <a:pt x="97" y="21"/>
                    </a:lnTo>
                    <a:lnTo>
                      <a:pt x="81" y="16"/>
                    </a:lnTo>
                    <a:lnTo>
                      <a:pt x="65" y="11"/>
                    </a:lnTo>
                    <a:lnTo>
                      <a:pt x="49" y="7"/>
                    </a:lnTo>
                    <a:lnTo>
                      <a:pt x="36" y="4"/>
                    </a:lnTo>
                    <a:lnTo>
                      <a:pt x="24" y="1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3" y="7"/>
                    </a:lnTo>
                    <a:lnTo>
                      <a:pt x="27" y="12"/>
                    </a:lnTo>
                    <a:lnTo>
                      <a:pt x="43" y="17"/>
                    </a:lnTo>
                    <a:lnTo>
                      <a:pt x="58" y="22"/>
                    </a:lnTo>
                    <a:lnTo>
                      <a:pt x="74" y="27"/>
                    </a:lnTo>
                    <a:lnTo>
                      <a:pt x="90" y="32"/>
                    </a:lnTo>
                    <a:lnTo>
                      <a:pt x="106" y="38"/>
                    </a:lnTo>
                    <a:lnTo>
                      <a:pt x="122" y="44"/>
                    </a:lnTo>
                    <a:lnTo>
                      <a:pt x="139" y="50"/>
                    </a:lnTo>
                    <a:lnTo>
                      <a:pt x="155" y="57"/>
                    </a:lnTo>
                    <a:lnTo>
                      <a:pt x="171" y="63"/>
                    </a:lnTo>
                    <a:lnTo>
                      <a:pt x="187" y="70"/>
                    </a:lnTo>
                    <a:lnTo>
                      <a:pt x="203" y="78"/>
                    </a:lnTo>
                    <a:lnTo>
                      <a:pt x="217" y="85"/>
                    </a:lnTo>
                    <a:lnTo>
                      <a:pt x="232" y="93"/>
                    </a:lnTo>
                    <a:lnTo>
                      <a:pt x="24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" name="Group 67">
              <a:extLst>
                <a:ext uri="{FF2B5EF4-FFF2-40B4-BE49-F238E27FC236}">
                  <a16:creationId xmlns:a16="http://schemas.microsoft.com/office/drawing/2014/main" id="{1ED78968-8675-41EF-9478-654EC82DB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6071" y="4780084"/>
              <a:ext cx="1325562" cy="184051"/>
              <a:chOff x="1697" y="715"/>
              <a:chExt cx="726" cy="115"/>
            </a:xfrm>
          </p:grpSpPr>
          <p:sp>
            <p:nvSpPr>
              <p:cNvPr id="90" name="Line 71">
                <a:extLst>
                  <a:ext uri="{FF2B5EF4-FFF2-40B4-BE49-F238E27FC236}">
                    <a16:creationId xmlns:a16="http://schemas.microsoft.com/office/drawing/2014/main" id="{911713D2-EE19-4D07-B074-EEF5FBEC5B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8" y="793"/>
                <a:ext cx="265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Line 72">
                <a:extLst>
                  <a:ext uri="{FF2B5EF4-FFF2-40B4-BE49-F238E27FC236}">
                    <a16:creationId xmlns:a16="http://schemas.microsoft.com/office/drawing/2014/main" id="{E3916127-3511-46D5-9C34-ED99E6F30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4" y="715"/>
                <a:ext cx="166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73">
                <a:extLst>
                  <a:ext uri="{FF2B5EF4-FFF2-40B4-BE49-F238E27FC236}">
                    <a16:creationId xmlns:a16="http://schemas.microsoft.com/office/drawing/2014/main" id="{6E493FCA-9A3A-48E3-B668-495D6A591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776"/>
                <a:ext cx="165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Line 74">
                <a:extLst>
                  <a:ext uri="{FF2B5EF4-FFF2-40B4-BE49-F238E27FC236}">
                    <a16:creationId xmlns:a16="http://schemas.microsoft.com/office/drawing/2014/main" id="{17968358-F235-4E90-9DB1-DF1356E98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97" y="830"/>
                <a:ext cx="166" cy="0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Text Box 90">
              <a:extLst>
                <a:ext uri="{FF2B5EF4-FFF2-40B4-BE49-F238E27FC236}">
                  <a16:creationId xmlns:a16="http://schemas.microsoft.com/office/drawing/2014/main" id="{0FDA4205-773C-4F7F-A587-78213C198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463" y="2020316"/>
              <a:ext cx="869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路由器</a:t>
              </a:r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8D1E8990-4734-4860-8613-AEDE4E5EA75D}"/>
                </a:ext>
              </a:extLst>
            </p:cNvPr>
            <p:cNvGrpSpPr/>
            <p:nvPr/>
          </p:nvGrpSpPr>
          <p:grpSpPr>
            <a:xfrm>
              <a:off x="4108003" y="4509442"/>
              <a:ext cx="681155" cy="736536"/>
              <a:chOff x="10321808" y="1990231"/>
              <a:chExt cx="681155" cy="736536"/>
            </a:xfrm>
          </p:grpSpPr>
          <p:graphicFrame>
            <p:nvGraphicFramePr>
              <p:cNvPr id="113" name="Object 51">
                <a:extLst>
                  <a:ext uri="{FF2B5EF4-FFF2-40B4-BE49-F238E27FC236}">
                    <a16:creationId xmlns:a16="http://schemas.microsoft.com/office/drawing/2014/main" id="{4FBB321A-AA60-4EDE-A661-5020FC4F7F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56863" y="1990231"/>
              <a:ext cx="461375" cy="548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85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113" name="Object 51">
                            <a:extLst>
                              <a:ext uri="{FF2B5EF4-FFF2-40B4-BE49-F238E27FC236}">
                                <a16:creationId xmlns:a16="http://schemas.microsoft.com/office/drawing/2014/main" id="{4FBB321A-AA60-4EDE-A661-5020FC4F7F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56863" y="1990231"/>
                            <a:ext cx="461375" cy="548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06B25752-0251-4934-84D8-8A13D72E2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21808" y="2045612"/>
                <a:ext cx="681155" cy="681155"/>
              </a:xfrm>
              <a:prstGeom prst="rect">
                <a:avLst/>
              </a:prstGeom>
            </p:spPr>
          </p:pic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E771301B-2EEE-4BE7-B4D6-D16F33571072}"/>
                </a:ext>
              </a:extLst>
            </p:cNvPr>
            <p:cNvGrpSpPr/>
            <p:nvPr/>
          </p:nvGrpSpPr>
          <p:grpSpPr>
            <a:xfrm>
              <a:off x="5656056" y="2355394"/>
              <a:ext cx="542130" cy="292643"/>
              <a:chOff x="5009155" y="5796953"/>
              <a:chExt cx="644233" cy="347757"/>
            </a:xfrm>
          </p:grpSpPr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24677309-B9F4-4782-9AC8-BEA4EC591AEA}"/>
                  </a:ext>
                </a:extLst>
              </p:cNvPr>
              <p:cNvGrpSpPr/>
              <p:nvPr/>
            </p:nvGrpSpPr>
            <p:grpSpPr>
              <a:xfrm>
                <a:off x="5009155" y="5796953"/>
                <a:ext cx="644233" cy="347757"/>
                <a:chOff x="5009080" y="5796953"/>
                <a:chExt cx="1698203" cy="916690"/>
              </a:xfrm>
            </p:grpSpPr>
            <p:sp>
              <p:nvSpPr>
                <p:cNvPr id="126" name="Oval 18">
                  <a:extLst>
                    <a:ext uri="{FF2B5EF4-FFF2-40B4-BE49-F238E27FC236}">
                      <a16:creationId xmlns:a16="http://schemas.microsoft.com/office/drawing/2014/main" id="{910D93C9-9DB5-4B51-8D19-95D66AC89E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9193" y="6186650"/>
                  <a:ext cx="1684422" cy="526993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Rectangle 20">
                  <a:extLst>
                    <a:ext uri="{FF2B5EF4-FFF2-40B4-BE49-F238E27FC236}">
                      <a16:creationId xmlns:a16="http://schemas.microsoft.com/office/drawing/2014/main" id="{92D9EF74-26FC-457B-BEBA-B6A48AD7F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0905" y="6122908"/>
                  <a:ext cx="1686378" cy="3728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28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Oval 21">
                  <a:extLst>
                    <a:ext uri="{FF2B5EF4-FFF2-40B4-BE49-F238E27FC236}">
                      <a16:creationId xmlns:a16="http://schemas.microsoft.com/office/drawing/2014/main" id="{EA74A6DC-F97C-41A1-AEA8-42B3D9A83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9080" y="5796953"/>
                  <a:ext cx="1686379" cy="610920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Line 19">
                  <a:extLst>
                    <a:ext uri="{FF2B5EF4-FFF2-40B4-BE49-F238E27FC236}">
                      <a16:creationId xmlns:a16="http://schemas.microsoft.com/office/drawing/2014/main" id="{56E0AC95-6A7C-4490-BFA8-72DCD15427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3615" y="6113790"/>
                  <a:ext cx="0" cy="4087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Line 19">
                  <a:extLst>
                    <a:ext uri="{FF2B5EF4-FFF2-40B4-BE49-F238E27FC236}">
                      <a16:creationId xmlns:a16="http://schemas.microsoft.com/office/drawing/2014/main" id="{9EAE12C4-6048-4AEA-B1E9-12D4A9AC2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09195" y="6152294"/>
                  <a:ext cx="0" cy="3259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0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7" name="Group 47">
                <a:extLst>
                  <a:ext uri="{FF2B5EF4-FFF2-40B4-BE49-F238E27FC236}">
                    <a16:creationId xmlns:a16="http://schemas.microsoft.com/office/drawing/2014/main" id="{F585EEC8-E67C-4082-AE1C-346AB5ECB8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09385" y="5867405"/>
                <a:ext cx="374922" cy="90859"/>
                <a:chOff x="2215" y="2179"/>
                <a:chExt cx="185" cy="73"/>
              </a:xfrm>
            </p:grpSpPr>
            <p:grpSp>
              <p:nvGrpSpPr>
                <p:cNvPr id="118" name="Group 48">
                  <a:extLst>
                    <a:ext uri="{FF2B5EF4-FFF2-40B4-BE49-F238E27FC236}">
                      <a16:creationId xmlns:a16="http://schemas.microsoft.com/office/drawing/2014/main" id="{872CCD3C-C179-4533-9569-C631377998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15" y="2181"/>
                  <a:ext cx="185" cy="71"/>
                  <a:chOff x="2831" y="847"/>
                  <a:chExt cx="146" cy="103"/>
                </a:xfrm>
              </p:grpSpPr>
              <p:sp>
                <p:nvSpPr>
                  <p:cNvPr id="123" name="Line 49">
                    <a:extLst>
                      <a:ext uri="{FF2B5EF4-FFF2-40B4-BE49-F238E27FC236}">
                        <a16:creationId xmlns:a16="http://schemas.microsoft.com/office/drawing/2014/main" id="{0A4EE031-6DC4-44C3-BFAF-93263B1050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4" name="Line 50">
                    <a:extLst>
                      <a:ext uri="{FF2B5EF4-FFF2-40B4-BE49-F238E27FC236}">
                        <a16:creationId xmlns:a16="http://schemas.microsoft.com/office/drawing/2014/main" id="{9AE56376-5E62-4B82-A8D0-B97532C5A7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Line 51">
                    <a:extLst>
                      <a:ext uri="{FF2B5EF4-FFF2-40B4-BE49-F238E27FC236}">
                        <a16:creationId xmlns:a16="http://schemas.microsoft.com/office/drawing/2014/main" id="{DC1C064C-957E-40BC-9466-EB7E2194C4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9" name="Group 52">
                  <a:extLst>
                    <a:ext uri="{FF2B5EF4-FFF2-40B4-BE49-F238E27FC236}">
                      <a16:creationId xmlns:a16="http://schemas.microsoft.com/office/drawing/2014/main" id="{9B6AC6B6-74AC-4EB9-8634-42CD1852A4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2215" y="2179"/>
                  <a:ext cx="185" cy="72"/>
                  <a:chOff x="2831" y="843"/>
                  <a:chExt cx="146" cy="103"/>
                </a:xfrm>
              </p:grpSpPr>
              <p:sp>
                <p:nvSpPr>
                  <p:cNvPr id="120" name="Line 53">
                    <a:extLst>
                      <a:ext uri="{FF2B5EF4-FFF2-40B4-BE49-F238E27FC236}">
                        <a16:creationId xmlns:a16="http://schemas.microsoft.com/office/drawing/2014/main" id="{D7505FB9-BC8B-4844-946C-1209AD7C42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1" name="Line 54">
                    <a:extLst>
                      <a:ext uri="{FF2B5EF4-FFF2-40B4-BE49-F238E27FC236}">
                        <a16:creationId xmlns:a16="http://schemas.microsoft.com/office/drawing/2014/main" id="{403B9E2D-10F0-4643-9FA0-74BBF866AA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Line 55">
                    <a:extLst>
                      <a:ext uri="{FF2B5EF4-FFF2-40B4-BE49-F238E27FC236}">
                        <a16:creationId xmlns:a16="http://schemas.microsoft.com/office/drawing/2014/main" id="{F14D1C94-D079-477D-BE40-0125BB24E9B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3499EB8B-0E52-4FA7-82FE-C8C0C4AF31FC}"/>
                </a:ext>
              </a:extLst>
            </p:cNvPr>
            <p:cNvGrpSpPr/>
            <p:nvPr/>
          </p:nvGrpSpPr>
          <p:grpSpPr>
            <a:xfrm>
              <a:off x="5338064" y="4540447"/>
              <a:ext cx="681155" cy="736536"/>
              <a:chOff x="10321808" y="1990231"/>
              <a:chExt cx="681155" cy="736536"/>
            </a:xfrm>
          </p:grpSpPr>
          <p:graphicFrame>
            <p:nvGraphicFramePr>
              <p:cNvPr id="132" name="Object 51">
                <a:extLst>
                  <a:ext uri="{FF2B5EF4-FFF2-40B4-BE49-F238E27FC236}">
                    <a16:creationId xmlns:a16="http://schemas.microsoft.com/office/drawing/2014/main" id="{4563B421-9125-4AB8-A8CF-8D54E94489E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56863" y="1990231"/>
              <a:ext cx="461375" cy="548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86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132" name="Object 51">
                            <a:extLst>
                              <a:ext uri="{FF2B5EF4-FFF2-40B4-BE49-F238E27FC236}">
                                <a16:creationId xmlns:a16="http://schemas.microsoft.com/office/drawing/2014/main" id="{4563B421-9125-4AB8-A8CF-8D54E94489E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56863" y="1990231"/>
                            <a:ext cx="461375" cy="548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33" name="图片 132">
                <a:extLst>
                  <a:ext uri="{FF2B5EF4-FFF2-40B4-BE49-F238E27FC236}">
                    <a16:creationId xmlns:a16="http://schemas.microsoft.com/office/drawing/2014/main" id="{7AF7F84C-232B-4B44-9195-55C865A57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21808" y="2045612"/>
                <a:ext cx="681155" cy="681155"/>
              </a:xfrm>
              <a:prstGeom prst="rect">
                <a:avLst/>
              </a:prstGeom>
            </p:spPr>
          </p:pic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BB57E64-5F47-4307-B2C3-C486440554B6}"/>
                </a:ext>
              </a:extLst>
            </p:cNvPr>
            <p:cNvGrpSpPr/>
            <p:nvPr/>
          </p:nvGrpSpPr>
          <p:grpSpPr>
            <a:xfrm>
              <a:off x="7148549" y="3852101"/>
              <a:ext cx="681155" cy="736536"/>
              <a:chOff x="10321808" y="1990231"/>
              <a:chExt cx="681155" cy="736536"/>
            </a:xfrm>
          </p:grpSpPr>
          <p:graphicFrame>
            <p:nvGraphicFramePr>
              <p:cNvPr id="135" name="Object 51">
                <a:extLst>
                  <a:ext uri="{FF2B5EF4-FFF2-40B4-BE49-F238E27FC236}">
                    <a16:creationId xmlns:a16="http://schemas.microsoft.com/office/drawing/2014/main" id="{18095EF5-D700-4A80-A053-0475E4B11E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56863" y="1990231"/>
              <a:ext cx="461375" cy="548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87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135" name="Object 51">
                            <a:extLst>
                              <a:ext uri="{FF2B5EF4-FFF2-40B4-BE49-F238E27FC236}">
                                <a16:creationId xmlns:a16="http://schemas.microsoft.com/office/drawing/2014/main" id="{18095EF5-D700-4A80-A053-0475E4B11E7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56863" y="1990231"/>
                            <a:ext cx="461375" cy="548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36" name="图片 135">
                <a:extLst>
                  <a:ext uri="{FF2B5EF4-FFF2-40B4-BE49-F238E27FC236}">
                    <a16:creationId xmlns:a16="http://schemas.microsoft.com/office/drawing/2014/main" id="{1F43AEA4-2213-459F-B874-DD69D924A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321808" y="2045612"/>
                <a:ext cx="681155" cy="681155"/>
              </a:xfrm>
              <a:prstGeom prst="rect">
                <a:avLst/>
              </a:prstGeom>
            </p:spPr>
          </p:pic>
        </p:grpSp>
      </p:grpSp>
      <p:sp>
        <p:nvSpPr>
          <p:cNvPr id="102" name="Text Box 79">
            <a:extLst>
              <a:ext uri="{FF2B5EF4-FFF2-40B4-BE49-F238E27FC236}">
                <a16:creationId xmlns:a16="http://schemas.microsoft.com/office/drawing/2014/main" id="{58BC8AAA-553B-4AE2-8E4F-6402E74BE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239" y="1793713"/>
            <a:ext cx="6507113" cy="151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Aft>
                <a:spcPts val="12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仍然在同一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子网中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IP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地址也可能相同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交换机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哪个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与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关联呢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?</a:t>
            </a:r>
          </a:p>
          <a:p>
            <a:pPr marL="1085850" lvl="1" indent="-342900">
              <a:lnSpc>
                <a:spcPct val="110000"/>
              </a:lnSpc>
              <a:spcAft>
                <a:spcPts val="600"/>
              </a:spcAft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自学习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(Ch.6)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CE9352-26F6-4033-AFE5-FDDD06FF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4" name="TextBox 92">
            <a:extLst>
              <a:ext uri="{FF2B5EF4-FFF2-40B4-BE49-F238E27FC236}">
                <a16:creationId xmlns:a16="http://schemas.microsoft.com/office/drawing/2014/main" id="{AE754E72-789A-4794-92C4-6438D46B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026" y="6018808"/>
            <a:ext cx="6139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随着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H1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从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BSS1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漫游到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BSS2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，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的信号逐渐减弱，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AP2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信号</a:t>
            </a:r>
            <a:endParaRPr lang="en-US" altLang="zh-CN" dirty="0">
              <a:latin typeface="+mn-lt"/>
              <a:ea typeface="楷体" pitchFamily="49" charset="-122"/>
              <a:cs typeface="Arial" charset="0"/>
            </a:endParaRPr>
          </a:p>
          <a:p>
            <a:pPr>
              <a:defRPr/>
            </a:pP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逐渐加强。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H1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和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AP1</a:t>
            </a:r>
            <a:r>
              <a:rPr lang="zh-CN" altLang="en-US" dirty="0">
                <a:latin typeface="+mn-lt"/>
                <a:ea typeface="楷体" pitchFamily="49" charset="-122"/>
                <a:cs typeface="Arial" charset="0"/>
              </a:rPr>
              <a:t>解除关联，而关联到</a:t>
            </a:r>
            <a:r>
              <a:rPr lang="en-US" altLang="zh-CN" dirty="0">
                <a:latin typeface="+mn-lt"/>
                <a:ea typeface="楷体" pitchFamily="49" charset="-122"/>
                <a:cs typeface="Arial" charset="0"/>
              </a:rPr>
              <a:t>AP2</a:t>
            </a:r>
            <a:endParaRPr lang="zh-CN" altLang="en-US" dirty="0">
              <a:latin typeface="+mn-lt"/>
              <a:ea typeface="楷体" pitchFamily="49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6466870" cy="1428589"/>
            <a:chOff x="551030" y="-368704"/>
            <a:chExt cx="6466870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5816269" cy="687997"/>
              <a:chOff x="1839058" y="967769"/>
              <a:chExt cx="5816269" cy="687997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81626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3" y="1009435"/>
                <a:ext cx="453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802.11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速率自适应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107445E-B0D9-4E54-9D1E-7ACBB6AFE961}"/>
              </a:ext>
            </a:extLst>
          </p:cNvPr>
          <p:cNvGrpSpPr/>
          <p:nvPr/>
        </p:nvGrpSpPr>
        <p:grpSpPr>
          <a:xfrm>
            <a:off x="1460290" y="1686368"/>
            <a:ext cx="9364349" cy="882486"/>
            <a:chOff x="1403750" y="3593123"/>
            <a:chExt cx="9364349" cy="882486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510CC11-1BA7-4AED-8CFE-7A80C7EF410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4" name="对话气泡: 椭圆形 103">
                <a:extLst>
                  <a:ext uri="{FF2B5EF4-FFF2-40B4-BE49-F238E27FC236}">
                    <a16:creationId xmlns:a16="http://schemas.microsoft.com/office/drawing/2014/main" id="{79DF3117-4C8B-433B-8D64-CC0C5DF497D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ound-web-cam_17861">
                <a:extLst>
                  <a:ext uri="{FF2B5EF4-FFF2-40B4-BE49-F238E27FC236}">
                    <a16:creationId xmlns:a16="http://schemas.microsoft.com/office/drawing/2014/main" id="{FF1BDD17-B22D-482D-A5EF-362516C8CE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3" name="Text Box 79">
              <a:extLst>
                <a:ext uri="{FF2B5EF4-FFF2-40B4-BE49-F238E27FC236}">
                  <a16:creationId xmlns:a16="http://schemas.microsoft.com/office/drawing/2014/main" id="{D30302D4-4E82-4F0E-BF7C-20ADB1588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8782168" cy="88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基站和移动终端之间的传输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速度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会随着移动终端的移动和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SNR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的变化而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智能的调整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EF31F3-B229-4661-9124-CD69BC2ED0CA}"/>
              </a:ext>
            </a:extLst>
          </p:cNvPr>
          <p:cNvGrpSpPr/>
          <p:nvPr/>
        </p:nvGrpSpPr>
        <p:grpSpPr>
          <a:xfrm>
            <a:off x="1483956" y="2751971"/>
            <a:ext cx="3171930" cy="3022728"/>
            <a:chOff x="713491" y="2722943"/>
            <a:chExt cx="3171930" cy="3022728"/>
          </a:xfrm>
        </p:grpSpPr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D4806CE5-613D-42EB-A213-5B90B493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099" y="3118956"/>
              <a:ext cx="784144" cy="2094334"/>
            </a:xfrm>
            <a:custGeom>
              <a:avLst/>
              <a:gdLst>
                <a:gd name="T0" fmla="*/ 0 w 384"/>
                <a:gd name="T1" fmla="*/ 0 h 1592"/>
                <a:gd name="T2" fmla="*/ 2147483646 w 384"/>
                <a:gd name="T3" fmla="*/ 2147483646 h 1592"/>
                <a:gd name="T4" fmla="*/ 2147483646 w 384"/>
                <a:gd name="T5" fmla="*/ 2147483646 h 1592"/>
                <a:gd name="T6" fmla="*/ 2147483646 w 384"/>
                <a:gd name="T7" fmla="*/ 2147483646 h 15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1592"/>
                <a:gd name="T14" fmla="*/ 384 w 384"/>
                <a:gd name="T15" fmla="*/ 1592 h 15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1592">
                  <a:moveTo>
                    <a:pt x="0" y="0"/>
                  </a:moveTo>
                  <a:cubicBezTo>
                    <a:pt x="66" y="110"/>
                    <a:pt x="133" y="220"/>
                    <a:pt x="184" y="384"/>
                  </a:cubicBezTo>
                  <a:cubicBezTo>
                    <a:pt x="235" y="548"/>
                    <a:pt x="271" y="783"/>
                    <a:pt x="304" y="984"/>
                  </a:cubicBezTo>
                  <a:cubicBezTo>
                    <a:pt x="337" y="1185"/>
                    <a:pt x="371" y="1492"/>
                    <a:pt x="384" y="1592"/>
                  </a:cubicBezTo>
                </a:path>
              </a:pathLst>
            </a:custGeom>
            <a:noFill/>
            <a:ln w="28575" cmpd="sng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6CDCC9BD-8443-45F5-99C8-69D546AC7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443" y="2927845"/>
              <a:ext cx="750651" cy="2332730"/>
            </a:xfrm>
            <a:custGeom>
              <a:avLst/>
              <a:gdLst>
                <a:gd name="T0" fmla="*/ 0 w 432"/>
                <a:gd name="T1" fmla="*/ 0 h 1800"/>
                <a:gd name="T2" fmla="*/ 2147483646 w 432"/>
                <a:gd name="T3" fmla="*/ 2147483646 h 1800"/>
                <a:gd name="T4" fmla="*/ 2147483646 w 432"/>
                <a:gd name="T5" fmla="*/ 2147483646 h 1800"/>
                <a:gd name="T6" fmla="*/ 2147483646 w 432"/>
                <a:gd name="T7" fmla="*/ 2147483646 h 1800"/>
                <a:gd name="T8" fmla="*/ 2147483646 w 432"/>
                <a:gd name="T9" fmla="*/ 2147483646 h 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2"/>
                <a:gd name="T16" fmla="*/ 0 h 1800"/>
                <a:gd name="T17" fmla="*/ 432 w 432"/>
                <a:gd name="T18" fmla="*/ 1800 h 18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2" h="1800">
                  <a:moveTo>
                    <a:pt x="0" y="0"/>
                  </a:moveTo>
                  <a:cubicBezTo>
                    <a:pt x="62" y="98"/>
                    <a:pt x="125" y="196"/>
                    <a:pt x="168" y="296"/>
                  </a:cubicBezTo>
                  <a:cubicBezTo>
                    <a:pt x="211" y="396"/>
                    <a:pt x="224" y="451"/>
                    <a:pt x="256" y="600"/>
                  </a:cubicBezTo>
                  <a:cubicBezTo>
                    <a:pt x="288" y="749"/>
                    <a:pt x="331" y="992"/>
                    <a:pt x="360" y="1192"/>
                  </a:cubicBezTo>
                  <a:cubicBezTo>
                    <a:pt x="389" y="1392"/>
                    <a:pt x="410" y="1596"/>
                    <a:pt x="432" y="1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ACDE5692-46E3-4A8E-A2A5-79CD3490B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221" y="2927845"/>
              <a:ext cx="709276" cy="2344551"/>
            </a:xfrm>
            <a:custGeom>
              <a:avLst/>
              <a:gdLst>
                <a:gd name="T0" fmla="*/ 0 w 408"/>
                <a:gd name="T1" fmla="*/ 0 h 1792"/>
                <a:gd name="T2" fmla="*/ 2147483646 w 408"/>
                <a:gd name="T3" fmla="*/ 2147483646 h 1792"/>
                <a:gd name="T4" fmla="*/ 2147483646 w 408"/>
                <a:gd name="T5" fmla="*/ 2147483646 h 1792"/>
                <a:gd name="T6" fmla="*/ 2147483646 w 408"/>
                <a:gd name="T7" fmla="*/ 2147483646 h 1792"/>
                <a:gd name="T8" fmla="*/ 2147483646 w 408"/>
                <a:gd name="T9" fmla="*/ 2147483646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8"/>
                <a:gd name="T16" fmla="*/ 0 h 1792"/>
                <a:gd name="T17" fmla="*/ 408 w 408"/>
                <a:gd name="T18" fmla="*/ 1792 h 1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8" h="1792">
                  <a:moveTo>
                    <a:pt x="0" y="0"/>
                  </a:moveTo>
                  <a:cubicBezTo>
                    <a:pt x="56" y="98"/>
                    <a:pt x="113" y="197"/>
                    <a:pt x="152" y="296"/>
                  </a:cubicBezTo>
                  <a:cubicBezTo>
                    <a:pt x="191" y="395"/>
                    <a:pt x="200" y="443"/>
                    <a:pt x="232" y="592"/>
                  </a:cubicBezTo>
                  <a:cubicBezTo>
                    <a:pt x="264" y="741"/>
                    <a:pt x="315" y="992"/>
                    <a:pt x="344" y="1192"/>
                  </a:cubicBezTo>
                  <a:cubicBezTo>
                    <a:pt x="373" y="1392"/>
                    <a:pt x="397" y="1691"/>
                    <a:pt x="408" y="1792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 127">
              <a:extLst>
                <a:ext uri="{FF2B5EF4-FFF2-40B4-BE49-F238E27FC236}">
                  <a16:creationId xmlns:a16="http://schemas.microsoft.com/office/drawing/2014/main" id="{98465833-F83F-405F-B4D5-8602F7A1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67" y="2917995"/>
              <a:ext cx="2293325" cy="23721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43" name="Line 128">
              <a:extLst>
                <a:ext uri="{FF2B5EF4-FFF2-40B4-BE49-F238E27FC236}">
                  <a16:creationId xmlns:a16="http://schemas.microsoft.com/office/drawing/2014/main" id="{805B13F4-9D26-4FA9-B59E-E600D5F48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7367" y="3325828"/>
              <a:ext cx="2281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129">
              <a:extLst>
                <a:ext uri="{FF2B5EF4-FFF2-40B4-BE49-F238E27FC236}">
                  <a16:creationId xmlns:a16="http://schemas.microsoft.com/office/drawing/2014/main" id="{772F6577-B4A2-4A7E-A28C-424C70275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5248" y="3710019"/>
              <a:ext cx="2281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Line 130">
              <a:extLst>
                <a:ext uri="{FF2B5EF4-FFF2-40B4-BE49-F238E27FC236}">
                  <a16:creationId xmlns:a16="http://schemas.microsoft.com/office/drawing/2014/main" id="{A7D2426D-472E-4CFF-8E00-F245BFD08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159" y="4106031"/>
              <a:ext cx="2283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Line 131">
              <a:extLst>
                <a:ext uri="{FF2B5EF4-FFF2-40B4-BE49-F238E27FC236}">
                  <a16:creationId xmlns:a16="http://schemas.microsoft.com/office/drawing/2014/main" id="{C2D2390B-37A0-4519-9B57-946A31626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9040" y="4490223"/>
              <a:ext cx="2283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Line 132">
              <a:extLst>
                <a:ext uri="{FF2B5EF4-FFF2-40B4-BE49-F238E27FC236}">
                  <a16:creationId xmlns:a16="http://schemas.microsoft.com/office/drawing/2014/main" id="{3F18F41A-F20C-4081-9F97-8296C48DF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921" y="4888205"/>
              <a:ext cx="22834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Line 133">
              <a:extLst>
                <a:ext uri="{FF2B5EF4-FFF2-40B4-BE49-F238E27FC236}">
                  <a16:creationId xmlns:a16="http://schemas.microsoft.com/office/drawing/2014/main" id="{017DF4F1-A1FE-4875-9895-FB264A8EE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6311" y="2917995"/>
              <a:ext cx="0" cy="2372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Line 134">
              <a:extLst>
                <a:ext uri="{FF2B5EF4-FFF2-40B4-BE49-F238E27FC236}">
                  <a16:creationId xmlns:a16="http://schemas.microsoft.com/office/drawing/2014/main" id="{A4F4F333-46E4-4818-A04C-C444BA364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3732" y="2931785"/>
              <a:ext cx="0" cy="2372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135">
              <a:extLst>
                <a:ext uri="{FF2B5EF4-FFF2-40B4-BE49-F238E27FC236}">
                  <a16:creationId xmlns:a16="http://schemas.microsoft.com/office/drawing/2014/main" id="{30FEBE10-CC55-4F98-B43C-8DA7A4D46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9183" y="2923905"/>
              <a:ext cx="0" cy="2372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Text Box 136">
              <a:extLst>
                <a:ext uri="{FF2B5EF4-FFF2-40B4-BE49-F238E27FC236}">
                  <a16:creationId xmlns:a16="http://schemas.microsoft.com/office/drawing/2014/main" id="{45CC9A1A-40F3-433B-B8D6-FEA5A8617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8546" y="5272396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2" name="Text Box 137">
              <a:extLst>
                <a:ext uri="{FF2B5EF4-FFF2-40B4-BE49-F238E27FC236}">
                  <a16:creationId xmlns:a16="http://schemas.microsoft.com/office/drawing/2014/main" id="{D5588846-49AA-49DE-81FD-158A825D14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3996" y="5272396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20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3" name="Text Box 138">
              <a:extLst>
                <a:ext uri="{FF2B5EF4-FFF2-40B4-BE49-F238E27FC236}">
                  <a16:creationId xmlns:a16="http://schemas.microsoft.com/office/drawing/2014/main" id="{F3E8B9CA-5173-492A-87EF-78D41339B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7625" y="5274367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30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4" name="Text Box 139">
              <a:extLst>
                <a:ext uri="{FF2B5EF4-FFF2-40B4-BE49-F238E27FC236}">
                  <a16:creationId xmlns:a16="http://schemas.microsoft.com/office/drawing/2014/main" id="{418AC0B2-03F0-49B6-B90C-C3EB90FE6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6867" y="5278307"/>
              <a:ext cx="338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40</a:t>
              </a:r>
              <a:endParaRPr lang="en-US" altLang="zh-CN" sz="1200" baseline="3000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55" name="Text Box 146">
              <a:extLst>
                <a:ext uri="{FF2B5EF4-FFF2-40B4-BE49-F238E27FC236}">
                  <a16:creationId xmlns:a16="http://schemas.microsoft.com/office/drawing/2014/main" id="{D03BF0F9-A1DD-43E1-85D6-CD1CA58D3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5601" y="5437894"/>
              <a:ext cx="8627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SNR(dB)</a:t>
              </a:r>
            </a:p>
          </p:txBody>
        </p:sp>
        <p:sp>
          <p:nvSpPr>
            <p:cNvPr id="156" name="Text Box 147">
              <a:extLst>
                <a:ext uri="{FF2B5EF4-FFF2-40B4-BE49-F238E27FC236}">
                  <a16:creationId xmlns:a16="http://schemas.microsoft.com/office/drawing/2014/main" id="{296A1D29-868E-44CE-9CDA-4A57677CD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00319" y="3868411"/>
              <a:ext cx="5341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BER</a:t>
              </a:r>
            </a:p>
          </p:txBody>
        </p:sp>
        <p:sp>
          <p:nvSpPr>
            <p:cNvPr id="157" name="Text Box 148">
              <a:extLst>
                <a:ext uri="{FF2B5EF4-FFF2-40B4-BE49-F238E27FC236}">
                  <a16:creationId xmlns:a16="http://schemas.microsoft.com/office/drawing/2014/main" id="{3BA9D045-4CA6-41C8-BAAD-20C23E21A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308" y="2722943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58" name="Text Box 149">
              <a:extLst>
                <a:ext uri="{FF2B5EF4-FFF2-40B4-BE49-F238E27FC236}">
                  <a16:creationId xmlns:a16="http://schemas.microsoft.com/office/drawing/2014/main" id="{92B35A93-EF73-4F66-ADCF-1FD5F66B3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070" y="3118956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159" name="Text Box 150">
              <a:extLst>
                <a:ext uri="{FF2B5EF4-FFF2-40B4-BE49-F238E27FC236}">
                  <a16:creationId xmlns:a16="http://schemas.microsoft.com/office/drawing/2014/main" id="{2FF85A4B-3141-45C0-BEDB-A259E77C0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218" y="3505117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-3</a:t>
              </a:r>
            </a:p>
          </p:txBody>
        </p:sp>
        <p:sp>
          <p:nvSpPr>
            <p:cNvPr id="160" name="Text Box 151">
              <a:extLst>
                <a:ext uri="{FF2B5EF4-FFF2-40B4-BE49-F238E27FC236}">
                  <a16:creationId xmlns:a16="http://schemas.microsoft.com/office/drawing/2014/main" id="{AE9D3A40-FC66-4CB7-BD32-5BDD82396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070" y="4275469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-5</a:t>
              </a:r>
            </a:p>
          </p:txBody>
        </p:sp>
        <p:sp>
          <p:nvSpPr>
            <p:cNvPr id="161" name="Text Box 152">
              <a:extLst>
                <a:ext uri="{FF2B5EF4-FFF2-40B4-BE49-F238E27FC236}">
                  <a16:creationId xmlns:a16="http://schemas.microsoft.com/office/drawing/2014/main" id="{17569B36-3736-4273-A733-8F4FCD90F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040" y="4671482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-6</a:t>
              </a:r>
            </a:p>
          </p:txBody>
        </p:sp>
        <p:sp>
          <p:nvSpPr>
            <p:cNvPr id="162" name="Text Box 153">
              <a:extLst>
                <a:ext uri="{FF2B5EF4-FFF2-40B4-BE49-F238E27FC236}">
                  <a16:creationId xmlns:a16="http://schemas.microsoft.com/office/drawing/2014/main" id="{E2BE4A03-E8A1-4504-A2DD-33B6401E7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159" y="5079315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-7</a:t>
              </a:r>
            </a:p>
          </p:txBody>
        </p:sp>
        <p:sp>
          <p:nvSpPr>
            <p:cNvPr id="163" name="Text Box 154">
              <a:extLst>
                <a:ext uri="{FF2B5EF4-FFF2-40B4-BE49-F238E27FC236}">
                  <a16:creationId xmlns:a16="http://schemas.microsoft.com/office/drawing/2014/main" id="{7F076E12-74CD-447F-8A87-D02495109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278" y="3907040"/>
              <a:ext cx="4235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10</a:t>
              </a:r>
              <a:r>
                <a:rPr lang="en-US" altLang="zh-CN" sz="1200" baseline="30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-4</a:t>
              </a:r>
            </a:p>
          </p:txBody>
        </p:sp>
      </p:grpSp>
      <p:sp>
        <p:nvSpPr>
          <p:cNvPr id="164" name="Oval 158">
            <a:extLst>
              <a:ext uri="{FF2B5EF4-FFF2-40B4-BE49-F238E27FC236}">
                <a16:creationId xmlns:a16="http://schemas.microsoft.com/office/drawing/2014/main" id="{128F7709-B454-4E86-81EF-2937AE7AB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988" y="4848275"/>
            <a:ext cx="189140" cy="200962"/>
          </a:xfrm>
          <a:prstGeom prst="ellipse">
            <a:avLst/>
          </a:prstGeom>
          <a:solidFill>
            <a:schemeClr val="accent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7" name="Text Box 79">
            <a:extLst>
              <a:ext uri="{FF2B5EF4-FFF2-40B4-BE49-F238E27FC236}">
                <a16:creationId xmlns:a16="http://schemas.microsoft.com/office/drawing/2014/main" id="{A7EE15AC-6497-401B-9DFB-4BC1904E4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217" y="2956873"/>
            <a:ext cx="6019322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当终端向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远离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基站的方向移动时，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SNR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减小，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BER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增大</a:t>
            </a:r>
          </a:p>
        </p:txBody>
      </p:sp>
      <p:sp>
        <p:nvSpPr>
          <p:cNvPr id="168" name="Text Box 79">
            <a:extLst>
              <a:ext uri="{FF2B5EF4-FFF2-40B4-BE49-F238E27FC236}">
                <a16:creationId xmlns:a16="http://schemas.microsoft.com/office/drawing/2014/main" id="{B41C48BF-6887-4C9B-98BB-922905FA5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217" y="4289242"/>
            <a:ext cx="6019322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当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BER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增大到一定程度时，将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速率切换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到一个较低的水平来保障较低的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BER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CF0BD5-6845-4ED7-956F-7587310B62B9}"/>
              </a:ext>
            </a:extLst>
          </p:cNvPr>
          <p:cNvGrpSpPr/>
          <p:nvPr/>
        </p:nvGrpSpPr>
        <p:grpSpPr>
          <a:xfrm>
            <a:off x="1727630" y="5742894"/>
            <a:ext cx="1500187" cy="442477"/>
            <a:chOff x="957165" y="5713866"/>
            <a:chExt cx="1500187" cy="442477"/>
          </a:xfrm>
        </p:grpSpPr>
        <p:sp>
          <p:nvSpPr>
            <p:cNvPr id="107" name="Line 141">
              <a:extLst>
                <a:ext uri="{FF2B5EF4-FFF2-40B4-BE49-F238E27FC236}">
                  <a16:creationId xmlns:a16="http://schemas.microsoft.com/office/drawing/2014/main" id="{C7FD31D6-1AAD-429E-901C-052399566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7165" y="6053155"/>
              <a:ext cx="2968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Text Box 143">
              <a:extLst>
                <a:ext uri="{FF2B5EF4-FFF2-40B4-BE49-F238E27FC236}">
                  <a16:creationId xmlns:a16="http://schemas.microsoft.com/office/drawing/2014/main" id="{43A80F08-2C58-469E-B97E-85AB92B0E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740" y="5713866"/>
              <a:ext cx="1217612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QAM256 (8 Mbps)</a:t>
              </a:r>
            </a:p>
          </p:txBody>
        </p:sp>
        <p:sp>
          <p:nvSpPr>
            <p:cNvPr id="110" name="Text Box 144">
              <a:extLst>
                <a:ext uri="{FF2B5EF4-FFF2-40B4-BE49-F238E27FC236}">
                  <a16:creationId xmlns:a16="http://schemas.microsoft.com/office/drawing/2014/main" id="{BA6DA58E-FF3C-4952-ABCC-86AE81F2E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802" y="5911868"/>
              <a:ext cx="11477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QAM16 (4 Mbps)</a:t>
              </a:r>
            </a:p>
          </p:txBody>
        </p:sp>
        <p:sp>
          <p:nvSpPr>
            <p:cNvPr id="202" name="Line 142">
              <a:extLst>
                <a:ext uri="{FF2B5EF4-FFF2-40B4-BE49-F238E27FC236}">
                  <a16:creationId xmlns:a16="http://schemas.microsoft.com/office/drawing/2014/main" id="{C7DC9FBA-BC4D-40AD-83A8-C7F9C9D46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6690" y="5839279"/>
              <a:ext cx="26987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E6AC07-8816-4B9E-A80D-70E281581D4C}"/>
              </a:ext>
            </a:extLst>
          </p:cNvPr>
          <p:cNvGrpSpPr/>
          <p:nvPr/>
        </p:nvGrpSpPr>
        <p:grpSpPr>
          <a:xfrm>
            <a:off x="3337530" y="5736319"/>
            <a:ext cx="1294375" cy="436721"/>
            <a:chOff x="2567065" y="5707291"/>
            <a:chExt cx="1294375" cy="436721"/>
          </a:xfrm>
        </p:grpSpPr>
        <p:sp>
          <p:nvSpPr>
            <p:cNvPr id="111" name="Text Box 145">
              <a:extLst>
                <a:ext uri="{FF2B5EF4-FFF2-40B4-BE49-F238E27FC236}">
                  <a16:creationId xmlns:a16="http://schemas.microsoft.com/office/drawing/2014/main" id="{FC661C50-CE73-4762-91B0-702E81C9D1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1227" y="5707291"/>
              <a:ext cx="1010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 dirty="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BPSK (1 Mbps)</a:t>
              </a:r>
            </a:p>
          </p:txBody>
        </p:sp>
        <p:sp>
          <p:nvSpPr>
            <p:cNvPr id="137" name="Oval 159">
              <a:extLst>
                <a:ext uri="{FF2B5EF4-FFF2-40B4-BE49-F238E27FC236}">
                  <a16:creationId xmlns:a16="http://schemas.microsoft.com/office/drawing/2014/main" id="{361137FE-C3EA-46DF-AEE9-454437892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327" y="5959703"/>
              <a:ext cx="152400" cy="161925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38" name="Text Box 160">
              <a:extLst>
                <a:ext uri="{FF2B5EF4-FFF2-40B4-BE49-F238E27FC236}">
                  <a16:creationId xmlns:a16="http://schemas.microsoft.com/office/drawing/2014/main" id="{800C1D58-7819-42CD-8E07-B18ED06AD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752" y="5897791"/>
              <a:ext cx="96532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00">
                  <a:latin typeface="Times New Roman" panose="02020603050405020304" pitchFamily="18" charset="0"/>
                  <a:ea typeface="MS PGothic" panose="020B0600070205080204" pitchFamily="34" charset="-128"/>
                  <a:cs typeface="Times New Roman" panose="02020603050405020304" pitchFamily="18" charset="0"/>
                </a:rPr>
                <a:t>operating point</a:t>
              </a:r>
            </a:p>
          </p:txBody>
        </p:sp>
        <p:sp>
          <p:nvSpPr>
            <p:cNvPr id="203" name="Line 140">
              <a:extLst>
                <a:ext uri="{FF2B5EF4-FFF2-40B4-BE49-F238E27FC236}">
                  <a16:creationId xmlns:a16="http://schemas.microsoft.com/office/drawing/2014/main" id="{9E9D361C-422B-47D5-AA97-B980B1009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7065" y="5840641"/>
              <a:ext cx="296862" cy="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8DD05-2A45-45A3-9EF7-798FBD32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C -0.00169 -0.01644 -0.00208 -0.03496 -0.00429 -0.05047 C -0.00664 -0.06597 -0.00755 -0.08287 -0.01028 -0.09676 C -0.01289 -0.10926 -0.0138 -0.12176 -0.01523 -0.13611 C -0.01784 -0.15 -0.01771 -0.16227 -0.02044 -0.17176 C -0.02174 -0.18287 -0.025 -0.2 -0.02669 -0.20949 C -0.03151 -0.23125 -0.03737 -0.2507 -0.04752 -0.26968 " pathEditMode="relative" rAng="0" ptsTypes="AAAAAAA">
                                      <p:cBhvr>
                                        <p:cTn id="30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-134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2 -0.26968 C -0.04752 -0.26945 -0.04479 -0.12361 -0.04114 0.0229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463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14 0.02291 C -0.04297 0.00625 -0.04479 -0.01019 -0.04674 -0.03148 C -0.04883 -0.05255 -0.05065 -0.08033 -0.05338 -0.10417 C -0.05612 -0.12824 -0.06185 -0.1632 -0.06341 -0.175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4" grpId="1" animBg="1"/>
      <p:bldP spid="164" grpId="2" animBg="1"/>
      <p:bldP spid="164" grpId="3" animBg="1"/>
      <p:bldP spid="167" grpId="0" build="p"/>
      <p:bldP spid="16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147184" y="-257712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3262587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功率管理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551825" y="1268935"/>
            <a:ext cx="10693117" cy="1446550"/>
            <a:chOff x="1403750" y="3422480"/>
            <a:chExt cx="8417265" cy="144655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22480"/>
              <a:ext cx="7835084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node-to-AP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（节点到</a:t>
              </a:r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发送）</a:t>
              </a:r>
              <a:r>
                <a:rPr lang="en-US" altLang="zh-CN" sz="4000" dirty="0"/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 “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我将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保持睡眠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状态直到下一个信标帧”</a:t>
              </a:r>
              <a:r>
                <a:rPr lang="zh-CN" altLang="en-US" sz="36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（功率管理比特设为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</a:t>
              </a:r>
            </a:p>
            <a:p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79">
            <a:extLst>
              <a:ext uri="{FF2B5EF4-FFF2-40B4-BE49-F238E27FC236}">
                <a16:creationId xmlns:a16="http://schemas.microsoft.com/office/drawing/2014/main" id="{773C8261-4ABD-4D96-A166-D4C60812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75" y="2391816"/>
            <a:ext cx="7652204" cy="143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知道不应当向这个节点发送任何帧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缓存所有需要发送给该节点的帧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节点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在下一个信标帧前被唤醒（通过节点的定时器）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B68AE4-AA47-43D4-8CD7-1FF74C61772F}"/>
              </a:ext>
            </a:extLst>
          </p:cNvPr>
          <p:cNvGrpSpPr/>
          <p:nvPr/>
        </p:nvGrpSpPr>
        <p:grpSpPr>
          <a:xfrm>
            <a:off x="693339" y="4006874"/>
            <a:ext cx="9343288" cy="1077218"/>
            <a:chOff x="1403750" y="3435034"/>
            <a:chExt cx="8417265" cy="107721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7DA67C2-6793-4995-A9D4-F4C1C6E4E81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1" name="对话气泡: 椭圆形 20">
                <a:extLst>
                  <a:ext uri="{FF2B5EF4-FFF2-40B4-BE49-F238E27FC236}">
                    <a16:creationId xmlns:a16="http://schemas.microsoft.com/office/drawing/2014/main" id="{90000693-C4E7-48A4-92D2-516D7A695DF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round-web-cam_17861">
                <a:extLst>
                  <a:ext uri="{FF2B5EF4-FFF2-40B4-BE49-F238E27FC236}">
                    <a16:creationId xmlns:a16="http://schemas.microsoft.com/office/drawing/2014/main" id="{39ADC522-5571-4D39-B64D-95FF35E3C53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0" name="Text Box 79">
              <a:extLst>
                <a:ext uri="{FF2B5EF4-FFF2-40B4-BE49-F238E27FC236}">
                  <a16:creationId xmlns:a16="http://schemas.microsoft.com/office/drawing/2014/main" id="{798B68F8-9F53-4A67-BDDF-0AEEBF1CE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435034"/>
              <a:ext cx="783508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信标帧</a:t>
              </a:r>
              <a:r>
                <a:rPr lang="en-US" altLang="zh-CN" sz="4000" dirty="0"/>
                <a:t>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节点被唤醒后，收到的信标帧包含了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帧被缓存在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AP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中的节点的列表</a:t>
              </a:r>
            </a:p>
          </p:txBody>
        </p:sp>
      </p:grpSp>
      <p:sp>
        <p:nvSpPr>
          <p:cNvPr id="23" name="Text Box 79">
            <a:extLst>
              <a:ext uri="{FF2B5EF4-FFF2-40B4-BE49-F238E27FC236}">
                <a16:creationId xmlns:a16="http://schemas.microsoft.com/office/drawing/2014/main" id="{FD1112BE-E2EA-468C-A5FC-81E73DBCA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775" y="5243584"/>
            <a:ext cx="10616338" cy="9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有被唤醒节点的帧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，节点会保持活动状态，向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请求这些帧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没有帧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，重新进入睡眠状态直到下一个信标帧前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4EC952-3F9D-4E74-9A4E-CFA2B37F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69AAE8-E7B8-4FE1-90BB-A26633757CF2}"/>
              </a:ext>
            </a:extLst>
          </p:cNvPr>
          <p:cNvSpPr txBox="1"/>
          <p:nvPr/>
        </p:nvSpPr>
        <p:spPr>
          <a:xfrm>
            <a:off x="1080813" y="6280674"/>
            <a:ext cx="899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没有帧要发送或接收的节点能睡眠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99%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的时间</a:t>
            </a:r>
          </a:p>
        </p:txBody>
      </p:sp>
    </p:spTree>
    <p:extLst>
      <p:ext uri="{BB962C8B-B14F-4D97-AF65-F5344CB8AC3E}">
        <p14:creationId xmlns:p14="http://schemas.microsoft.com/office/powerpoint/2010/main" val="2913803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3638E7C-51E6-444A-9CCA-F179256A9D65}"/>
              </a:ext>
            </a:extLst>
          </p:cNvPr>
          <p:cNvGrpSpPr/>
          <p:nvPr/>
        </p:nvGrpSpPr>
        <p:grpSpPr>
          <a:xfrm>
            <a:off x="430213" y="0"/>
            <a:ext cx="7573962" cy="1428589"/>
            <a:chOff x="551030" y="-368704"/>
            <a:chExt cx="7573962" cy="1428589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44B08680-D46A-4103-81C9-6C982EAF46A8}"/>
                </a:ext>
              </a:extLst>
            </p:cNvPr>
            <p:cNvGrpSpPr/>
            <p:nvPr/>
          </p:nvGrpSpPr>
          <p:grpSpPr>
            <a:xfrm>
              <a:off x="1201631" y="303925"/>
              <a:ext cx="6923361" cy="675443"/>
              <a:chOff x="1839058" y="967769"/>
              <a:chExt cx="6923361" cy="675443"/>
            </a:xfrm>
          </p:grpSpPr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5BBA83D7-7690-4CD1-B350-F56AD2A38DC3}"/>
                  </a:ext>
                </a:extLst>
              </p:cNvPr>
              <p:cNvSpPr/>
              <p:nvPr/>
            </p:nvSpPr>
            <p:spPr>
              <a:xfrm>
                <a:off x="1839058" y="967769"/>
                <a:ext cx="6923361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BD207E2E-C688-4FB1-856D-540C17D12C3B}"/>
                  </a:ext>
                </a:extLst>
              </p:cNvPr>
              <p:cNvSpPr txBox="1"/>
              <p:nvPr/>
            </p:nvSpPr>
            <p:spPr>
              <a:xfrm>
                <a:off x="2786093" y="1057950"/>
                <a:ext cx="59763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802.15——</a:t>
                </a:r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无线个人区域网</a:t>
                </a:r>
              </a:p>
            </p:txBody>
          </p:sp>
        </p:grpSp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BD6E395A-91BF-4789-A948-BE95B117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107445E-B0D9-4E54-9D1E-7ACBB6AFE961}"/>
              </a:ext>
            </a:extLst>
          </p:cNvPr>
          <p:cNvGrpSpPr/>
          <p:nvPr/>
        </p:nvGrpSpPr>
        <p:grpSpPr>
          <a:xfrm>
            <a:off x="1233794" y="1652572"/>
            <a:ext cx="6849964" cy="476221"/>
            <a:chOff x="1403750" y="3593123"/>
            <a:chExt cx="6849964" cy="476221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510CC11-1BA7-4AED-8CFE-7A80C7EF410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04" name="对话气泡: 椭圆形 103">
                <a:extLst>
                  <a:ext uri="{FF2B5EF4-FFF2-40B4-BE49-F238E27FC236}">
                    <a16:creationId xmlns:a16="http://schemas.microsoft.com/office/drawing/2014/main" id="{79DF3117-4C8B-433B-8D64-CC0C5DF497D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ound-web-cam_17861">
                <a:extLst>
                  <a:ext uri="{FF2B5EF4-FFF2-40B4-BE49-F238E27FC236}">
                    <a16:creationId xmlns:a16="http://schemas.microsoft.com/office/drawing/2014/main" id="{FF1BDD17-B22D-482D-A5EF-362516C8CE3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03" name="Text Box 79">
              <a:extLst>
                <a:ext uri="{FF2B5EF4-FFF2-40B4-BE49-F238E27FC236}">
                  <a16:creationId xmlns:a16="http://schemas.microsoft.com/office/drawing/2014/main" id="{D30302D4-4E82-4F0E-BF7C-20ADB1588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26778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半径小于 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米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A04C6C-47A7-4CA9-8CB9-09BF3E3BC649}"/>
              </a:ext>
            </a:extLst>
          </p:cNvPr>
          <p:cNvGrpSpPr/>
          <p:nvPr/>
        </p:nvGrpSpPr>
        <p:grpSpPr>
          <a:xfrm>
            <a:off x="7598424" y="1564615"/>
            <a:ext cx="3479800" cy="3416300"/>
            <a:chOff x="4356100" y="1468211"/>
            <a:chExt cx="3479800" cy="3416300"/>
          </a:xfrm>
        </p:grpSpPr>
        <p:sp>
          <p:nvSpPr>
            <p:cNvPr id="49" name="Oval 4">
              <a:extLst>
                <a:ext uri="{FF2B5EF4-FFF2-40B4-BE49-F238E27FC236}">
                  <a16:creationId xmlns:a16="http://schemas.microsoft.com/office/drawing/2014/main" id="{E637094E-D36A-4B43-961E-5D21C6586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100" y="1468211"/>
              <a:ext cx="3479800" cy="3416300"/>
            </a:xfrm>
            <a:prstGeom prst="ellipse">
              <a:avLst/>
            </a:prstGeom>
            <a:solidFill>
              <a:srgbClr val="B7E9FB">
                <a:alpha val="49019"/>
              </a:srgbClr>
            </a:solidFill>
            <a:ln>
              <a:noFill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5C542F7A-5D4D-4A19-A19A-48C7AF2034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21375" y="2989047"/>
              <a:ext cx="365125" cy="400051"/>
              <a:chOff x="1314" y="2710"/>
              <a:chExt cx="230" cy="252"/>
            </a:xfrm>
            <a:solidFill>
              <a:srgbClr val="FFC000"/>
            </a:solidFill>
          </p:grpSpPr>
          <p:sp>
            <p:nvSpPr>
              <p:cNvPr id="51" name="Oval 6">
                <a:extLst>
                  <a:ext uri="{FF2B5EF4-FFF2-40B4-BE49-F238E27FC236}">
                    <a16:creationId xmlns:a16="http://schemas.microsoft.com/office/drawing/2014/main" id="{2C056466-3241-42CB-9754-FF508B034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44"/>
                <a:ext cx="192" cy="18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 Box 7">
                <a:extLst>
                  <a:ext uri="{FF2B5EF4-FFF2-40B4-BE49-F238E27FC236}">
                    <a16:creationId xmlns:a16="http://schemas.microsoft.com/office/drawing/2014/main" id="{A5F60464-277A-4096-B0B1-7FCE17CE3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4" y="2710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3A370F90-5965-42F0-BE5C-888FE8A43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9200" y="3195411"/>
              <a:ext cx="15240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1E55E40C-24EE-4002-8F55-7189E72D9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6100" y="3195411"/>
              <a:ext cx="15875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10">
              <a:extLst>
                <a:ext uri="{FF2B5EF4-FFF2-40B4-BE49-F238E27FC236}">
                  <a16:creationId xmlns:a16="http://schemas.microsoft.com/office/drawing/2014/main" id="{997A1BAD-54F5-4F76-9026-1C54759FB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8325" y="2863624"/>
              <a:ext cx="69762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覆盖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半径</a:t>
              </a:r>
            </a:p>
          </p:txBody>
        </p:sp>
        <p:grpSp>
          <p:nvGrpSpPr>
            <p:cNvPr id="56" name="Group 11">
              <a:extLst>
                <a:ext uri="{FF2B5EF4-FFF2-40B4-BE49-F238E27FC236}">
                  <a16:creationId xmlns:a16="http://schemas.microsoft.com/office/drawing/2014/main" id="{C89BCFBE-24A0-4FB5-8783-29A95D242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4325" y="2315949"/>
              <a:ext cx="320675" cy="400051"/>
              <a:chOff x="4166" y="3366"/>
              <a:chExt cx="202" cy="252"/>
            </a:xfrm>
          </p:grpSpPr>
          <p:sp>
            <p:nvSpPr>
              <p:cNvPr id="57" name="Oval 12">
                <a:extLst>
                  <a:ext uri="{FF2B5EF4-FFF2-40B4-BE49-F238E27FC236}">
                    <a16:creationId xmlns:a16="http://schemas.microsoft.com/office/drawing/2014/main" id="{C3F4A818-D374-4CFE-9F7F-30B1B9C86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13">
                <a:extLst>
                  <a:ext uri="{FF2B5EF4-FFF2-40B4-BE49-F238E27FC236}">
                    <a16:creationId xmlns:a16="http://schemas.microsoft.com/office/drawing/2014/main" id="{8041BD66-3C9F-460F-85A6-E5D44F3C7E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6" y="3366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59" name="Group 14">
              <a:extLst>
                <a:ext uri="{FF2B5EF4-FFF2-40B4-BE49-F238E27FC236}">
                  <a16:creationId xmlns:a16="http://schemas.microsoft.com/office/drawing/2014/main" id="{71FF1A6F-EF21-49BA-9F33-145712A2CB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5075" y="3617699"/>
              <a:ext cx="314325" cy="400051"/>
              <a:chOff x="4170" y="3370"/>
              <a:chExt cx="198" cy="252"/>
            </a:xfrm>
          </p:grpSpPr>
          <p:sp>
            <p:nvSpPr>
              <p:cNvPr id="60" name="Oval 15">
                <a:extLst>
                  <a:ext uri="{FF2B5EF4-FFF2-40B4-BE49-F238E27FC236}">
                    <a16:creationId xmlns:a16="http://schemas.microsoft.com/office/drawing/2014/main" id="{B34EED18-4571-47DA-BC65-E7629F461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Text Box 16">
                <a:extLst>
                  <a:ext uri="{FF2B5EF4-FFF2-40B4-BE49-F238E27FC236}">
                    <a16:creationId xmlns:a16="http://schemas.microsoft.com/office/drawing/2014/main" id="{0E58AABC-A657-42B9-A8B9-814C61D20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0" y="3370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62" name="Group 17">
              <a:extLst>
                <a:ext uri="{FF2B5EF4-FFF2-40B4-BE49-F238E27FC236}">
                  <a16:creationId xmlns:a16="http://schemas.microsoft.com/office/drawing/2014/main" id="{1E31822B-8099-41E2-A077-1FD5466F0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6523" y="3678024"/>
              <a:ext cx="306388" cy="400051"/>
              <a:chOff x="4175" y="3368"/>
              <a:chExt cx="193" cy="252"/>
            </a:xfrm>
          </p:grpSpPr>
          <p:sp>
            <p:nvSpPr>
              <p:cNvPr id="63" name="Oval 18">
                <a:extLst>
                  <a:ext uri="{FF2B5EF4-FFF2-40B4-BE49-F238E27FC236}">
                    <a16:creationId xmlns:a16="http://schemas.microsoft.com/office/drawing/2014/main" id="{F2FB3F10-FD85-4A9A-AB7F-14225765B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19">
                <a:extLst>
                  <a:ext uri="{FF2B5EF4-FFF2-40B4-BE49-F238E27FC236}">
                    <a16:creationId xmlns:a16="http://schemas.microsoft.com/office/drawing/2014/main" id="{0948D4F0-5A06-43B3-A353-8D84B4C8EB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5" y="3368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0338A825-777A-4E75-B2F9-F192AA739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7950" y="2222284"/>
              <a:ext cx="306388" cy="400051"/>
              <a:chOff x="4784" y="2683"/>
              <a:chExt cx="193" cy="252"/>
            </a:xfrm>
          </p:grpSpPr>
          <p:sp>
            <p:nvSpPr>
              <p:cNvPr id="66" name="Oval 21">
                <a:extLst>
                  <a:ext uri="{FF2B5EF4-FFF2-40B4-BE49-F238E27FC236}">
                    <a16:creationId xmlns:a16="http://schemas.microsoft.com/office/drawing/2014/main" id="{B2454948-717C-418C-933E-48D4FD8EA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Text Box 22">
                <a:extLst>
                  <a:ext uri="{FF2B5EF4-FFF2-40B4-BE49-F238E27FC236}">
                    <a16:creationId xmlns:a16="http://schemas.microsoft.com/office/drawing/2014/main" id="{4659B37F-C3CA-4117-A9FB-376AA62922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83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68" name="Group 23">
              <a:extLst>
                <a:ext uri="{FF2B5EF4-FFF2-40B4-BE49-F238E27FC236}">
                  <a16:creationId xmlns:a16="http://schemas.microsoft.com/office/drawing/2014/main" id="{752D37F7-78A0-4975-9B11-F3C8B58FB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11850" y="3770097"/>
              <a:ext cx="306388" cy="400051"/>
              <a:chOff x="4784" y="2682"/>
              <a:chExt cx="193" cy="252"/>
            </a:xfrm>
          </p:grpSpPr>
          <p:sp>
            <p:nvSpPr>
              <p:cNvPr id="69" name="Oval 24">
                <a:extLst>
                  <a:ext uri="{FF2B5EF4-FFF2-40B4-BE49-F238E27FC236}">
                    <a16:creationId xmlns:a16="http://schemas.microsoft.com/office/drawing/2014/main" id="{F4B2815D-23EB-41E2-AB78-96FDD5C51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 Box 25">
                <a:extLst>
                  <a:ext uri="{FF2B5EF4-FFF2-40B4-BE49-F238E27FC236}">
                    <a16:creationId xmlns:a16="http://schemas.microsoft.com/office/drawing/2014/main" id="{8F976DAF-5E91-4C0C-A655-5016D9F3BE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82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71" name="Group 26">
              <a:extLst>
                <a:ext uri="{FF2B5EF4-FFF2-40B4-BE49-F238E27FC236}">
                  <a16:creationId xmlns:a16="http://schemas.microsoft.com/office/drawing/2014/main" id="{51B77AF8-E8EE-4912-ADD6-065523666B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2450" y="2728697"/>
              <a:ext cx="306388" cy="400051"/>
              <a:chOff x="4784" y="2682"/>
              <a:chExt cx="193" cy="252"/>
            </a:xfrm>
          </p:grpSpPr>
          <p:sp>
            <p:nvSpPr>
              <p:cNvPr id="72" name="Oval 27">
                <a:extLst>
                  <a:ext uri="{FF2B5EF4-FFF2-40B4-BE49-F238E27FC236}">
                    <a16:creationId xmlns:a16="http://schemas.microsoft.com/office/drawing/2014/main" id="{2284B952-6F37-4BE3-B7BB-685EBBDD7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 Box 28">
                <a:extLst>
                  <a:ext uri="{FF2B5EF4-FFF2-40B4-BE49-F238E27FC236}">
                    <a16:creationId xmlns:a16="http://schemas.microsoft.com/office/drawing/2014/main" id="{A518C2EC-5280-417C-90EE-C3074D421C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82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grpSp>
          <p:nvGrpSpPr>
            <p:cNvPr id="74" name="Group 29">
              <a:extLst>
                <a:ext uri="{FF2B5EF4-FFF2-40B4-BE49-F238E27FC236}">
                  <a16:creationId xmlns:a16="http://schemas.microsoft.com/office/drawing/2014/main" id="{8C5B20DF-DAC3-4C2B-878A-1ED8162D54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3250" y="3581184"/>
              <a:ext cx="306388" cy="400051"/>
              <a:chOff x="4784" y="2675"/>
              <a:chExt cx="193" cy="252"/>
            </a:xfrm>
          </p:grpSpPr>
          <p:sp>
            <p:nvSpPr>
              <p:cNvPr id="75" name="Oval 30">
                <a:extLst>
                  <a:ext uri="{FF2B5EF4-FFF2-40B4-BE49-F238E27FC236}">
                    <a16:creationId xmlns:a16="http://schemas.microsoft.com/office/drawing/2014/main" id="{9D6DD168-5BED-4C38-9378-9D911F2C6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0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 Box 31">
                <a:extLst>
                  <a:ext uri="{FF2B5EF4-FFF2-40B4-BE49-F238E27FC236}">
                    <a16:creationId xmlns:a16="http://schemas.microsoft.com/office/drawing/2014/main" id="{C628F0D7-0C7B-42AF-AF67-67EF0B957E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75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9B19957-7786-4B4A-8438-F2BFF84D0A05}"/>
              </a:ext>
            </a:extLst>
          </p:cNvPr>
          <p:cNvGrpSpPr/>
          <p:nvPr/>
        </p:nvGrpSpPr>
        <p:grpSpPr>
          <a:xfrm>
            <a:off x="8446427" y="4885193"/>
            <a:ext cx="1441371" cy="587020"/>
            <a:chOff x="4997454" y="4811489"/>
            <a:chExt cx="1441371" cy="587020"/>
          </a:xfrm>
          <a:solidFill>
            <a:srgbClr val="FFC000"/>
          </a:solidFill>
        </p:grpSpPr>
        <p:grpSp>
          <p:nvGrpSpPr>
            <p:cNvPr id="78" name="Group 33">
              <a:extLst>
                <a:ext uri="{FF2B5EF4-FFF2-40B4-BE49-F238E27FC236}">
                  <a16:creationId xmlns:a16="http://schemas.microsoft.com/office/drawing/2014/main" id="{74230475-0465-4D4D-B5A7-3D3DE2606D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7454" y="4943252"/>
              <a:ext cx="361950" cy="400050"/>
              <a:chOff x="1316" y="2689"/>
              <a:chExt cx="228" cy="252"/>
            </a:xfrm>
            <a:grpFill/>
          </p:grpSpPr>
          <p:sp>
            <p:nvSpPr>
              <p:cNvPr id="86" name="Oval 34">
                <a:extLst>
                  <a:ext uri="{FF2B5EF4-FFF2-40B4-BE49-F238E27FC236}">
                    <a16:creationId xmlns:a16="http://schemas.microsoft.com/office/drawing/2014/main" id="{D058486D-B2F6-420B-A2D5-0834C17FE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35">
                <a:extLst>
                  <a:ext uri="{FF2B5EF4-FFF2-40B4-BE49-F238E27FC236}">
                    <a16:creationId xmlns:a16="http://schemas.microsoft.com/office/drawing/2014/main" id="{D0D39605-CACF-4B1B-8887-49994E8FE8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6" y="2689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88" name="Text Box 39">
              <a:extLst>
                <a:ext uri="{FF2B5EF4-FFF2-40B4-BE49-F238E27FC236}">
                  <a16:creationId xmlns:a16="http://schemas.microsoft.com/office/drawing/2014/main" id="{80C32B7A-CC0F-4DB6-9A4A-DDAE2EA57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9" y="4811489"/>
              <a:ext cx="1107996" cy="5870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主设备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D14F79-AD53-4F71-8853-03A3C2D07F9D}"/>
              </a:ext>
            </a:extLst>
          </p:cNvPr>
          <p:cNvGrpSpPr/>
          <p:nvPr/>
        </p:nvGrpSpPr>
        <p:grpSpPr>
          <a:xfrm>
            <a:off x="8500406" y="5306046"/>
            <a:ext cx="1363573" cy="587020"/>
            <a:chOff x="5075252" y="5303738"/>
            <a:chExt cx="1363573" cy="587020"/>
          </a:xfrm>
        </p:grpSpPr>
        <p:grpSp>
          <p:nvGrpSpPr>
            <p:cNvPr id="79" name="Group 36">
              <a:extLst>
                <a:ext uri="{FF2B5EF4-FFF2-40B4-BE49-F238E27FC236}">
                  <a16:creationId xmlns:a16="http://schemas.microsoft.com/office/drawing/2014/main" id="{C26B0B70-D3FD-4E8B-9E95-9F2A92475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5252" y="5403627"/>
              <a:ext cx="309563" cy="400050"/>
              <a:chOff x="4173" y="3371"/>
              <a:chExt cx="195" cy="252"/>
            </a:xfrm>
          </p:grpSpPr>
          <p:sp>
            <p:nvSpPr>
              <p:cNvPr id="84" name="Oval 37">
                <a:extLst>
                  <a:ext uri="{FF2B5EF4-FFF2-40B4-BE49-F238E27FC236}">
                    <a16:creationId xmlns:a16="http://schemas.microsoft.com/office/drawing/2014/main" id="{A5935F1F-7FC3-4A89-9255-733525F62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 Box 38">
                <a:extLst>
                  <a:ext uri="{FF2B5EF4-FFF2-40B4-BE49-F238E27FC236}">
                    <a16:creationId xmlns:a16="http://schemas.microsoft.com/office/drawing/2014/main" id="{447DEEA2-99BE-463D-B63D-9F38C018B5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3" y="3371"/>
                <a:ext cx="19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p:grpSp>
        <p:sp>
          <p:nvSpPr>
            <p:cNvPr id="89" name="Text Box 39">
              <a:extLst>
                <a:ext uri="{FF2B5EF4-FFF2-40B4-BE49-F238E27FC236}">
                  <a16:creationId xmlns:a16="http://schemas.microsoft.com/office/drawing/2014/main" id="{2AF73493-4CCC-4CB7-A4A3-B02A38ACE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9" y="5303738"/>
              <a:ext cx="1107996" cy="58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从设备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BEA2A7-1497-4BFA-868D-FC943C41F195}"/>
              </a:ext>
            </a:extLst>
          </p:cNvPr>
          <p:cNvGrpSpPr/>
          <p:nvPr/>
        </p:nvGrpSpPr>
        <p:grpSpPr>
          <a:xfrm>
            <a:off x="8509927" y="5710159"/>
            <a:ext cx="1685647" cy="587020"/>
            <a:chOff x="5060954" y="5683205"/>
            <a:chExt cx="1685647" cy="587020"/>
          </a:xfrm>
        </p:grpSpPr>
        <p:grpSp>
          <p:nvGrpSpPr>
            <p:cNvPr id="81" name="Group 40">
              <a:extLst>
                <a:ext uri="{FF2B5EF4-FFF2-40B4-BE49-F238E27FC236}">
                  <a16:creationId xmlns:a16="http://schemas.microsoft.com/office/drawing/2014/main" id="{96552FA9-5084-4E38-A38E-432A032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0954" y="5803677"/>
              <a:ext cx="306388" cy="400050"/>
              <a:chOff x="4784" y="2679"/>
              <a:chExt cx="193" cy="252"/>
            </a:xfrm>
          </p:grpSpPr>
          <p:sp>
            <p:nvSpPr>
              <p:cNvPr id="82" name="Oval 41">
                <a:extLst>
                  <a:ext uri="{FF2B5EF4-FFF2-40B4-BE49-F238E27FC236}">
                    <a16:creationId xmlns:a16="http://schemas.microsoft.com/office/drawing/2014/main" id="{0ED03A39-D56F-45AA-85FB-A2A60320F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42">
                <a:extLst>
                  <a:ext uri="{FF2B5EF4-FFF2-40B4-BE49-F238E27FC236}">
                    <a16:creationId xmlns:a16="http://schemas.microsoft.com/office/drawing/2014/main" id="{1E14830C-06CD-4950-B87C-9D7F17A74C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679"/>
                <a:ext cx="191" cy="252"/>
              </a:xfrm>
              <a:prstGeom prst="rect">
                <a:avLst/>
              </a:prstGeom>
              <a:noFill/>
              <a:ln w="9525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P</a:t>
                </a:r>
              </a:p>
            </p:txBody>
          </p:sp>
        </p:grpSp>
        <p:sp>
          <p:nvSpPr>
            <p:cNvPr id="90" name="Text Box 39">
              <a:extLst>
                <a:ext uri="{FF2B5EF4-FFF2-40B4-BE49-F238E27FC236}">
                  <a16:creationId xmlns:a16="http://schemas.microsoft.com/office/drawing/2014/main" id="{720DD64F-70E2-4BC9-A23D-FAC514AAA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0829" y="5683205"/>
              <a:ext cx="1415772" cy="587020"/>
            </a:xfrm>
            <a:prstGeom prst="rect">
              <a:avLst/>
            </a:prstGeom>
            <a:noFill/>
            <a:ln w="9525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寄放设备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35EDEAF-86DE-4427-BB20-D25363F18484}"/>
              </a:ext>
            </a:extLst>
          </p:cNvPr>
          <p:cNvGrpSpPr/>
          <p:nvPr/>
        </p:nvGrpSpPr>
        <p:grpSpPr>
          <a:xfrm>
            <a:off x="1233794" y="2254950"/>
            <a:ext cx="6849964" cy="476221"/>
            <a:chOff x="1403750" y="3593123"/>
            <a:chExt cx="6849964" cy="476221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2B7ECE9E-279B-42D5-8ED2-A2D0BF1AF21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7" name="对话气泡: 椭圆形 96">
                <a:extLst>
                  <a:ext uri="{FF2B5EF4-FFF2-40B4-BE49-F238E27FC236}">
                    <a16:creationId xmlns:a16="http://schemas.microsoft.com/office/drawing/2014/main" id="{04506D88-FB6B-41EA-9D81-D488D4B2277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round-web-cam_17861">
                <a:extLst>
                  <a:ext uri="{FF2B5EF4-FFF2-40B4-BE49-F238E27FC236}">
                    <a16:creationId xmlns:a16="http://schemas.microsoft.com/office/drawing/2014/main" id="{367E2109-971F-4A98-BF6C-F9E851DF730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6" name="Text Box 79">
              <a:extLst>
                <a:ext uri="{FF2B5EF4-FFF2-40B4-BE49-F238E27FC236}">
                  <a16:creationId xmlns:a16="http://schemas.microsoft.com/office/drawing/2014/main" id="{FA91E5B3-D8CF-4FE2-A648-A1F317EA0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26778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取代那些电缆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(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鼠标，键盘，耳机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4A18268-35DC-4790-8F2A-43FD48FDDFAF}"/>
              </a:ext>
            </a:extLst>
          </p:cNvPr>
          <p:cNvGrpSpPr/>
          <p:nvPr/>
        </p:nvGrpSpPr>
        <p:grpSpPr>
          <a:xfrm>
            <a:off x="1233048" y="2882701"/>
            <a:ext cx="6849964" cy="476221"/>
            <a:chOff x="1403750" y="3593123"/>
            <a:chExt cx="6849964" cy="476221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1FA5E17B-0C02-4324-B3B9-BA9F7DD1A26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13" name="对话气泡: 椭圆形 112">
                <a:extLst>
                  <a:ext uri="{FF2B5EF4-FFF2-40B4-BE49-F238E27FC236}">
                    <a16:creationId xmlns:a16="http://schemas.microsoft.com/office/drawing/2014/main" id="{DC63BE31-56C1-4A7E-A624-7FF1E487582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round-web-cam_17861">
                <a:extLst>
                  <a:ext uri="{FF2B5EF4-FFF2-40B4-BE49-F238E27FC236}">
                    <a16:creationId xmlns:a16="http://schemas.microsoft.com/office/drawing/2014/main" id="{D4878F92-BF91-45D3-9D1C-ADE574BAC28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12" name="Text Box 79">
              <a:extLst>
                <a:ext uri="{FF2B5EF4-FFF2-40B4-BE49-F238E27FC236}">
                  <a16:creationId xmlns:a16="http://schemas.microsoft.com/office/drawing/2014/main" id="{B6DD87EC-595C-49C5-BC8E-B46C82551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26778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是自组网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：无固定基础设施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F9FFA26-3479-4CCC-BA16-0CD6D5D2E63B}"/>
              </a:ext>
            </a:extLst>
          </p:cNvPr>
          <p:cNvGrpSpPr/>
          <p:nvPr/>
        </p:nvGrpSpPr>
        <p:grpSpPr>
          <a:xfrm>
            <a:off x="1233794" y="3497054"/>
            <a:ext cx="2189344" cy="476221"/>
            <a:chOff x="1403750" y="3593123"/>
            <a:chExt cx="2189344" cy="476221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7E2FEE4F-DA9A-47EF-B8A3-9FCD6E25E873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3" name="对话气泡: 椭圆形 132">
                <a:extLst>
                  <a:ext uri="{FF2B5EF4-FFF2-40B4-BE49-F238E27FC236}">
                    <a16:creationId xmlns:a16="http://schemas.microsoft.com/office/drawing/2014/main" id="{043F4537-4283-4DBA-B8EE-4A9F8CCE1B3B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round-web-cam_17861">
                <a:extLst>
                  <a:ext uri="{FF2B5EF4-FFF2-40B4-BE49-F238E27FC236}">
                    <a16:creationId xmlns:a16="http://schemas.microsoft.com/office/drawing/2014/main" id="{B7445329-B5DD-4720-BD67-0EB404E02E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2" name="Text Box 79">
              <a:extLst>
                <a:ext uri="{FF2B5EF4-FFF2-40B4-BE49-F238E27FC236}">
                  <a16:creationId xmlns:a16="http://schemas.microsoft.com/office/drawing/2014/main" id="{2210E507-6DAA-47E6-B9DC-D12BE677E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0716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/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从式：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Text Box 79">
            <a:extLst>
              <a:ext uri="{FF2B5EF4-FFF2-40B4-BE49-F238E27FC236}">
                <a16:creationId xmlns:a16="http://schemas.microsoft.com/office/drawing/2014/main" id="{04C48B40-493A-4E84-BA88-7B1636C20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813" y="3980881"/>
            <a:ext cx="4908268" cy="95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从设备 请求允许向主设备发送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主设备同意请求</a:t>
            </a: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31F9B45-DC5E-4A2E-85F8-0EC614B14F32}"/>
              </a:ext>
            </a:extLst>
          </p:cNvPr>
          <p:cNvGrpSpPr/>
          <p:nvPr/>
        </p:nvGrpSpPr>
        <p:grpSpPr>
          <a:xfrm>
            <a:off x="1226698" y="4964084"/>
            <a:ext cx="5531845" cy="476221"/>
            <a:chOff x="1403750" y="3593123"/>
            <a:chExt cx="5531845" cy="476221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98F8BD82-6F96-4076-B418-CAFB28493F46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92" name="对话气泡: 椭圆形 91">
                <a:extLst>
                  <a:ext uri="{FF2B5EF4-FFF2-40B4-BE49-F238E27FC236}">
                    <a16:creationId xmlns:a16="http://schemas.microsoft.com/office/drawing/2014/main" id="{B53E7B01-8A65-4AD8-8E61-055569B719E9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round-web-cam_17861">
                <a:extLst>
                  <a:ext uri="{FF2B5EF4-FFF2-40B4-BE49-F238E27FC236}">
                    <a16:creationId xmlns:a16="http://schemas.microsoft.com/office/drawing/2014/main" id="{9AC72290-C1D8-4FE8-BB28-247D561072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91" name="Text Box 79">
              <a:extLst>
                <a:ext uri="{FF2B5EF4-FFF2-40B4-BE49-F238E27FC236}">
                  <a16:creationId xmlns:a16="http://schemas.microsoft.com/office/drawing/2014/main" id="{8F62FF8C-109B-4998-B07D-D4B40146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494966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802.15</a:t>
              </a:r>
              <a:r>
                <a:rPr kumimoji="1"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 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从蓝牙技术规范演变而来</a:t>
              </a:r>
            </a:p>
          </p:txBody>
        </p:sp>
      </p:grpSp>
      <p:sp>
        <p:nvSpPr>
          <p:cNvPr id="106" name="Text Box 79">
            <a:extLst>
              <a:ext uri="{FF2B5EF4-FFF2-40B4-BE49-F238E27FC236}">
                <a16:creationId xmlns:a16="http://schemas.microsoft.com/office/drawing/2014/main" id="{A245EFFE-60E6-4C8F-8291-46576FD48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229" y="5338857"/>
            <a:ext cx="4045353" cy="114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2.4-2.5 GHz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无线电波段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最大数据速率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721 kbps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78B647-9114-4947-99D0-FEFB1A94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B623EB7-428D-4C25-A7FA-4C1D5305BDA9}"/>
              </a:ext>
            </a:extLst>
          </p:cNvPr>
          <p:cNvSpPr/>
          <p:nvPr/>
        </p:nvSpPr>
        <p:spPr>
          <a:xfrm>
            <a:off x="6690374" y="1378001"/>
            <a:ext cx="52324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楷体" panose="02010609060101010101" pitchFamily="49" charset="-122"/>
                <a:cs typeface="Arial" panose="020B0604020202020204" pitchFamily="34" charset="0"/>
              </a:rPr>
              <a:t>寄放设备状态被冻结，只有被主设备激活后才能通信</a:t>
            </a:r>
          </a:p>
        </p:txBody>
      </p:sp>
    </p:spTree>
    <p:extLst>
      <p:ext uri="{BB962C8B-B14F-4D97-AF65-F5344CB8AC3E}">
        <p14:creationId xmlns:p14="http://schemas.microsoft.com/office/powerpoint/2010/main" val="19463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uild="p"/>
      <p:bldP spid="10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164596" y="1885863"/>
            <a:ext cx="6880690" cy="2469172"/>
            <a:chOff x="706545" y="2006496"/>
            <a:chExt cx="6880687" cy="2469172"/>
          </a:xfrm>
        </p:grpSpPr>
        <p:grpSp>
          <p:nvGrpSpPr>
            <p:cNvPr id="9" name="组合 8"/>
            <p:cNvGrpSpPr/>
            <p:nvPr/>
          </p:nvGrpSpPr>
          <p:grpSpPr>
            <a:xfrm>
              <a:off x="706545" y="2006496"/>
              <a:ext cx="6880687" cy="1961719"/>
              <a:chOff x="529910" y="1504873"/>
              <a:chExt cx="5160522" cy="147129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108404" y="1504873"/>
                <a:ext cx="4582028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移动管理：原理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92774" y="2333752"/>
                <a:ext cx="4597657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obility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Management: Principles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29910" y="1961807"/>
                <a:ext cx="68552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757280" y="2976163"/>
                <a:ext cx="485558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311699" y="3767782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8CEAD0-C26D-4EF8-A063-890786CC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7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437137" y="1808460"/>
            <a:ext cx="3195823" cy="476221"/>
            <a:chOff x="1403750" y="3593123"/>
            <a:chExt cx="319582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260594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用户如何移动？</a:t>
              </a:r>
              <a:endPara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46958DD4-9C19-4C60-A828-9707AB692EE4}"/>
              </a:ext>
            </a:extLst>
          </p:cNvPr>
          <p:cNvGrpSpPr>
            <a:grpSpLocks/>
          </p:cNvGrpSpPr>
          <p:nvPr/>
        </p:nvGrpSpPr>
        <p:grpSpPr bwMode="auto">
          <a:xfrm>
            <a:off x="1728687" y="2752777"/>
            <a:ext cx="8654328" cy="904812"/>
            <a:chOff x="390" y="878"/>
            <a:chExt cx="4802" cy="498"/>
          </a:xfrm>
        </p:grpSpPr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260AA998-CA5F-4012-A761-8D39D9F38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" y="1120"/>
              <a:ext cx="4800" cy="256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 Box 6">
              <a:extLst>
                <a:ext uri="{FF2B5EF4-FFF2-40B4-BE49-F238E27FC236}">
                  <a16:creationId xmlns:a16="http://schemas.microsoft.com/office/drawing/2014/main" id="{04A6EE40-B945-467A-B151-B9BF50049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878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>
                  <a:ea typeface="楷体" panose="02010609060101010101" pitchFamily="49" charset="-122"/>
                  <a:cs typeface="Arial" panose="020B0604020202020204" pitchFamily="34" charset="0"/>
                </a:rPr>
                <a:t>无移动性</a:t>
              </a:r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BF823B64-92B8-48BF-B37A-7155978FD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886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楷体" panose="02010609060101010101" pitchFamily="49" charset="-122"/>
                  <a:cs typeface="Arial" panose="020B0604020202020204" pitchFamily="34" charset="0"/>
                </a:rPr>
                <a:t>高移动性</a:t>
              </a:r>
            </a:p>
          </p:txBody>
        </p:sp>
      </p:grpSp>
      <p:sp>
        <p:nvSpPr>
          <p:cNvPr id="29" name="Text Box 8">
            <a:extLst>
              <a:ext uri="{FF2B5EF4-FFF2-40B4-BE49-F238E27FC236}">
                <a16:creationId xmlns:a16="http://schemas.microsoft.com/office/drawing/2014/main" id="{9F511944-1F0F-4236-8BF3-DB5D90A9A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137" y="4383359"/>
            <a:ext cx="23555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移动用户在相同的无线接入网络中移动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B2AFA8CB-F043-45B6-88E0-2C2A64DD8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5435" y="4356088"/>
            <a:ext cx="30547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移动用户在接入网络之间移动，同时维持正在进行中的连接 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象</a:t>
            </a:r>
            <a:r>
              <a:rPr lang="zh-CN" altLang="en-US" sz="1800" dirty="0">
                <a:ea typeface="楷体" panose="02010609060101010101" pitchFamily="49" charset="-122"/>
                <a:cs typeface="Arial" panose="020B0604020202020204" pitchFamily="34" charset="0"/>
              </a:rPr>
              <a:t>蜂窝电话一样</a:t>
            </a:r>
            <a:r>
              <a:rPr lang="en-US" altLang="zh-CN" sz="18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C00AE311-D7BA-417C-8D64-EED4A39B1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603" y="4383359"/>
            <a:ext cx="276102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移动用户在接入网络之间移动，在使用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DHCP</a:t>
            </a: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时连接或断开网络</a:t>
            </a:r>
            <a:r>
              <a:rPr lang="en-US" altLang="zh-CN" sz="2000" dirty="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2" name="Line 11">
            <a:extLst>
              <a:ext uri="{FF2B5EF4-FFF2-40B4-BE49-F238E27FC236}">
                <a16:creationId xmlns:a16="http://schemas.microsoft.com/office/drawing/2014/main" id="{760C806B-12C7-4CA4-9B5A-D738590AB1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87461" y="3329598"/>
            <a:ext cx="313271" cy="102648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" name="Line 12">
            <a:extLst>
              <a:ext uri="{FF2B5EF4-FFF2-40B4-BE49-F238E27FC236}">
                <a16:creationId xmlns:a16="http://schemas.microsoft.com/office/drawing/2014/main" id="{D78B02AE-6C61-4D3B-BA17-C65BB497B0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92827" y="3329599"/>
            <a:ext cx="281084" cy="105376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F4E22520-63EC-48DC-85B3-DE89AD0239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32362" y="3369552"/>
            <a:ext cx="28836" cy="97385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88CDD9-6845-4544-9BA9-38BFAD86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CCFD1C7-4EE1-43E9-81E8-CBC7E63A2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7137" y="5823503"/>
            <a:ext cx="295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从网络层看，该用户没移动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6CEB924-9D1A-4F4A-8113-B01B1509F9ED}"/>
              </a:ext>
            </a:extLst>
          </p:cNvPr>
          <p:cNvCxnSpPr>
            <a:stCxn id="23" idx="0"/>
          </p:cNvCxnSpPr>
          <p:nvPr/>
        </p:nvCxnSpPr>
        <p:spPr>
          <a:xfrm rot="16200000" flipV="1">
            <a:off x="2533305" y="5441710"/>
            <a:ext cx="714375" cy="49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8">
            <a:extLst>
              <a:ext uri="{FF2B5EF4-FFF2-40B4-BE49-F238E27FC236}">
                <a16:creationId xmlns:a16="http://schemas.microsoft.com/office/drawing/2014/main" id="{0917B424-48D7-4DD6-86AE-8CBF4BD5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949" y="5680628"/>
            <a:ext cx="2724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从网络层看，用户移动了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但不需要保持连接</a:t>
            </a: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880D14F1-CCCD-4D4F-AC41-D5153BC90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294" y="5680628"/>
            <a:ext cx="2724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从网络层看，用户移动了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且需要保持连接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7969A75-7C3C-4E97-9617-AE6CF928BE37}"/>
              </a:ext>
            </a:extLst>
          </p:cNvPr>
          <p:cNvCxnSpPr/>
          <p:nvPr/>
        </p:nvCxnSpPr>
        <p:spPr>
          <a:xfrm rot="16200000" flipV="1">
            <a:off x="5428616" y="5414368"/>
            <a:ext cx="714375" cy="49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D2D52FD-5822-4502-B159-E19AE59B53CB}"/>
              </a:ext>
            </a:extLst>
          </p:cNvPr>
          <p:cNvCxnSpPr/>
          <p:nvPr/>
        </p:nvCxnSpPr>
        <p:spPr>
          <a:xfrm rot="16200000" flipV="1">
            <a:off x="8777187" y="5464822"/>
            <a:ext cx="714375" cy="49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2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080813" y="1782590"/>
            <a:ext cx="6899143" cy="476221"/>
            <a:chOff x="1403750" y="3593123"/>
            <a:chExt cx="689914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地址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是否有必要始终保持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不变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？</a:t>
              </a: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051" y="2349230"/>
            <a:ext cx="3342345" cy="40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取决于你的应用需要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E2C569-7220-4AD2-BC27-4934EF74D34E}"/>
              </a:ext>
            </a:extLst>
          </p:cNvPr>
          <p:cNvGrpSpPr/>
          <p:nvPr/>
        </p:nvGrpSpPr>
        <p:grpSpPr>
          <a:xfrm>
            <a:off x="1080813" y="2969239"/>
            <a:ext cx="6899143" cy="476221"/>
            <a:chOff x="1403750" y="3593123"/>
            <a:chExt cx="6899143" cy="4762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A3DF06-7E60-4429-9F4B-1FA111595AE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" name="对话气泡: 椭圆形 35">
                <a:extLst>
                  <a:ext uri="{FF2B5EF4-FFF2-40B4-BE49-F238E27FC236}">
                    <a16:creationId xmlns:a16="http://schemas.microsoft.com/office/drawing/2014/main" id="{50AF232C-E2E4-404C-984E-F6741DEE2FC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ound-web-cam_17861">
                <a:extLst>
                  <a:ext uri="{FF2B5EF4-FFF2-40B4-BE49-F238E27FC236}">
                    <a16:creationId xmlns:a16="http://schemas.microsoft.com/office/drawing/2014/main" id="{149B74FF-EB35-4C27-A307-1DAFF20AEE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" name="Text Box 79">
              <a:extLst>
                <a:ext uri="{FF2B5EF4-FFF2-40B4-BE49-F238E27FC236}">
                  <a16:creationId xmlns:a16="http://schemas.microsoft.com/office/drawing/2014/main" id="{FDD09F32-B905-4E11-AA26-30C081A5D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有哪些可用的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有线基础设施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的支持？</a:t>
              </a:r>
            </a:p>
          </p:txBody>
        </p:sp>
      </p:grpSp>
      <p:sp>
        <p:nvSpPr>
          <p:cNvPr id="38" name="Text Box 79">
            <a:extLst>
              <a:ext uri="{FF2B5EF4-FFF2-40B4-BE49-F238E27FC236}">
                <a16:creationId xmlns:a16="http://schemas.microsoft.com/office/drawing/2014/main" id="{270D11D0-683E-48FB-A058-073EF8B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692" y="3472946"/>
            <a:ext cx="6979824" cy="248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假设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存在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固定的基础设施让移动用户连接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家庭的</a:t>
            </a:r>
            <a:r>
              <a:rPr kumimoji="1" lang="en-US" altLang="zh-CN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ISP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网络</a:t>
            </a: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办公室的无线接入网络</a:t>
            </a: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沿高速公路的无线接入网络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</a:t>
            </a: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固定的基础设施时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自组织网络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5E535E-E94E-492E-AD62-0E52E673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02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233794" y="1732307"/>
            <a:ext cx="6899143" cy="476221"/>
            <a:chOff x="1403750" y="3593123"/>
            <a:chExt cx="689914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你怎样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与一个移动的朋友联系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呢？</a:t>
              </a: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673" y="2290955"/>
            <a:ext cx="6527847" cy="46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如果朋友不停地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改变地址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你怎么找到她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?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9">
            <a:extLst>
              <a:ext uri="{FF2B5EF4-FFF2-40B4-BE49-F238E27FC236}">
                <a16:creationId xmlns:a16="http://schemas.microsoft.com/office/drawing/2014/main" id="{270D11D0-683E-48FB-A058-073EF8B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563" y="2962977"/>
            <a:ext cx="6979824" cy="123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搜索所有的电话簿？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给他的父母打电话？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盼望她会告诉你她在哪儿？</a:t>
            </a:r>
          </a:p>
        </p:txBody>
      </p:sp>
      <p:pic>
        <p:nvPicPr>
          <p:cNvPr id="21" name="Picture 22" descr="worldf">
            <a:extLst>
              <a:ext uri="{FF2B5EF4-FFF2-40B4-BE49-F238E27FC236}">
                <a16:creationId xmlns:a16="http://schemas.microsoft.com/office/drawing/2014/main" id="{FE90769F-AF65-4F61-B4B6-22A2FD4D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49" y="3959850"/>
            <a:ext cx="48133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Bob">
            <a:extLst>
              <a:ext uri="{FF2B5EF4-FFF2-40B4-BE49-F238E27FC236}">
                <a16:creationId xmlns:a16="http://schemas.microsoft.com/office/drawing/2014/main" id="{DA4AAC04-A482-42B7-850F-65367820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99" y="3582025"/>
            <a:ext cx="6762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7">
            <a:extLst>
              <a:ext uri="{FF2B5EF4-FFF2-40B4-BE49-F238E27FC236}">
                <a16:creationId xmlns:a16="http://schemas.microsoft.com/office/drawing/2014/main" id="{C7653167-E52B-4F54-8EC4-44496115B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2174" y="2046912"/>
            <a:ext cx="26447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Arial Narrow" panose="020B0606020202030204" pitchFamily="34" charset="0"/>
              </a:rPr>
              <a:t>我想知道</a:t>
            </a:r>
            <a:r>
              <a:rPr lang="en-US" altLang="zh-CN" sz="2000">
                <a:latin typeface="Arial Narrow" panose="020B0606020202030204" pitchFamily="34" charset="0"/>
              </a:rPr>
              <a:t>Alice</a:t>
            </a:r>
            <a:r>
              <a:rPr lang="zh-CN" altLang="en-US" sz="2000">
                <a:latin typeface="Arial Narrow" panose="020B0606020202030204" pitchFamily="34" charset="0"/>
              </a:rPr>
              <a:t>现在移动到哪里了</a:t>
            </a:r>
            <a:r>
              <a:rPr lang="en-US" altLang="zh-CN" sz="200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6E47BB91-4F76-438C-92EA-10D52277E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4249" y="2851775"/>
            <a:ext cx="1387475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8DED45CB-8FFA-4CDE-9C71-06BD965B2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5987" y="3191500"/>
            <a:ext cx="70802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DF8832CC-1134-4412-A596-EECEB2EA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387" y="3391525"/>
            <a:ext cx="280987" cy="95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30" name="Picture 5" descr="Alice">
            <a:extLst>
              <a:ext uri="{FF2B5EF4-FFF2-40B4-BE49-F238E27FC236}">
                <a16:creationId xmlns:a16="http://schemas.microsoft.com/office/drawing/2014/main" id="{91D92A71-AF08-450E-AA97-64E1DB1C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49" y="5755313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Oval 8">
            <a:extLst>
              <a:ext uri="{FF2B5EF4-FFF2-40B4-BE49-F238E27FC236}">
                <a16:creationId xmlns:a16="http://schemas.microsoft.com/office/drawing/2014/main" id="{BF8CECB4-966C-4D50-8BA7-234F580F9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80" y="1897108"/>
            <a:ext cx="3168650" cy="9921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4678CD-04E5-49B7-8C00-F76D3EEE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53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3" name="Freeform 4">
            <a:extLst>
              <a:ext uri="{FF2B5EF4-FFF2-40B4-BE49-F238E27FC236}">
                <a16:creationId xmlns:a16="http://schemas.microsoft.com/office/drawing/2014/main" id="{9B34DD51-5AB8-44B4-8EF2-6A2FB3EEB65E}"/>
              </a:ext>
            </a:extLst>
          </p:cNvPr>
          <p:cNvSpPr>
            <a:spLocks/>
          </p:cNvSpPr>
          <p:nvPr/>
        </p:nvSpPr>
        <p:spPr bwMode="auto">
          <a:xfrm>
            <a:off x="3837139" y="3075806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D975E256-1C23-4A22-A46D-28D74372B448}"/>
              </a:ext>
            </a:extLst>
          </p:cNvPr>
          <p:cNvGrpSpPr>
            <a:grpSpLocks/>
          </p:cNvGrpSpPr>
          <p:nvPr/>
        </p:nvGrpSpPr>
        <p:grpSpPr bwMode="auto">
          <a:xfrm>
            <a:off x="4892827" y="4069581"/>
            <a:ext cx="501650" cy="233363"/>
            <a:chOff x="3600" y="219"/>
            <a:chExt cx="360" cy="175"/>
          </a:xfrm>
        </p:grpSpPr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E1351697-D619-49F8-A523-7FE80C7E6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6B3D3EB9-CA69-4206-80A4-657592B2D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3F6F6BE9-BC3C-4A8E-9414-B5E3AB11FA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2907FCDD-2671-4297-BD71-65E5818FB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6" name="Oval 10">
              <a:extLst>
                <a:ext uri="{FF2B5EF4-FFF2-40B4-BE49-F238E27FC236}">
                  <a16:creationId xmlns:a16="http://schemas.microsoft.com/office/drawing/2014/main" id="{9EE5BEE5-1DE4-4966-BBDA-51B69262C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37" name="Group 11">
              <a:extLst>
                <a:ext uri="{FF2B5EF4-FFF2-40B4-BE49-F238E27FC236}">
                  <a16:creationId xmlns:a16="http://schemas.microsoft.com/office/drawing/2014/main" id="{54318C6E-C2EB-4AA0-B064-F1259AE54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3" name="Line 12">
                <a:extLst>
                  <a:ext uri="{FF2B5EF4-FFF2-40B4-BE49-F238E27FC236}">
                    <a16:creationId xmlns:a16="http://schemas.microsoft.com/office/drawing/2014/main" id="{B590D721-152F-4DBF-AF71-A9A2F4721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13">
                <a:extLst>
                  <a:ext uri="{FF2B5EF4-FFF2-40B4-BE49-F238E27FC236}">
                    <a16:creationId xmlns:a16="http://schemas.microsoft.com/office/drawing/2014/main" id="{C1AD9528-E07F-4A6A-87FD-C0115C482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4">
                <a:extLst>
                  <a:ext uri="{FF2B5EF4-FFF2-40B4-BE49-F238E27FC236}">
                    <a16:creationId xmlns:a16="http://schemas.microsoft.com/office/drawing/2014/main" id="{282E16A5-1860-42CC-82EA-5E8AB720A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Group 15">
              <a:extLst>
                <a:ext uri="{FF2B5EF4-FFF2-40B4-BE49-F238E27FC236}">
                  <a16:creationId xmlns:a16="http://schemas.microsoft.com/office/drawing/2014/main" id="{5C371156-1F56-4A89-B426-89D5BD582ED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07CABE55-42BB-4796-B15F-F062BDA1A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A217C964-7A2A-4A05-AB57-D87ED9AE7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18">
                <a:extLst>
                  <a:ext uri="{FF2B5EF4-FFF2-40B4-BE49-F238E27FC236}">
                    <a16:creationId xmlns:a16="http://schemas.microsoft.com/office/drawing/2014/main" id="{5F71639B-992B-4257-9F1F-713F3E739E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Group 19">
            <a:extLst>
              <a:ext uri="{FF2B5EF4-FFF2-40B4-BE49-F238E27FC236}">
                <a16:creationId xmlns:a16="http://schemas.microsoft.com/office/drawing/2014/main" id="{454BE659-9375-40C0-9532-75FD856F15E9}"/>
              </a:ext>
            </a:extLst>
          </p:cNvPr>
          <p:cNvGrpSpPr>
            <a:grpSpLocks/>
          </p:cNvGrpSpPr>
          <p:nvPr/>
        </p:nvGrpSpPr>
        <p:grpSpPr bwMode="auto">
          <a:xfrm>
            <a:off x="3995889" y="3723506"/>
            <a:ext cx="1333500" cy="342900"/>
            <a:chOff x="8025" y="5070"/>
            <a:chExt cx="2100" cy="540"/>
          </a:xfrm>
        </p:grpSpPr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A932CE0E-69D5-428F-88E8-AED25592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87A6BC1D-B81D-4992-9543-3E47F3EF3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69DACDCB-0FA7-42C2-A925-ED6F96319C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" name="Text Box 23">
            <a:extLst>
              <a:ext uri="{FF2B5EF4-FFF2-40B4-BE49-F238E27FC236}">
                <a16:creationId xmlns:a16="http://schemas.microsoft.com/office/drawing/2014/main" id="{532B2141-FE8A-4A5D-B111-10637AE00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177" y="1824360"/>
            <a:ext cx="3914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归属网络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移动用户永久的“家”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128.119.40/24)</a:t>
            </a:r>
          </a:p>
        </p:txBody>
      </p:sp>
      <p:sp>
        <p:nvSpPr>
          <p:cNvPr id="61" name="Text Box 24">
            <a:extLst>
              <a:ext uri="{FF2B5EF4-FFF2-40B4-BE49-F238E27FC236}">
                <a16:creationId xmlns:a16="http://schemas.microsoft.com/office/drawing/2014/main" id="{6DA115DB-C6F4-4E58-B864-4DFC6F80B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290" y="4823644"/>
            <a:ext cx="41354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永久地址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归属网络中的地址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用它一定可以找到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 移动用户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e.g., 128.119.40.186</a:t>
            </a:r>
          </a:p>
        </p:txBody>
      </p:sp>
      <p:sp>
        <p:nvSpPr>
          <p:cNvPr id="62" name="Text Box 25">
            <a:extLst>
              <a:ext uri="{FF2B5EF4-FFF2-40B4-BE49-F238E27FC236}">
                <a16:creationId xmlns:a16="http://schemas.microsoft.com/office/drawing/2014/main" id="{440317F9-C11B-4B8E-B69E-EB9CD8573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117" y="1653316"/>
            <a:ext cx="39147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归属代理（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HA</a:t>
            </a: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当移动用户在远程时</a:t>
            </a:r>
            <a:r>
              <a:rPr lang="en-US" altLang="zh-CN" sz="2400" i="1" dirty="0">
                <a:ea typeface="楷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代表移动节点执行移动管理功能的实体</a:t>
            </a:r>
            <a:r>
              <a:rPr lang="en-US" altLang="zh-CN" sz="2400" i="1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3" name="Group 26">
            <a:extLst>
              <a:ext uri="{FF2B5EF4-FFF2-40B4-BE49-F238E27FC236}">
                <a16:creationId xmlns:a16="http://schemas.microsoft.com/office/drawing/2014/main" id="{2E86DFDA-FB2D-457F-9629-7EED43AA669E}"/>
              </a:ext>
            </a:extLst>
          </p:cNvPr>
          <p:cNvGrpSpPr>
            <a:grpSpLocks/>
          </p:cNvGrpSpPr>
          <p:nvPr/>
        </p:nvGrpSpPr>
        <p:grpSpPr bwMode="auto">
          <a:xfrm>
            <a:off x="3745064" y="3282181"/>
            <a:ext cx="914400" cy="590550"/>
            <a:chOff x="10665" y="3225"/>
            <a:chExt cx="1440" cy="930"/>
          </a:xfrm>
        </p:grpSpPr>
        <p:sp>
          <p:nvSpPr>
            <p:cNvPr id="64" name="Oval 27">
              <a:extLst>
                <a:ext uri="{FF2B5EF4-FFF2-40B4-BE49-F238E27FC236}">
                  <a16:creationId xmlns:a16="http://schemas.microsoft.com/office/drawing/2014/main" id="{7394FEAA-A324-49E7-B8DD-59C4F00B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5" name="Group 28">
              <a:extLst>
                <a:ext uri="{FF2B5EF4-FFF2-40B4-BE49-F238E27FC236}">
                  <a16:creationId xmlns:a16="http://schemas.microsoft.com/office/drawing/2014/main" id="{E11D50F5-2093-4EA0-9F8A-BC87447B53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66" name="Freeform 29">
                <a:extLst>
                  <a:ext uri="{FF2B5EF4-FFF2-40B4-BE49-F238E27FC236}">
                    <a16:creationId xmlns:a16="http://schemas.microsoft.com/office/drawing/2014/main" id="{8FF941B4-D584-4A04-AEFF-4FB0A065B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30">
                <a:extLst>
                  <a:ext uri="{FF2B5EF4-FFF2-40B4-BE49-F238E27FC236}">
                    <a16:creationId xmlns:a16="http://schemas.microsoft.com/office/drawing/2014/main" id="{E4CB009E-3578-4CA3-9473-1F427B34D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31">
                <a:extLst>
                  <a:ext uri="{FF2B5EF4-FFF2-40B4-BE49-F238E27FC236}">
                    <a16:creationId xmlns:a16="http://schemas.microsoft.com/office/drawing/2014/main" id="{149CB82E-4FB2-4776-BE75-9A981B800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86A590C1-D306-4B05-AB11-78B54442F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F0B35CF8-3CE2-425D-88CC-61402B694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6AB19B44-1D1D-4C74-87BF-3ECCC208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674929EC-F277-4656-9978-92DE50821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E6A89BE2-BC46-42B5-A5FA-FDCA87453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6E0EB29D-E934-4E66-8CE1-465C50730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2D8B821A-C7BE-4213-BC52-D7FCFEA39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121AEE22-48F1-4E34-BD57-9B2AE2C7C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F2E385AA-4DC5-4785-9AB3-B7D1EAE2C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41">
                <a:extLst>
                  <a:ext uri="{FF2B5EF4-FFF2-40B4-BE49-F238E27FC236}">
                    <a16:creationId xmlns:a16="http://schemas.microsoft.com/office/drawing/2014/main" id="{E7D36338-A7E6-4B4F-A98F-53D28C51B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42">
                <a:extLst>
                  <a:ext uri="{FF2B5EF4-FFF2-40B4-BE49-F238E27FC236}">
                    <a16:creationId xmlns:a16="http://schemas.microsoft.com/office/drawing/2014/main" id="{16A6F683-C8E6-47B5-9BC8-5B96B4C83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43">
                <a:extLst>
                  <a:ext uri="{FF2B5EF4-FFF2-40B4-BE49-F238E27FC236}">
                    <a16:creationId xmlns:a16="http://schemas.microsoft.com/office/drawing/2014/main" id="{40F84A62-1904-4A7A-9104-CF37416B1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44">
                <a:extLst>
                  <a:ext uri="{FF2B5EF4-FFF2-40B4-BE49-F238E27FC236}">
                    <a16:creationId xmlns:a16="http://schemas.microsoft.com/office/drawing/2014/main" id="{EC02ACAC-D463-4DE0-9BF6-57E888D40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45">
                <a:extLst>
                  <a:ext uri="{FF2B5EF4-FFF2-40B4-BE49-F238E27FC236}">
                    <a16:creationId xmlns:a16="http://schemas.microsoft.com/office/drawing/2014/main" id="{AF48962D-6200-41CB-8B3E-CC690322E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46">
                <a:extLst>
                  <a:ext uri="{FF2B5EF4-FFF2-40B4-BE49-F238E27FC236}">
                    <a16:creationId xmlns:a16="http://schemas.microsoft.com/office/drawing/2014/main" id="{F96C75FF-FB63-4B90-9D2A-89FE5BF93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47">
                <a:extLst>
                  <a:ext uri="{FF2B5EF4-FFF2-40B4-BE49-F238E27FC236}">
                    <a16:creationId xmlns:a16="http://schemas.microsoft.com/office/drawing/2014/main" id="{1620D78E-3062-4825-87CE-93C728CF2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48">
                <a:extLst>
                  <a:ext uri="{FF2B5EF4-FFF2-40B4-BE49-F238E27FC236}">
                    <a16:creationId xmlns:a16="http://schemas.microsoft.com/office/drawing/2014/main" id="{AAC13483-F3EB-42FF-B76F-B4E93388C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49">
                <a:extLst>
                  <a:ext uri="{FF2B5EF4-FFF2-40B4-BE49-F238E27FC236}">
                    <a16:creationId xmlns:a16="http://schemas.microsoft.com/office/drawing/2014/main" id="{9698B03E-484A-4C1F-A204-581226469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0">
                <a:extLst>
                  <a:ext uri="{FF2B5EF4-FFF2-40B4-BE49-F238E27FC236}">
                    <a16:creationId xmlns:a16="http://schemas.microsoft.com/office/drawing/2014/main" id="{614C757F-A6F9-4288-AED7-224A93969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51">
                <a:extLst>
                  <a:ext uri="{FF2B5EF4-FFF2-40B4-BE49-F238E27FC236}">
                    <a16:creationId xmlns:a16="http://schemas.microsoft.com/office/drawing/2014/main" id="{783E6039-0647-47D4-8873-B10217854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52">
                <a:extLst>
                  <a:ext uri="{FF2B5EF4-FFF2-40B4-BE49-F238E27FC236}">
                    <a16:creationId xmlns:a16="http://schemas.microsoft.com/office/drawing/2014/main" id="{8433BF72-FD1C-4706-94AA-57C9CE210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53">
                <a:extLst>
                  <a:ext uri="{FF2B5EF4-FFF2-40B4-BE49-F238E27FC236}">
                    <a16:creationId xmlns:a16="http://schemas.microsoft.com/office/drawing/2014/main" id="{D63F407C-7B72-453F-AECB-F11CFDE42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54">
                <a:extLst>
                  <a:ext uri="{FF2B5EF4-FFF2-40B4-BE49-F238E27FC236}">
                    <a16:creationId xmlns:a16="http://schemas.microsoft.com/office/drawing/2014/main" id="{5304203A-AB8A-43AA-8FFE-6AE32CB7D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55">
                <a:extLst>
                  <a:ext uri="{FF2B5EF4-FFF2-40B4-BE49-F238E27FC236}">
                    <a16:creationId xmlns:a16="http://schemas.microsoft.com/office/drawing/2014/main" id="{8AA96563-9E68-4EE3-A093-A4CD89ED2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56">
                <a:extLst>
                  <a:ext uri="{FF2B5EF4-FFF2-40B4-BE49-F238E27FC236}">
                    <a16:creationId xmlns:a16="http://schemas.microsoft.com/office/drawing/2014/main" id="{27304438-8DA9-4FED-8D5F-CE999D620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57">
                <a:extLst>
                  <a:ext uri="{FF2B5EF4-FFF2-40B4-BE49-F238E27FC236}">
                    <a16:creationId xmlns:a16="http://schemas.microsoft.com/office/drawing/2014/main" id="{D3B588B0-7BC1-4019-BF1C-850E49B7F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58">
                <a:extLst>
                  <a:ext uri="{FF2B5EF4-FFF2-40B4-BE49-F238E27FC236}">
                    <a16:creationId xmlns:a16="http://schemas.microsoft.com/office/drawing/2014/main" id="{D3FEDCF4-E577-4E07-A098-BF03F3970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59">
                <a:extLst>
                  <a:ext uri="{FF2B5EF4-FFF2-40B4-BE49-F238E27FC236}">
                    <a16:creationId xmlns:a16="http://schemas.microsoft.com/office/drawing/2014/main" id="{E88AF3AE-69E8-468E-BEEB-D58371175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60">
                <a:extLst>
                  <a:ext uri="{FF2B5EF4-FFF2-40B4-BE49-F238E27FC236}">
                    <a16:creationId xmlns:a16="http://schemas.microsoft.com/office/drawing/2014/main" id="{C8721AC4-A647-4B9E-814F-BDAA51D9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61">
                <a:extLst>
                  <a:ext uri="{FF2B5EF4-FFF2-40B4-BE49-F238E27FC236}">
                    <a16:creationId xmlns:a16="http://schemas.microsoft.com/office/drawing/2014/main" id="{994185D5-3F46-42AE-BAB5-FED0F900C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62">
                <a:extLst>
                  <a:ext uri="{FF2B5EF4-FFF2-40B4-BE49-F238E27FC236}">
                    <a16:creationId xmlns:a16="http://schemas.microsoft.com/office/drawing/2014/main" id="{EC62317B-FB32-4E84-B3A9-04764E51D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63">
                <a:extLst>
                  <a:ext uri="{FF2B5EF4-FFF2-40B4-BE49-F238E27FC236}">
                    <a16:creationId xmlns:a16="http://schemas.microsoft.com/office/drawing/2014/main" id="{CDE398B0-E104-42F9-8B41-0FDE59455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64">
                <a:extLst>
                  <a:ext uri="{FF2B5EF4-FFF2-40B4-BE49-F238E27FC236}">
                    <a16:creationId xmlns:a16="http://schemas.microsoft.com/office/drawing/2014/main" id="{EBB02522-5FF5-4B2D-AE06-008CB890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65">
                <a:extLst>
                  <a:ext uri="{FF2B5EF4-FFF2-40B4-BE49-F238E27FC236}">
                    <a16:creationId xmlns:a16="http://schemas.microsoft.com/office/drawing/2014/main" id="{FD596056-0D98-47DD-AD0D-DA451A5DB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66">
                <a:extLst>
                  <a:ext uri="{FF2B5EF4-FFF2-40B4-BE49-F238E27FC236}">
                    <a16:creationId xmlns:a16="http://schemas.microsoft.com/office/drawing/2014/main" id="{C506A86C-8D84-4659-A9F9-F606FD790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67">
                <a:extLst>
                  <a:ext uri="{FF2B5EF4-FFF2-40B4-BE49-F238E27FC236}">
                    <a16:creationId xmlns:a16="http://schemas.microsoft.com/office/drawing/2014/main" id="{DCABB6D2-8DE9-4C6A-BC23-3B1078E9B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68">
                <a:extLst>
                  <a:ext uri="{FF2B5EF4-FFF2-40B4-BE49-F238E27FC236}">
                    <a16:creationId xmlns:a16="http://schemas.microsoft.com/office/drawing/2014/main" id="{22FC6C98-ADFA-4942-A26F-5B86C3FF2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69">
                <a:extLst>
                  <a:ext uri="{FF2B5EF4-FFF2-40B4-BE49-F238E27FC236}">
                    <a16:creationId xmlns:a16="http://schemas.microsoft.com/office/drawing/2014/main" id="{32F5FAE3-0C76-4A29-BBAA-4D48A383D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70">
                <a:extLst>
                  <a:ext uri="{FF2B5EF4-FFF2-40B4-BE49-F238E27FC236}">
                    <a16:creationId xmlns:a16="http://schemas.microsoft.com/office/drawing/2014/main" id="{73970747-7C76-4190-9463-A0C94FB53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71">
                <a:extLst>
                  <a:ext uri="{FF2B5EF4-FFF2-40B4-BE49-F238E27FC236}">
                    <a16:creationId xmlns:a16="http://schemas.microsoft.com/office/drawing/2014/main" id="{A069CC23-219C-454A-A744-521483F27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72">
                <a:extLst>
                  <a:ext uri="{FF2B5EF4-FFF2-40B4-BE49-F238E27FC236}">
                    <a16:creationId xmlns:a16="http://schemas.microsoft.com/office/drawing/2014/main" id="{7BB89A55-3363-4970-AF06-E11506CB2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73">
                <a:extLst>
                  <a:ext uri="{FF2B5EF4-FFF2-40B4-BE49-F238E27FC236}">
                    <a16:creationId xmlns:a16="http://schemas.microsoft.com/office/drawing/2014/main" id="{7DCBDB36-6F38-4C62-9FD0-D2A65923C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74">
                <a:extLst>
                  <a:ext uri="{FF2B5EF4-FFF2-40B4-BE49-F238E27FC236}">
                    <a16:creationId xmlns:a16="http://schemas.microsoft.com/office/drawing/2014/main" id="{4B8462D3-1704-4362-807A-AB90B337E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75">
                <a:extLst>
                  <a:ext uri="{FF2B5EF4-FFF2-40B4-BE49-F238E27FC236}">
                    <a16:creationId xmlns:a16="http://schemas.microsoft.com/office/drawing/2014/main" id="{792F7D49-1F27-40B9-847F-66E0D7EF8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76">
                <a:extLst>
                  <a:ext uri="{FF2B5EF4-FFF2-40B4-BE49-F238E27FC236}">
                    <a16:creationId xmlns:a16="http://schemas.microsoft.com/office/drawing/2014/main" id="{9281889A-3B16-4709-99EB-47449475D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77">
                <a:extLst>
                  <a:ext uri="{FF2B5EF4-FFF2-40B4-BE49-F238E27FC236}">
                    <a16:creationId xmlns:a16="http://schemas.microsoft.com/office/drawing/2014/main" id="{BD87950D-C6E1-4CE1-9CB3-73D867B88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78">
                <a:extLst>
                  <a:ext uri="{FF2B5EF4-FFF2-40B4-BE49-F238E27FC236}">
                    <a16:creationId xmlns:a16="http://schemas.microsoft.com/office/drawing/2014/main" id="{3DFCBA23-7A66-489F-96A7-BD69B63F3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79">
                <a:extLst>
                  <a:ext uri="{FF2B5EF4-FFF2-40B4-BE49-F238E27FC236}">
                    <a16:creationId xmlns:a16="http://schemas.microsoft.com/office/drawing/2014/main" id="{F83C5D26-6C6A-4B7A-AE27-1FC48062E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80">
                <a:extLst>
                  <a:ext uri="{FF2B5EF4-FFF2-40B4-BE49-F238E27FC236}">
                    <a16:creationId xmlns:a16="http://schemas.microsoft.com/office/drawing/2014/main" id="{84AB1387-51E9-4BBB-BF4B-430A7DA75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81">
                <a:extLst>
                  <a:ext uri="{FF2B5EF4-FFF2-40B4-BE49-F238E27FC236}">
                    <a16:creationId xmlns:a16="http://schemas.microsoft.com/office/drawing/2014/main" id="{D60EAB2B-3CBB-4807-93BD-0AF2455D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82">
                <a:extLst>
                  <a:ext uri="{FF2B5EF4-FFF2-40B4-BE49-F238E27FC236}">
                    <a16:creationId xmlns:a16="http://schemas.microsoft.com/office/drawing/2014/main" id="{287BC590-1247-4444-A7E0-A5E4D3C0B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83">
                <a:extLst>
                  <a:ext uri="{FF2B5EF4-FFF2-40B4-BE49-F238E27FC236}">
                    <a16:creationId xmlns:a16="http://schemas.microsoft.com/office/drawing/2014/main" id="{A85686BF-7A3A-45A3-8221-E7A802E03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84">
                <a:extLst>
                  <a:ext uri="{FF2B5EF4-FFF2-40B4-BE49-F238E27FC236}">
                    <a16:creationId xmlns:a16="http://schemas.microsoft.com/office/drawing/2014/main" id="{AE9D846F-BFC6-4B4E-8EB3-7DC7695E5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85">
                <a:extLst>
                  <a:ext uri="{FF2B5EF4-FFF2-40B4-BE49-F238E27FC236}">
                    <a16:creationId xmlns:a16="http://schemas.microsoft.com/office/drawing/2014/main" id="{77F3E652-EAF2-4D79-B9DF-B4B54B122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86">
                <a:extLst>
                  <a:ext uri="{FF2B5EF4-FFF2-40B4-BE49-F238E27FC236}">
                    <a16:creationId xmlns:a16="http://schemas.microsoft.com/office/drawing/2014/main" id="{FF659264-8F0F-422E-A624-11285FE28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87">
                <a:extLst>
                  <a:ext uri="{FF2B5EF4-FFF2-40B4-BE49-F238E27FC236}">
                    <a16:creationId xmlns:a16="http://schemas.microsoft.com/office/drawing/2014/main" id="{10945604-28CD-4EEF-A648-A7E26DCDD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88">
                <a:extLst>
                  <a:ext uri="{FF2B5EF4-FFF2-40B4-BE49-F238E27FC236}">
                    <a16:creationId xmlns:a16="http://schemas.microsoft.com/office/drawing/2014/main" id="{93AAF8DC-7331-4FF2-92B2-E4933114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89">
                <a:extLst>
                  <a:ext uri="{FF2B5EF4-FFF2-40B4-BE49-F238E27FC236}">
                    <a16:creationId xmlns:a16="http://schemas.microsoft.com/office/drawing/2014/main" id="{2555C7DB-B949-41BB-BD6D-829D214CF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90">
                <a:extLst>
                  <a:ext uri="{FF2B5EF4-FFF2-40B4-BE49-F238E27FC236}">
                    <a16:creationId xmlns:a16="http://schemas.microsoft.com/office/drawing/2014/main" id="{59A369A5-29F3-4A2D-98C5-0C81286E1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91">
                <a:extLst>
                  <a:ext uri="{FF2B5EF4-FFF2-40B4-BE49-F238E27FC236}">
                    <a16:creationId xmlns:a16="http://schemas.microsoft.com/office/drawing/2014/main" id="{54D187A1-C16C-446D-9937-78A5E5EF9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92">
                <a:extLst>
                  <a:ext uri="{FF2B5EF4-FFF2-40B4-BE49-F238E27FC236}">
                    <a16:creationId xmlns:a16="http://schemas.microsoft.com/office/drawing/2014/main" id="{363727B1-54B3-4B70-9E68-421D63B99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93">
                <a:extLst>
                  <a:ext uri="{FF2B5EF4-FFF2-40B4-BE49-F238E27FC236}">
                    <a16:creationId xmlns:a16="http://schemas.microsoft.com/office/drawing/2014/main" id="{B83C856E-71B1-4FFB-AD39-C60EC4F1E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94">
                <a:extLst>
                  <a:ext uri="{FF2B5EF4-FFF2-40B4-BE49-F238E27FC236}">
                    <a16:creationId xmlns:a16="http://schemas.microsoft.com/office/drawing/2014/main" id="{44073E87-C9DA-4266-81BA-5AECCDFE5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95">
                <a:extLst>
                  <a:ext uri="{FF2B5EF4-FFF2-40B4-BE49-F238E27FC236}">
                    <a16:creationId xmlns:a16="http://schemas.microsoft.com/office/drawing/2014/main" id="{4B63CF36-A1D2-4176-918E-11618F5B0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96">
                <a:extLst>
                  <a:ext uri="{FF2B5EF4-FFF2-40B4-BE49-F238E27FC236}">
                    <a16:creationId xmlns:a16="http://schemas.microsoft.com/office/drawing/2014/main" id="{8A01DE8C-F890-4C5E-8958-886E26FDB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34" name="Freeform 97">
            <a:extLst>
              <a:ext uri="{FF2B5EF4-FFF2-40B4-BE49-F238E27FC236}">
                <a16:creationId xmlns:a16="http://schemas.microsoft.com/office/drawing/2014/main" id="{D190B5DE-6E96-4E0E-840B-60CAE0E8A00E}"/>
              </a:ext>
            </a:extLst>
          </p:cNvPr>
          <p:cNvSpPr>
            <a:spLocks/>
          </p:cNvSpPr>
          <p:nvPr/>
        </p:nvSpPr>
        <p:spPr bwMode="auto">
          <a:xfrm>
            <a:off x="8637739" y="2945631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5" name="Group 98">
            <a:extLst>
              <a:ext uri="{FF2B5EF4-FFF2-40B4-BE49-F238E27FC236}">
                <a16:creationId xmlns:a16="http://schemas.microsoft.com/office/drawing/2014/main" id="{021DFB31-E385-4804-ACB7-D89B8D65451C}"/>
              </a:ext>
            </a:extLst>
          </p:cNvPr>
          <p:cNvGrpSpPr>
            <a:grpSpLocks/>
          </p:cNvGrpSpPr>
          <p:nvPr/>
        </p:nvGrpSpPr>
        <p:grpSpPr bwMode="auto">
          <a:xfrm>
            <a:off x="8929839" y="4183881"/>
            <a:ext cx="501650" cy="233363"/>
            <a:chOff x="3600" y="219"/>
            <a:chExt cx="360" cy="175"/>
          </a:xfrm>
        </p:grpSpPr>
        <p:sp>
          <p:nvSpPr>
            <p:cNvPr id="136" name="Oval 99">
              <a:extLst>
                <a:ext uri="{FF2B5EF4-FFF2-40B4-BE49-F238E27FC236}">
                  <a16:creationId xmlns:a16="http://schemas.microsoft.com/office/drawing/2014/main" id="{3383A340-C8BD-401D-9D8E-850338A7E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37" name="Line 100">
              <a:extLst>
                <a:ext uri="{FF2B5EF4-FFF2-40B4-BE49-F238E27FC236}">
                  <a16:creationId xmlns:a16="http://schemas.microsoft.com/office/drawing/2014/main" id="{52451CED-C0C7-490B-8480-F66A0DDAB5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101">
              <a:extLst>
                <a:ext uri="{FF2B5EF4-FFF2-40B4-BE49-F238E27FC236}">
                  <a16:creationId xmlns:a16="http://schemas.microsoft.com/office/drawing/2014/main" id="{CE527AD3-2FC2-467B-AEDA-B1386F1DD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Rectangle 102">
              <a:extLst>
                <a:ext uri="{FF2B5EF4-FFF2-40B4-BE49-F238E27FC236}">
                  <a16:creationId xmlns:a16="http://schemas.microsoft.com/office/drawing/2014/main" id="{0695FE7E-3784-4063-9480-A1D3D5E5C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0" name="Oval 103">
              <a:extLst>
                <a:ext uri="{FF2B5EF4-FFF2-40B4-BE49-F238E27FC236}">
                  <a16:creationId xmlns:a16="http://schemas.microsoft.com/office/drawing/2014/main" id="{E5892DEA-810E-4B2C-A5FA-64F7482B3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41" name="Group 104">
              <a:extLst>
                <a:ext uri="{FF2B5EF4-FFF2-40B4-BE49-F238E27FC236}">
                  <a16:creationId xmlns:a16="http://schemas.microsoft.com/office/drawing/2014/main" id="{4811610B-6E77-48D1-978B-6AFE57C9A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46" name="Line 105">
                <a:extLst>
                  <a:ext uri="{FF2B5EF4-FFF2-40B4-BE49-F238E27FC236}">
                    <a16:creationId xmlns:a16="http://schemas.microsoft.com/office/drawing/2014/main" id="{17D027BA-0886-486C-8F07-258D091E5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7" name="Line 106">
                <a:extLst>
                  <a:ext uri="{FF2B5EF4-FFF2-40B4-BE49-F238E27FC236}">
                    <a16:creationId xmlns:a16="http://schemas.microsoft.com/office/drawing/2014/main" id="{2071BE5E-5EC5-44A8-8519-159D596B8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" name="Line 107">
                <a:extLst>
                  <a:ext uri="{FF2B5EF4-FFF2-40B4-BE49-F238E27FC236}">
                    <a16:creationId xmlns:a16="http://schemas.microsoft.com/office/drawing/2014/main" id="{E53D1083-D63F-40DB-A69D-C22C206DE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2" name="Group 108">
              <a:extLst>
                <a:ext uri="{FF2B5EF4-FFF2-40B4-BE49-F238E27FC236}">
                  <a16:creationId xmlns:a16="http://schemas.microsoft.com/office/drawing/2014/main" id="{35575F1A-609E-4B8A-9FF7-31B43D7771F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43" name="Line 109">
                <a:extLst>
                  <a:ext uri="{FF2B5EF4-FFF2-40B4-BE49-F238E27FC236}">
                    <a16:creationId xmlns:a16="http://schemas.microsoft.com/office/drawing/2014/main" id="{44DAAA67-09A4-45DC-9721-CD37028A1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110">
                <a:extLst>
                  <a:ext uri="{FF2B5EF4-FFF2-40B4-BE49-F238E27FC236}">
                    <a16:creationId xmlns:a16="http://schemas.microsoft.com/office/drawing/2014/main" id="{FF23B39A-4660-4BF3-BF50-F53CD1718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Line 111">
                <a:extLst>
                  <a:ext uri="{FF2B5EF4-FFF2-40B4-BE49-F238E27FC236}">
                    <a16:creationId xmlns:a16="http://schemas.microsoft.com/office/drawing/2014/main" id="{D14D081E-CB33-4465-9935-F93287204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9" name="Line 112">
            <a:extLst>
              <a:ext uri="{FF2B5EF4-FFF2-40B4-BE49-F238E27FC236}">
                <a16:creationId xmlns:a16="http://schemas.microsoft.com/office/drawing/2014/main" id="{D9D146ED-BB81-43D9-A1CF-F94316C77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0002" y="4012431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" name="Line 113">
            <a:extLst>
              <a:ext uri="{FF2B5EF4-FFF2-40B4-BE49-F238E27FC236}">
                <a16:creationId xmlns:a16="http://schemas.microsoft.com/office/drawing/2014/main" id="{2D8ACFAC-6868-4CCB-87D9-2836985672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9552" y="4012431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" name="Line 114">
            <a:extLst>
              <a:ext uri="{FF2B5EF4-FFF2-40B4-BE49-F238E27FC236}">
                <a16:creationId xmlns:a16="http://schemas.microsoft.com/office/drawing/2014/main" id="{2D9C7B64-D787-4623-9523-05C6F8E6F5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2039" y="3845744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2" name="Group 115">
            <a:extLst>
              <a:ext uri="{FF2B5EF4-FFF2-40B4-BE49-F238E27FC236}">
                <a16:creationId xmlns:a16="http://schemas.microsoft.com/office/drawing/2014/main" id="{6CDC83A4-300C-41F1-B7A8-E6A55F7489EC}"/>
              </a:ext>
            </a:extLst>
          </p:cNvPr>
          <p:cNvGrpSpPr>
            <a:grpSpLocks/>
          </p:cNvGrpSpPr>
          <p:nvPr/>
        </p:nvGrpSpPr>
        <p:grpSpPr bwMode="auto">
          <a:xfrm>
            <a:off x="9564839" y="3374256"/>
            <a:ext cx="914400" cy="590550"/>
            <a:chOff x="10665" y="3225"/>
            <a:chExt cx="1440" cy="930"/>
          </a:xfrm>
        </p:grpSpPr>
        <p:sp>
          <p:nvSpPr>
            <p:cNvPr id="153" name="Oval 116">
              <a:extLst>
                <a:ext uri="{FF2B5EF4-FFF2-40B4-BE49-F238E27FC236}">
                  <a16:creationId xmlns:a16="http://schemas.microsoft.com/office/drawing/2014/main" id="{64C0BEF8-CE6D-49CB-97CA-47F6D7CED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54" name="Group 117">
              <a:extLst>
                <a:ext uri="{FF2B5EF4-FFF2-40B4-BE49-F238E27FC236}">
                  <a16:creationId xmlns:a16="http://schemas.microsoft.com/office/drawing/2014/main" id="{81611F0D-0847-497C-AA26-28820CE04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155" name="Object 118">
                <a:extLst>
                  <a:ext uri="{FF2B5EF4-FFF2-40B4-BE49-F238E27FC236}">
                    <a16:creationId xmlns:a16="http://schemas.microsoft.com/office/drawing/2014/main" id="{59B5F667-E229-49D6-83D7-59484641C0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06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74780" name="Object 118">
                            <a:extLst>
                              <a:ext uri="{FF2B5EF4-FFF2-40B4-BE49-F238E27FC236}">
                                <a16:creationId xmlns:a16="http://schemas.microsoft.com/office/drawing/2014/main" id="{26714B65-8BA3-408B-AD9C-1E108DE561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6" name="Object 119">
                <a:extLst>
                  <a:ext uri="{FF2B5EF4-FFF2-40B4-BE49-F238E27FC236}">
                    <a16:creationId xmlns:a16="http://schemas.microsoft.com/office/drawing/2014/main" id="{6563D3B8-ABCF-47BF-BC73-D35D1EDC55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07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74781" name="Object 119">
                            <a:extLst>
                              <a:ext uri="{FF2B5EF4-FFF2-40B4-BE49-F238E27FC236}">
                                <a16:creationId xmlns:a16="http://schemas.microsoft.com/office/drawing/2014/main" id="{1D5ABEE0-5298-402B-970B-CCC01FB23D9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57" name="Freeform 120">
            <a:extLst>
              <a:ext uri="{FF2B5EF4-FFF2-40B4-BE49-F238E27FC236}">
                <a16:creationId xmlns:a16="http://schemas.microsoft.com/office/drawing/2014/main" id="{58241701-F36C-49A2-92A5-C1DE8270CDB1}"/>
              </a:ext>
            </a:extLst>
          </p:cNvPr>
          <p:cNvSpPr>
            <a:spLocks/>
          </p:cNvSpPr>
          <p:nvPr/>
        </p:nvSpPr>
        <p:spPr bwMode="auto">
          <a:xfrm>
            <a:off x="6178702" y="3891781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Text Box 121">
            <a:extLst>
              <a:ext uri="{FF2B5EF4-FFF2-40B4-BE49-F238E27FC236}">
                <a16:creationId xmlns:a16="http://schemas.microsoft.com/office/drawing/2014/main" id="{F065DBEF-3A32-4BAD-8417-0BDE2A290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327" y="418864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159" name="Freeform 122">
            <a:extLst>
              <a:ext uri="{FF2B5EF4-FFF2-40B4-BE49-F238E27FC236}">
                <a16:creationId xmlns:a16="http://schemas.microsoft.com/office/drawing/2014/main" id="{ABEE1501-5402-49D3-B5B5-875F51B61182}"/>
              </a:ext>
            </a:extLst>
          </p:cNvPr>
          <p:cNvSpPr>
            <a:spLocks/>
          </p:cNvSpPr>
          <p:nvPr/>
        </p:nvSpPr>
        <p:spPr bwMode="auto">
          <a:xfrm>
            <a:off x="5483377" y="5455469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0" name="Object 123">
            <a:extLst>
              <a:ext uri="{FF2B5EF4-FFF2-40B4-BE49-F238E27FC236}">
                <a16:creationId xmlns:a16="http://schemas.microsoft.com/office/drawing/2014/main" id="{FF0C075C-F202-43A0-B489-E91A10F16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923008"/>
              </p:ext>
            </p:extLst>
          </p:nvPr>
        </p:nvGraphicFramePr>
        <p:xfrm>
          <a:off x="6616852" y="5638031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8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74773" name="Object 123">
                        <a:extLst>
                          <a:ext uri="{FF2B5EF4-FFF2-40B4-BE49-F238E27FC236}">
                            <a16:creationId xmlns:a16="http://schemas.microsoft.com/office/drawing/2014/main" id="{A09F2752-767A-4DBE-AA1E-415DD29F1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852" y="5638031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Text Box 124">
            <a:extLst>
              <a:ext uri="{FF2B5EF4-FFF2-40B4-BE49-F238E27FC236}">
                <a16:creationId xmlns:a16="http://schemas.microsoft.com/office/drawing/2014/main" id="{A8779FB9-CF62-4E9C-90D8-7CAF2E289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864" y="5892031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ea typeface="楷体" panose="02010609060101010101" pitchFamily="49" charset="-122"/>
                <a:cs typeface="Arial" panose="020B0604020202020204" pitchFamily="34" charset="0"/>
              </a:rPr>
              <a:t>通信者</a:t>
            </a:r>
          </a:p>
        </p:txBody>
      </p:sp>
      <p:sp>
        <p:nvSpPr>
          <p:cNvPr id="162" name="Line 125">
            <a:extLst>
              <a:ext uri="{FF2B5EF4-FFF2-40B4-BE49-F238E27FC236}">
                <a16:creationId xmlns:a16="http://schemas.microsoft.com/office/drawing/2014/main" id="{EA7FB11A-7036-426E-B09F-721C609A3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227" y="2758306"/>
            <a:ext cx="511175" cy="7127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" name="Line 126">
            <a:extLst>
              <a:ext uri="{FF2B5EF4-FFF2-40B4-BE49-F238E27FC236}">
                <a16:creationId xmlns:a16="http://schemas.microsoft.com/office/drawing/2014/main" id="{C5D1B32D-FC36-43E1-8E3B-B38784762E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1477" y="3675881"/>
            <a:ext cx="996950" cy="11033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" name="Line 127">
            <a:extLst>
              <a:ext uri="{FF2B5EF4-FFF2-40B4-BE49-F238E27FC236}">
                <a16:creationId xmlns:a16="http://schemas.microsoft.com/office/drawing/2014/main" id="{0889B5F6-9903-427B-A647-D90CF4AF96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7789" y="2170931"/>
            <a:ext cx="1263650" cy="18430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57DCBB-C05B-4031-AC71-8F8A7BA3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65" name="TextBox 128">
            <a:extLst>
              <a:ext uri="{FF2B5EF4-FFF2-40B4-BE49-F238E27FC236}">
                <a16:creationId xmlns:a16="http://schemas.microsoft.com/office/drawing/2014/main" id="{EF6D85DD-4C7E-4D19-96A3-65874A29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727" y="6324996"/>
            <a:ext cx="318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希望和该移动用户通信的实体</a:t>
            </a:r>
          </a:p>
        </p:txBody>
      </p:sp>
    </p:spTree>
    <p:extLst>
      <p:ext uri="{BB962C8B-B14F-4D97-AF65-F5344CB8AC3E}">
        <p14:creationId xmlns:p14="http://schemas.microsoft.com/office/powerpoint/2010/main" val="21903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65" name="Freeform 4">
            <a:extLst>
              <a:ext uri="{FF2B5EF4-FFF2-40B4-BE49-F238E27FC236}">
                <a16:creationId xmlns:a16="http://schemas.microsoft.com/office/drawing/2014/main" id="{31C89399-3262-447E-9863-C4A97E3B70DB}"/>
              </a:ext>
            </a:extLst>
          </p:cNvPr>
          <p:cNvSpPr>
            <a:spLocks/>
          </p:cNvSpPr>
          <p:nvPr/>
        </p:nvSpPr>
        <p:spPr bwMode="auto">
          <a:xfrm>
            <a:off x="1614570" y="2891965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6" name="Group 5">
            <a:extLst>
              <a:ext uri="{FF2B5EF4-FFF2-40B4-BE49-F238E27FC236}">
                <a16:creationId xmlns:a16="http://schemas.microsoft.com/office/drawing/2014/main" id="{C66EC309-529E-4175-84BC-A01FBFF267C0}"/>
              </a:ext>
            </a:extLst>
          </p:cNvPr>
          <p:cNvGrpSpPr>
            <a:grpSpLocks/>
          </p:cNvGrpSpPr>
          <p:nvPr/>
        </p:nvGrpSpPr>
        <p:grpSpPr bwMode="auto">
          <a:xfrm>
            <a:off x="2670258" y="3885740"/>
            <a:ext cx="501650" cy="233363"/>
            <a:chOff x="3600" y="219"/>
            <a:chExt cx="360" cy="175"/>
          </a:xfrm>
        </p:grpSpPr>
        <p:sp>
          <p:nvSpPr>
            <p:cNvPr id="167" name="Oval 6">
              <a:extLst>
                <a:ext uri="{FF2B5EF4-FFF2-40B4-BE49-F238E27FC236}">
                  <a16:creationId xmlns:a16="http://schemas.microsoft.com/office/drawing/2014/main" id="{7677BAE8-3C9D-47C8-8ACF-FEC807BA4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8" name="Line 7">
              <a:extLst>
                <a:ext uri="{FF2B5EF4-FFF2-40B4-BE49-F238E27FC236}">
                  <a16:creationId xmlns:a16="http://schemas.microsoft.com/office/drawing/2014/main" id="{0E2FEAE9-A87F-4233-8001-55265CC06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" name="Line 8">
              <a:extLst>
                <a:ext uri="{FF2B5EF4-FFF2-40B4-BE49-F238E27FC236}">
                  <a16:creationId xmlns:a16="http://schemas.microsoft.com/office/drawing/2014/main" id="{E3C0853C-AC4F-45D0-818E-010329272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" name="Rectangle 9">
              <a:extLst>
                <a:ext uri="{FF2B5EF4-FFF2-40B4-BE49-F238E27FC236}">
                  <a16:creationId xmlns:a16="http://schemas.microsoft.com/office/drawing/2014/main" id="{EAB807B0-B19E-4D72-85B5-E4F669FCA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1" name="Oval 10">
              <a:extLst>
                <a:ext uri="{FF2B5EF4-FFF2-40B4-BE49-F238E27FC236}">
                  <a16:creationId xmlns:a16="http://schemas.microsoft.com/office/drawing/2014/main" id="{9E928D47-C878-41FC-AEEA-B716ECBB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2" name="Group 11">
              <a:extLst>
                <a:ext uri="{FF2B5EF4-FFF2-40B4-BE49-F238E27FC236}">
                  <a16:creationId xmlns:a16="http://schemas.microsoft.com/office/drawing/2014/main" id="{BB2FC448-47FC-4BBA-B3F8-31A0B954B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7" name="Line 12">
                <a:extLst>
                  <a:ext uri="{FF2B5EF4-FFF2-40B4-BE49-F238E27FC236}">
                    <a16:creationId xmlns:a16="http://schemas.microsoft.com/office/drawing/2014/main" id="{E0325D80-1A0D-4429-A3BD-2566585E0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3">
                <a:extLst>
                  <a:ext uri="{FF2B5EF4-FFF2-40B4-BE49-F238E27FC236}">
                    <a16:creationId xmlns:a16="http://schemas.microsoft.com/office/drawing/2014/main" id="{A2D25ECA-D0DC-4335-9B6C-984AA020C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9" name="Line 14">
                <a:extLst>
                  <a:ext uri="{FF2B5EF4-FFF2-40B4-BE49-F238E27FC236}">
                    <a16:creationId xmlns:a16="http://schemas.microsoft.com/office/drawing/2014/main" id="{86736258-EA02-4704-B0D0-57ACF4D76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3" name="Group 15">
              <a:extLst>
                <a:ext uri="{FF2B5EF4-FFF2-40B4-BE49-F238E27FC236}">
                  <a16:creationId xmlns:a16="http://schemas.microsoft.com/office/drawing/2014/main" id="{1D8A802E-BFDB-438A-A183-40E543184D2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4" name="Line 16">
                <a:extLst>
                  <a:ext uri="{FF2B5EF4-FFF2-40B4-BE49-F238E27FC236}">
                    <a16:creationId xmlns:a16="http://schemas.microsoft.com/office/drawing/2014/main" id="{2132A1B6-CBA8-407C-83DD-AEDB02FDF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7">
                <a:extLst>
                  <a:ext uri="{FF2B5EF4-FFF2-40B4-BE49-F238E27FC236}">
                    <a16:creationId xmlns:a16="http://schemas.microsoft.com/office/drawing/2014/main" id="{1E3B3330-88C1-4445-828C-29349631F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8">
                <a:extLst>
                  <a:ext uri="{FF2B5EF4-FFF2-40B4-BE49-F238E27FC236}">
                    <a16:creationId xmlns:a16="http://schemas.microsoft.com/office/drawing/2014/main" id="{BFAD328A-4C65-4DC8-9D26-6395AD455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80" name="Group 19">
            <a:extLst>
              <a:ext uri="{FF2B5EF4-FFF2-40B4-BE49-F238E27FC236}">
                <a16:creationId xmlns:a16="http://schemas.microsoft.com/office/drawing/2014/main" id="{415BE06B-338F-454E-963B-98EBFDE105CE}"/>
              </a:ext>
            </a:extLst>
          </p:cNvPr>
          <p:cNvGrpSpPr>
            <a:grpSpLocks/>
          </p:cNvGrpSpPr>
          <p:nvPr/>
        </p:nvGrpSpPr>
        <p:grpSpPr bwMode="auto">
          <a:xfrm>
            <a:off x="1773320" y="3539665"/>
            <a:ext cx="1333500" cy="342900"/>
            <a:chOff x="8025" y="5070"/>
            <a:chExt cx="2100" cy="540"/>
          </a:xfrm>
        </p:grpSpPr>
        <p:sp>
          <p:nvSpPr>
            <p:cNvPr id="181" name="Line 20">
              <a:extLst>
                <a:ext uri="{FF2B5EF4-FFF2-40B4-BE49-F238E27FC236}">
                  <a16:creationId xmlns:a16="http://schemas.microsoft.com/office/drawing/2014/main" id="{9FC607A4-6848-4F71-9951-A20258942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21">
              <a:extLst>
                <a:ext uri="{FF2B5EF4-FFF2-40B4-BE49-F238E27FC236}">
                  <a16:creationId xmlns:a16="http://schemas.microsoft.com/office/drawing/2014/main" id="{5711F5E2-2338-4D67-93FA-1CA5271E6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22">
              <a:extLst>
                <a:ext uri="{FF2B5EF4-FFF2-40B4-BE49-F238E27FC236}">
                  <a16:creationId xmlns:a16="http://schemas.microsoft.com/office/drawing/2014/main" id="{34C48382-B8EF-4F7D-B524-328896520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" name="Text Box 23">
            <a:extLst>
              <a:ext uri="{FF2B5EF4-FFF2-40B4-BE49-F238E27FC236}">
                <a16:creationId xmlns:a16="http://schemas.microsoft.com/office/drawing/2014/main" id="{F9696E69-D926-4301-A6AB-E7F7E6153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081" y="2557702"/>
            <a:ext cx="33550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转交地址（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在被访问网络中的地址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79,129.13.2) </a:t>
            </a:r>
            <a:endParaRPr lang="en-US" altLang="zh-CN" sz="20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185" name="Group 24">
            <a:extLst>
              <a:ext uri="{FF2B5EF4-FFF2-40B4-BE49-F238E27FC236}">
                <a16:creationId xmlns:a16="http://schemas.microsoft.com/office/drawing/2014/main" id="{41A4B10E-5799-4FA6-8A23-B9F4A796F859}"/>
              </a:ext>
            </a:extLst>
          </p:cNvPr>
          <p:cNvGrpSpPr>
            <a:grpSpLocks/>
          </p:cNvGrpSpPr>
          <p:nvPr/>
        </p:nvGrpSpPr>
        <p:grpSpPr bwMode="auto">
          <a:xfrm>
            <a:off x="1522495" y="3098340"/>
            <a:ext cx="914400" cy="590550"/>
            <a:chOff x="10665" y="3225"/>
            <a:chExt cx="1440" cy="930"/>
          </a:xfrm>
        </p:grpSpPr>
        <p:sp>
          <p:nvSpPr>
            <p:cNvPr id="186" name="Oval 25">
              <a:extLst>
                <a:ext uri="{FF2B5EF4-FFF2-40B4-BE49-F238E27FC236}">
                  <a16:creationId xmlns:a16="http://schemas.microsoft.com/office/drawing/2014/main" id="{384F6A29-9383-4142-B15A-89C3979FA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87" name="Group 26">
              <a:extLst>
                <a:ext uri="{FF2B5EF4-FFF2-40B4-BE49-F238E27FC236}">
                  <a16:creationId xmlns:a16="http://schemas.microsoft.com/office/drawing/2014/main" id="{3FAD2872-E151-4F7A-A658-11F29E0E9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CDF09555-C851-49B7-BF6D-986175BBD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0C8700BD-D8D1-43BF-8B75-D7F5A536F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9FC6C5D7-AC10-4955-9890-AE425EE09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30">
                <a:extLst>
                  <a:ext uri="{FF2B5EF4-FFF2-40B4-BE49-F238E27FC236}">
                    <a16:creationId xmlns:a16="http://schemas.microsoft.com/office/drawing/2014/main" id="{4DF8CA23-7379-46D3-AFAD-BA03B93DC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31">
                <a:extLst>
                  <a:ext uri="{FF2B5EF4-FFF2-40B4-BE49-F238E27FC236}">
                    <a16:creationId xmlns:a16="http://schemas.microsoft.com/office/drawing/2014/main" id="{0E084E4B-0ACC-4098-8FB5-0EC0AC467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68F928D7-9BF7-4BD7-8385-DBA598138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F15A5B90-EBCE-4306-83AB-E21834067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4DCDEB46-57B5-47CA-8182-497EF62A5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D95E2BCA-43F4-4F2B-9B61-B459DE588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726DD9CC-D88B-47D3-B13D-CAA7BF74F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5ABC2034-CA7F-4D41-A603-AC81E9090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76407216-9A45-4606-94F9-2B098A8E0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3A27DD20-1D85-4680-9236-2EE0C5810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40">
                <a:extLst>
                  <a:ext uri="{FF2B5EF4-FFF2-40B4-BE49-F238E27FC236}">
                    <a16:creationId xmlns:a16="http://schemas.microsoft.com/office/drawing/2014/main" id="{7867B972-3857-470B-B44E-FEA9C8FBE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41">
                <a:extLst>
                  <a:ext uri="{FF2B5EF4-FFF2-40B4-BE49-F238E27FC236}">
                    <a16:creationId xmlns:a16="http://schemas.microsoft.com/office/drawing/2014/main" id="{6B53CED0-8892-4244-A7AE-49B60DB2D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42">
                <a:extLst>
                  <a:ext uri="{FF2B5EF4-FFF2-40B4-BE49-F238E27FC236}">
                    <a16:creationId xmlns:a16="http://schemas.microsoft.com/office/drawing/2014/main" id="{266635CF-28FA-4D84-9853-58B1E4389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43">
                <a:extLst>
                  <a:ext uri="{FF2B5EF4-FFF2-40B4-BE49-F238E27FC236}">
                    <a16:creationId xmlns:a16="http://schemas.microsoft.com/office/drawing/2014/main" id="{A278157D-7D81-426C-ACA2-1F7643B7F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44">
                <a:extLst>
                  <a:ext uri="{FF2B5EF4-FFF2-40B4-BE49-F238E27FC236}">
                    <a16:creationId xmlns:a16="http://schemas.microsoft.com/office/drawing/2014/main" id="{87115A93-04DB-4BFE-9CDD-DE94E7A3F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45">
                <a:extLst>
                  <a:ext uri="{FF2B5EF4-FFF2-40B4-BE49-F238E27FC236}">
                    <a16:creationId xmlns:a16="http://schemas.microsoft.com/office/drawing/2014/main" id="{E6AF4219-BB9D-461D-BED3-4984478E4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46">
                <a:extLst>
                  <a:ext uri="{FF2B5EF4-FFF2-40B4-BE49-F238E27FC236}">
                    <a16:creationId xmlns:a16="http://schemas.microsoft.com/office/drawing/2014/main" id="{B942A95B-C877-4E72-9680-A3AA6CEC4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47">
                <a:extLst>
                  <a:ext uri="{FF2B5EF4-FFF2-40B4-BE49-F238E27FC236}">
                    <a16:creationId xmlns:a16="http://schemas.microsoft.com/office/drawing/2014/main" id="{A59E32F1-09E3-4E4D-B42A-B3B2825E4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48">
                <a:extLst>
                  <a:ext uri="{FF2B5EF4-FFF2-40B4-BE49-F238E27FC236}">
                    <a16:creationId xmlns:a16="http://schemas.microsoft.com/office/drawing/2014/main" id="{14CDD2D3-FD87-44CA-8B6A-26F6B342C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49">
                <a:extLst>
                  <a:ext uri="{FF2B5EF4-FFF2-40B4-BE49-F238E27FC236}">
                    <a16:creationId xmlns:a16="http://schemas.microsoft.com/office/drawing/2014/main" id="{42D53661-7962-4DAB-B562-43D82E038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50">
                <a:extLst>
                  <a:ext uri="{FF2B5EF4-FFF2-40B4-BE49-F238E27FC236}">
                    <a16:creationId xmlns:a16="http://schemas.microsoft.com/office/drawing/2014/main" id="{DA641AFD-CABC-44FA-B32C-17C672DC1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51">
                <a:extLst>
                  <a:ext uri="{FF2B5EF4-FFF2-40B4-BE49-F238E27FC236}">
                    <a16:creationId xmlns:a16="http://schemas.microsoft.com/office/drawing/2014/main" id="{99ADB17B-2C3A-4AB3-9E00-5D9FDCC6F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52">
                <a:extLst>
                  <a:ext uri="{FF2B5EF4-FFF2-40B4-BE49-F238E27FC236}">
                    <a16:creationId xmlns:a16="http://schemas.microsoft.com/office/drawing/2014/main" id="{876A7EBB-0CCB-4290-AD30-6C9C9FECF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53">
                <a:extLst>
                  <a:ext uri="{FF2B5EF4-FFF2-40B4-BE49-F238E27FC236}">
                    <a16:creationId xmlns:a16="http://schemas.microsoft.com/office/drawing/2014/main" id="{5ED41945-5A4D-4913-B730-F40D467C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54">
                <a:extLst>
                  <a:ext uri="{FF2B5EF4-FFF2-40B4-BE49-F238E27FC236}">
                    <a16:creationId xmlns:a16="http://schemas.microsoft.com/office/drawing/2014/main" id="{84AE1DD0-0B6B-4F64-AF0E-FC3CE648E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55">
                <a:extLst>
                  <a:ext uri="{FF2B5EF4-FFF2-40B4-BE49-F238E27FC236}">
                    <a16:creationId xmlns:a16="http://schemas.microsoft.com/office/drawing/2014/main" id="{D3F1B9D6-BB82-45E5-BAE5-87ADD10E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56">
                <a:extLst>
                  <a:ext uri="{FF2B5EF4-FFF2-40B4-BE49-F238E27FC236}">
                    <a16:creationId xmlns:a16="http://schemas.microsoft.com/office/drawing/2014/main" id="{81D8C0BF-42D3-438C-ACEA-C4D6F2C26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57">
                <a:extLst>
                  <a:ext uri="{FF2B5EF4-FFF2-40B4-BE49-F238E27FC236}">
                    <a16:creationId xmlns:a16="http://schemas.microsoft.com/office/drawing/2014/main" id="{37E37C8A-4588-4AC6-A7E0-5B4CDCCEB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58">
                <a:extLst>
                  <a:ext uri="{FF2B5EF4-FFF2-40B4-BE49-F238E27FC236}">
                    <a16:creationId xmlns:a16="http://schemas.microsoft.com/office/drawing/2014/main" id="{CEA4AF8B-B69D-4280-8C0B-E48FD8754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59">
                <a:extLst>
                  <a:ext uri="{FF2B5EF4-FFF2-40B4-BE49-F238E27FC236}">
                    <a16:creationId xmlns:a16="http://schemas.microsoft.com/office/drawing/2014/main" id="{5228230F-1046-4DEC-9383-9642BBC2F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60">
                <a:extLst>
                  <a:ext uri="{FF2B5EF4-FFF2-40B4-BE49-F238E27FC236}">
                    <a16:creationId xmlns:a16="http://schemas.microsoft.com/office/drawing/2014/main" id="{DCAD9FFE-B06A-454C-8740-1497E91AA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61">
                <a:extLst>
                  <a:ext uri="{FF2B5EF4-FFF2-40B4-BE49-F238E27FC236}">
                    <a16:creationId xmlns:a16="http://schemas.microsoft.com/office/drawing/2014/main" id="{BEB095AC-C713-467D-868E-CD297188F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62">
                <a:extLst>
                  <a:ext uri="{FF2B5EF4-FFF2-40B4-BE49-F238E27FC236}">
                    <a16:creationId xmlns:a16="http://schemas.microsoft.com/office/drawing/2014/main" id="{D1BCFDF9-D1FB-4E25-B305-FD473277D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63">
                <a:extLst>
                  <a:ext uri="{FF2B5EF4-FFF2-40B4-BE49-F238E27FC236}">
                    <a16:creationId xmlns:a16="http://schemas.microsoft.com/office/drawing/2014/main" id="{92854F3C-791A-4720-8071-F7E017C56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64">
                <a:extLst>
                  <a:ext uri="{FF2B5EF4-FFF2-40B4-BE49-F238E27FC236}">
                    <a16:creationId xmlns:a16="http://schemas.microsoft.com/office/drawing/2014/main" id="{678DECA7-E8AA-4736-8BA5-9EE0374ED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65">
                <a:extLst>
                  <a:ext uri="{FF2B5EF4-FFF2-40B4-BE49-F238E27FC236}">
                    <a16:creationId xmlns:a16="http://schemas.microsoft.com/office/drawing/2014/main" id="{C7EBB9A1-367C-4E64-B21B-283D11CDB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66">
                <a:extLst>
                  <a:ext uri="{FF2B5EF4-FFF2-40B4-BE49-F238E27FC236}">
                    <a16:creationId xmlns:a16="http://schemas.microsoft.com/office/drawing/2014/main" id="{2CB1CB39-C8E1-4BFB-A3F0-287A69A35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67">
                <a:extLst>
                  <a:ext uri="{FF2B5EF4-FFF2-40B4-BE49-F238E27FC236}">
                    <a16:creationId xmlns:a16="http://schemas.microsoft.com/office/drawing/2014/main" id="{BCC39FA9-F994-4E45-AD93-B99E3FC11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68">
                <a:extLst>
                  <a:ext uri="{FF2B5EF4-FFF2-40B4-BE49-F238E27FC236}">
                    <a16:creationId xmlns:a16="http://schemas.microsoft.com/office/drawing/2014/main" id="{6F98F55C-F51C-4824-B9C6-F03112C21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69">
                <a:extLst>
                  <a:ext uri="{FF2B5EF4-FFF2-40B4-BE49-F238E27FC236}">
                    <a16:creationId xmlns:a16="http://schemas.microsoft.com/office/drawing/2014/main" id="{2A5D8D6E-D331-44C2-8AF2-D3FCEB384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70">
                <a:extLst>
                  <a:ext uri="{FF2B5EF4-FFF2-40B4-BE49-F238E27FC236}">
                    <a16:creationId xmlns:a16="http://schemas.microsoft.com/office/drawing/2014/main" id="{B8F046AD-2981-4E08-9FDF-E4F1038FA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71">
                <a:extLst>
                  <a:ext uri="{FF2B5EF4-FFF2-40B4-BE49-F238E27FC236}">
                    <a16:creationId xmlns:a16="http://schemas.microsoft.com/office/drawing/2014/main" id="{32E4977F-817D-4AE6-B046-E9AB7E95E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72">
                <a:extLst>
                  <a:ext uri="{FF2B5EF4-FFF2-40B4-BE49-F238E27FC236}">
                    <a16:creationId xmlns:a16="http://schemas.microsoft.com/office/drawing/2014/main" id="{70087C13-B374-4548-95A8-3CF3353FA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73">
                <a:extLst>
                  <a:ext uri="{FF2B5EF4-FFF2-40B4-BE49-F238E27FC236}">
                    <a16:creationId xmlns:a16="http://schemas.microsoft.com/office/drawing/2014/main" id="{81485A2C-007A-437D-814C-0F900505C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74">
                <a:extLst>
                  <a:ext uri="{FF2B5EF4-FFF2-40B4-BE49-F238E27FC236}">
                    <a16:creationId xmlns:a16="http://schemas.microsoft.com/office/drawing/2014/main" id="{2A4A7E7A-A1CE-4E20-8287-903B622A7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75">
                <a:extLst>
                  <a:ext uri="{FF2B5EF4-FFF2-40B4-BE49-F238E27FC236}">
                    <a16:creationId xmlns:a16="http://schemas.microsoft.com/office/drawing/2014/main" id="{1EC3DBF6-6457-4F3F-82B1-A862083D5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76">
                <a:extLst>
                  <a:ext uri="{FF2B5EF4-FFF2-40B4-BE49-F238E27FC236}">
                    <a16:creationId xmlns:a16="http://schemas.microsoft.com/office/drawing/2014/main" id="{1FD04528-CC48-4D1D-A635-621F58E62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77">
                <a:extLst>
                  <a:ext uri="{FF2B5EF4-FFF2-40B4-BE49-F238E27FC236}">
                    <a16:creationId xmlns:a16="http://schemas.microsoft.com/office/drawing/2014/main" id="{C9574136-870D-4409-977E-6F5626377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78">
                <a:extLst>
                  <a:ext uri="{FF2B5EF4-FFF2-40B4-BE49-F238E27FC236}">
                    <a16:creationId xmlns:a16="http://schemas.microsoft.com/office/drawing/2014/main" id="{5103F750-DCCB-419D-B71B-757A814C3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79">
                <a:extLst>
                  <a:ext uri="{FF2B5EF4-FFF2-40B4-BE49-F238E27FC236}">
                    <a16:creationId xmlns:a16="http://schemas.microsoft.com/office/drawing/2014/main" id="{4C19ADA3-8B50-47F6-9FE1-BDBDC04BB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80">
                <a:extLst>
                  <a:ext uri="{FF2B5EF4-FFF2-40B4-BE49-F238E27FC236}">
                    <a16:creationId xmlns:a16="http://schemas.microsoft.com/office/drawing/2014/main" id="{5A8B58B8-516D-4752-92E0-29520E11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81">
                <a:extLst>
                  <a:ext uri="{FF2B5EF4-FFF2-40B4-BE49-F238E27FC236}">
                    <a16:creationId xmlns:a16="http://schemas.microsoft.com/office/drawing/2014/main" id="{C3D3F70F-008C-4606-8F7E-0FE17C268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Freeform 82">
                <a:extLst>
                  <a:ext uri="{FF2B5EF4-FFF2-40B4-BE49-F238E27FC236}">
                    <a16:creationId xmlns:a16="http://schemas.microsoft.com/office/drawing/2014/main" id="{5B6DA0D2-E070-4955-A3D1-EE3E77715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83">
                <a:extLst>
                  <a:ext uri="{FF2B5EF4-FFF2-40B4-BE49-F238E27FC236}">
                    <a16:creationId xmlns:a16="http://schemas.microsoft.com/office/drawing/2014/main" id="{E49776D1-A2DD-492B-9457-382772EBE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84">
                <a:extLst>
                  <a:ext uri="{FF2B5EF4-FFF2-40B4-BE49-F238E27FC236}">
                    <a16:creationId xmlns:a16="http://schemas.microsoft.com/office/drawing/2014/main" id="{A56A8048-C12F-4DFD-A5E6-6DB7EEEDB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Freeform 85">
                <a:extLst>
                  <a:ext uri="{FF2B5EF4-FFF2-40B4-BE49-F238E27FC236}">
                    <a16:creationId xmlns:a16="http://schemas.microsoft.com/office/drawing/2014/main" id="{E0C92CBE-8EF8-41EE-881A-F566098E3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Freeform 86">
                <a:extLst>
                  <a:ext uri="{FF2B5EF4-FFF2-40B4-BE49-F238E27FC236}">
                    <a16:creationId xmlns:a16="http://schemas.microsoft.com/office/drawing/2014/main" id="{12486811-3EEE-416F-9094-ABBBFAFA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Freeform 87">
                <a:extLst>
                  <a:ext uri="{FF2B5EF4-FFF2-40B4-BE49-F238E27FC236}">
                    <a16:creationId xmlns:a16="http://schemas.microsoft.com/office/drawing/2014/main" id="{0566F7E0-7D11-4857-B4CC-854A10B78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Freeform 88">
                <a:extLst>
                  <a:ext uri="{FF2B5EF4-FFF2-40B4-BE49-F238E27FC236}">
                    <a16:creationId xmlns:a16="http://schemas.microsoft.com/office/drawing/2014/main" id="{557E032B-B38D-4A05-9644-0871D836F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89">
                <a:extLst>
                  <a:ext uri="{FF2B5EF4-FFF2-40B4-BE49-F238E27FC236}">
                    <a16:creationId xmlns:a16="http://schemas.microsoft.com/office/drawing/2014/main" id="{303D6649-C211-4852-A43C-3B19E1A26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90">
                <a:extLst>
                  <a:ext uri="{FF2B5EF4-FFF2-40B4-BE49-F238E27FC236}">
                    <a16:creationId xmlns:a16="http://schemas.microsoft.com/office/drawing/2014/main" id="{9108A819-DDD9-43C5-BF66-DA5B15232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91">
                <a:extLst>
                  <a:ext uri="{FF2B5EF4-FFF2-40B4-BE49-F238E27FC236}">
                    <a16:creationId xmlns:a16="http://schemas.microsoft.com/office/drawing/2014/main" id="{4A4ABBBF-6DF6-40DA-AED4-ED7879467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92">
                <a:extLst>
                  <a:ext uri="{FF2B5EF4-FFF2-40B4-BE49-F238E27FC236}">
                    <a16:creationId xmlns:a16="http://schemas.microsoft.com/office/drawing/2014/main" id="{A3DB6E4D-1E9B-4822-AEAF-A1ED948FB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" name="Freeform 93">
                <a:extLst>
                  <a:ext uri="{FF2B5EF4-FFF2-40B4-BE49-F238E27FC236}">
                    <a16:creationId xmlns:a16="http://schemas.microsoft.com/office/drawing/2014/main" id="{A18459DD-AD1B-4C37-96F8-014696CD7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5" name="Freeform 94">
                <a:extLst>
                  <a:ext uri="{FF2B5EF4-FFF2-40B4-BE49-F238E27FC236}">
                    <a16:creationId xmlns:a16="http://schemas.microsoft.com/office/drawing/2014/main" id="{9467D72C-19B6-4FDB-BC45-E01FC2412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6" name="Freeform 95">
            <a:extLst>
              <a:ext uri="{FF2B5EF4-FFF2-40B4-BE49-F238E27FC236}">
                <a16:creationId xmlns:a16="http://schemas.microsoft.com/office/drawing/2014/main" id="{BFDA1092-156A-46F4-9D60-F7719DB5035E}"/>
              </a:ext>
            </a:extLst>
          </p:cNvPr>
          <p:cNvSpPr>
            <a:spLocks/>
          </p:cNvSpPr>
          <p:nvPr/>
        </p:nvSpPr>
        <p:spPr bwMode="auto">
          <a:xfrm>
            <a:off x="7160235" y="2774489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7" name="Group 96">
            <a:extLst>
              <a:ext uri="{FF2B5EF4-FFF2-40B4-BE49-F238E27FC236}">
                <a16:creationId xmlns:a16="http://schemas.microsoft.com/office/drawing/2014/main" id="{9BCBF292-3B7B-4047-96CC-BE8A3988D110}"/>
              </a:ext>
            </a:extLst>
          </p:cNvPr>
          <p:cNvGrpSpPr>
            <a:grpSpLocks/>
          </p:cNvGrpSpPr>
          <p:nvPr/>
        </p:nvGrpSpPr>
        <p:grpSpPr bwMode="auto">
          <a:xfrm>
            <a:off x="7452335" y="4012739"/>
            <a:ext cx="501650" cy="233363"/>
            <a:chOff x="3600" y="219"/>
            <a:chExt cx="360" cy="175"/>
          </a:xfrm>
        </p:grpSpPr>
        <p:sp>
          <p:nvSpPr>
            <p:cNvPr id="258" name="Oval 97">
              <a:extLst>
                <a:ext uri="{FF2B5EF4-FFF2-40B4-BE49-F238E27FC236}">
                  <a16:creationId xmlns:a16="http://schemas.microsoft.com/office/drawing/2014/main" id="{39ED4BA6-6A25-4E02-83D2-7E0A3DF33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9" name="Line 98">
              <a:extLst>
                <a:ext uri="{FF2B5EF4-FFF2-40B4-BE49-F238E27FC236}">
                  <a16:creationId xmlns:a16="http://schemas.microsoft.com/office/drawing/2014/main" id="{7A7A9600-F263-4B78-AE0A-C95A1E323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0" name="Line 99">
              <a:extLst>
                <a:ext uri="{FF2B5EF4-FFF2-40B4-BE49-F238E27FC236}">
                  <a16:creationId xmlns:a16="http://schemas.microsoft.com/office/drawing/2014/main" id="{743CCCAB-83AF-4191-8B05-7441661B7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" name="Rectangle 100">
              <a:extLst>
                <a:ext uri="{FF2B5EF4-FFF2-40B4-BE49-F238E27FC236}">
                  <a16:creationId xmlns:a16="http://schemas.microsoft.com/office/drawing/2014/main" id="{C144E9A6-88DE-460A-8494-2AB15FD7F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2" name="Oval 101">
              <a:extLst>
                <a:ext uri="{FF2B5EF4-FFF2-40B4-BE49-F238E27FC236}">
                  <a16:creationId xmlns:a16="http://schemas.microsoft.com/office/drawing/2014/main" id="{6F838DB4-B36A-4B36-8B95-C9C304325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3" name="Group 102">
              <a:extLst>
                <a:ext uri="{FF2B5EF4-FFF2-40B4-BE49-F238E27FC236}">
                  <a16:creationId xmlns:a16="http://schemas.microsoft.com/office/drawing/2014/main" id="{16277E8E-5A29-4F8E-8E93-1E4C8EA91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8" name="Line 103">
                <a:extLst>
                  <a:ext uri="{FF2B5EF4-FFF2-40B4-BE49-F238E27FC236}">
                    <a16:creationId xmlns:a16="http://schemas.microsoft.com/office/drawing/2014/main" id="{B79D4D62-D9CA-4C72-93A7-C86E942E99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9" name="Line 104">
                <a:extLst>
                  <a:ext uri="{FF2B5EF4-FFF2-40B4-BE49-F238E27FC236}">
                    <a16:creationId xmlns:a16="http://schemas.microsoft.com/office/drawing/2014/main" id="{81BC2C5A-E0E8-47CD-A341-1FD46088D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0" name="Line 105">
                <a:extLst>
                  <a:ext uri="{FF2B5EF4-FFF2-40B4-BE49-F238E27FC236}">
                    <a16:creationId xmlns:a16="http://schemas.microsoft.com/office/drawing/2014/main" id="{1A9E2CBF-D376-4C6D-814F-F016E14B2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4" name="Group 106">
              <a:extLst>
                <a:ext uri="{FF2B5EF4-FFF2-40B4-BE49-F238E27FC236}">
                  <a16:creationId xmlns:a16="http://schemas.microsoft.com/office/drawing/2014/main" id="{AE42A71A-FAE3-4B66-BE56-42000BCBBCD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5" name="Line 107">
                <a:extLst>
                  <a:ext uri="{FF2B5EF4-FFF2-40B4-BE49-F238E27FC236}">
                    <a16:creationId xmlns:a16="http://schemas.microsoft.com/office/drawing/2014/main" id="{549F3F2C-8F72-4BC1-8E06-6E7E9907D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108">
                <a:extLst>
                  <a:ext uri="{FF2B5EF4-FFF2-40B4-BE49-F238E27FC236}">
                    <a16:creationId xmlns:a16="http://schemas.microsoft.com/office/drawing/2014/main" id="{50168A4F-378F-4C12-8BC8-544CAF342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109">
                <a:extLst>
                  <a:ext uri="{FF2B5EF4-FFF2-40B4-BE49-F238E27FC236}">
                    <a16:creationId xmlns:a16="http://schemas.microsoft.com/office/drawing/2014/main" id="{BFD565A9-6994-4EC7-BAA2-AF2974942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71" name="Line 110">
            <a:extLst>
              <a:ext uri="{FF2B5EF4-FFF2-40B4-BE49-F238E27FC236}">
                <a16:creationId xmlns:a16="http://schemas.microsoft.com/office/drawing/2014/main" id="{1EA33635-A5D5-4929-82AA-20802E4AD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2498" y="3841289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2" name="Line 111">
            <a:extLst>
              <a:ext uri="{FF2B5EF4-FFF2-40B4-BE49-F238E27FC236}">
                <a16:creationId xmlns:a16="http://schemas.microsoft.com/office/drawing/2014/main" id="{893B7BC5-2476-4412-AEBA-A19076C75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2048" y="3841289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3" name="Line 112">
            <a:extLst>
              <a:ext uri="{FF2B5EF4-FFF2-40B4-BE49-F238E27FC236}">
                <a16:creationId xmlns:a16="http://schemas.microsoft.com/office/drawing/2014/main" id="{98503DD4-659F-412F-B2EF-B1A6A2E44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4535" y="3674602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4" name="Group 113">
            <a:extLst>
              <a:ext uri="{FF2B5EF4-FFF2-40B4-BE49-F238E27FC236}">
                <a16:creationId xmlns:a16="http://schemas.microsoft.com/office/drawing/2014/main" id="{B460ACE0-F365-4944-A8C5-D6295F62B350}"/>
              </a:ext>
            </a:extLst>
          </p:cNvPr>
          <p:cNvGrpSpPr>
            <a:grpSpLocks/>
          </p:cNvGrpSpPr>
          <p:nvPr/>
        </p:nvGrpSpPr>
        <p:grpSpPr bwMode="auto">
          <a:xfrm>
            <a:off x="8087335" y="3203114"/>
            <a:ext cx="914400" cy="590550"/>
            <a:chOff x="10665" y="3225"/>
            <a:chExt cx="1440" cy="930"/>
          </a:xfrm>
        </p:grpSpPr>
        <p:sp>
          <p:nvSpPr>
            <p:cNvPr id="275" name="Oval 114">
              <a:extLst>
                <a:ext uri="{FF2B5EF4-FFF2-40B4-BE49-F238E27FC236}">
                  <a16:creationId xmlns:a16="http://schemas.microsoft.com/office/drawing/2014/main" id="{A1759E71-8A36-41BC-AF8B-E7743FB5D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6" name="Group 115">
              <a:extLst>
                <a:ext uri="{FF2B5EF4-FFF2-40B4-BE49-F238E27FC236}">
                  <a16:creationId xmlns:a16="http://schemas.microsoft.com/office/drawing/2014/main" id="{C7546D4B-C402-4AA9-AFD2-46ADC09A0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277" name="Object 116">
                <a:extLst>
                  <a:ext uri="{FF2B5EF4-FFF2-40B4-BE49-F238E27FC236}">
                    <a16:creationId xmlns:a16="http://schemas.microsoft.com/office/drawing/2014/main" id="{9FD0D976-E4A9-4DDE-AB9B-9F183AE513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30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76831" name="Object 116">
                            <a:extLst>
                              <a:ext uri="{FF2B5EF4-FFF2-40B4-BE49-F238E27FC236}">
                                <a16:creationId xmlns:a16="http://schemas.microsoft.com/office/drawing/2014/main" id="{FBBCD04F-D1DA-4270-A873-4182ED0976F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8" name="Object 117">
                <a:extLst>
                  <a:ext uri="{FF2B5EF4-FFF2-40B4-BE49-F238E27FC236}">
                    <a16:creationId xmlns:a16="http://schemas.microsoft.com/office/drawing/2014/main" id="{7039BD2F-451E-46DF-BF66-11A2418FD2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31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76832" name="Object 117">
                            <a:extLst>
                              <a:ext uri="{FF2B5EF4-FFF2-40B4-BE49-F238E27FC236}">
                                <a16:creationId xmlns:a16="http://schemas.microsoft.com/office/drawing/2014/main" id="{10DFDBEE-5075-473E-962B-2AD466E9B5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9" name="Freeform 118">
            <a:extLst>
              <a:ext uri="{FF2B5EF4-FFF2-40B4-BE49-F238E27FC236}">
                <a16:creationId xmlns:a16="http://schemas.microsoft.com/office/drawing/2014/main" id="{34D6E9F2-FD3B-412C-A38F-0472789FE3E6}"/>
              </a:ext>
            </a:extLst>
          </p:cNvPr>
          <p:cNvSpPr>
            <a:spLocks/>
          </p:cNvSpPr>
          <p:nvPr/>
        </p:nvSpPr>
        <p:spPr bwMode="auto">
          <a:xfrm>
            <a:off x="4489533" y="3707940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0" name="Text Box 119">
            <a:extLst>
              <a:ext uri="{FF2B5EF4-FFF2-40B4-BE49-F238E27FC236}">
                <a16:creationId xmlns:a16="http://schemas.microsoft.com/office/drawing/2014/main" id="{E64EB413-8071-4B0D-9111-C5C4ECB64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624" y="4059832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281" name="Freeform 120">
            <a:extLst>
              <a:ext uri="{FF2B5EF4-FFF2-40B4-BE49-F238E27FC236}">
                <a16:creationId xmlns:a16="http://schemas.microsoft.com/office/drawing/2014/main" id="{2E66CF45-EC47-441A-B26E-37D89F72AF5E}"/>
              </a:ext>
            </a:extLst>
          </p:cNvPr>
          <p:cNvSpPr>
            <a:spLocks/>
          </p:cNvSpPr>
          <p:nvPr/>
        </p:nvSpPr>
        <p:spPr bwMode="auto">
          <a:xfrm>
            <a:off x="4005873" y="5284327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2" name="Object 121">
            <a:extLst>
              <a:ext uri="{FF2B5EF4-FFF2-40B4-BE49-F238E27FC236}">
                <a16:creationId xmlns:a16="http://schemas.microsoft.com/office/drawing/2014/main" id="{0695657E-4592-43BB-8E6D-DFB1BE3A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706418"/>
              </p:ext>
            </p:extLst>
          </p:nvPr>
        </p:nvGraphicFramePr>
        <p:xfrm>
          <a:off x="5139348" y="5466889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2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190585" name="Object 121">
                        <a:extLst>
                          <a:ext uri="{FF2B5EF4-FFF2-40B4-BE49-F238E27FC236}">
                            <a16:creationId xmlns:a16="http://schemas.microsoft.com/office/drawing/2014/main" id="{334EE6E3-C97F-471D-8D4D-B6E79D6015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348" y="5466889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" name="Line 122">
            <a:extLst>
              <a:ext uri="{FF2B5EF4-FFF2-40B4-BE49-F238E27FC236}">
                <a16:creationId xmlns:a16="http://schemas.microsoft.com/office/drawing/2014/main" id="{18FCDB77-8C2F-4308-A35A-78D56B390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0998" y="2304589"/>
            <a:ext cx="2528887" cy="1087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4" name="Line 123">
            <a:extLst>
              <a:ext uri="{FF2B5EF4-FFF2-40B4-BE49-F238E27FC236}">
                <a16:creationId xmlns:a16="http://schemas.microsoft.com/office/drawing/2014/main" id="{3AA3E46E-6C3C-4288-8410-B468E395FD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63473" y="4311189"/>
            <a:ext cx="255587" cy="5397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5" name="Line 124">
            <a:extLst>
              <a:ext uri="{FF2B5EF4-FFF2-40B4-BE49-F238E27FC236}">
                <a16:creationId xmlns:a16="http://schemas.microsoft.com/office/drawing/2014/main" id="{1F3B761F-4A4D-482A-AFEE-A8540F824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8523" y="2309352"/>
            <a:ext cx="215900" cy="779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" name="Text Box 125">
            <a:extLst>
              <a:ext uri="{FF2B5EF4-FFF2-40B4-BE49-F238E27FC236}">
                <a16:creationId xmlns:a16="http://schemas.microsoft.com/office/drawing/2014/main" id="{7997801C-0A03-42C3-B861-0D14EF971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7925" y="1428589"/>
            <a:ext cx="43611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被访问网络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移动用户当前所在的网络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79.129.13/24)</a:t>
            </a:r>
          </a:p>
        </p:txBody>
      </p:sp>
      <p:sp>
        <p:nvSpPr>
          <p:cNvPr id="287" name="Text Box 126">
            <a:extLst>
              <a:ext uri="{FF2B5EF4-FFF2-40B4-BE49-F238E27FC236}">
                <a16:creationId xmlns:a16="http://schemas.microsoft.com/office/drawing/2014/main" id="{EFE952E9-52D0-4CED-B36D-86076CC72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848" y="1606162"/>
            <a:ext cx="36718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永久地址（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MA</a:t>
            </a: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保持不变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(e.g., 128.119.40.186)</a:t>
            </a:r>
          </a:p>
        </p:txBody>
      </p:sp>
      <p:sp>
        <p:nvSpPr>
          <p:cNvPr id="288" name="Text Box 127">
            <a:extLst>
              <a:ext uri="{FF2B5EF4-FFF2-40B4-BE49-F238E27FC236}">
                <a16:creationId xmlns:a16="http://schemas.microsoft.com/office/drawing/2014/main" id="{3E178475-C152-4638-984C-C2D2062A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0235" y="4810557"/>
            <a:ext cx="402732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外部代理</a:t>
            </a:r>
            <a:r>
              <a:rPr lang="en-US" altLang="zh-CN" sz="28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800" i="1" dirty="0">
                <a:ea typeface="楷体" panose="02010609060101010101" pitchFamily="49" charset="-122"/>
                <a:cs typeface="Arial" panose="020B0604020202020204" pitchFamily="34" charset="0"/>
              </a:rPr>
              <a:t>在被访问网络中帮助移动节点完成移动管理功能的实体</a:t>
            </a:r>
            <a:r>
              <a:rPr lang="en-US" altLang="zh-CN" sz="2800" i="1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9" name="Line 128">
            <a:extLst>
              <a:ext uri="{FF2B5EF4-FFF2-40B4-BE49-F238E27FC236}">
                <a16:creationId xmlns:a16="http://schemas.microsoft.com/office/drawing/2014/main" id="{B64812A0-518A-45FE-9B3B-350B7FC3ED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609" y="3227879"/>
            <a:ext cx="1736725" cy="3165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0" name="Text Box 129">
            <a:extLst>
              <a:ext uri="{FF2B5EF4-FFF2-40B4-BE49-F238E27FC236}">
                <a16:creationId xmlns:a16="http://schemas.microsoft.com/office/drawing/2014/main" id="{A4FC8856-3A49-4263-89DF-45F001B0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329" y="5583203"/>
            <a:ext cx="2747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通信者</a:t>
            </a:r>
            <a:r>
              <a:rPr lang="en-US" altLang="zh-CN" sz="24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i="1" dirty="0">
                <a:ea typeface="楷体" panose="02010609060101010101" pitchFamily="49" charset="-122"/>
                <a:cs typeface="Arial" panose="020B0604020202020204" pitchFamily="34" charset="0"/>
              </a:rPr>
              <a:t>希望与移动节点通信的实体</a:t>
            </a:r>
            <a:endParaRPr lang="zh-CN" altLang="en-US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1" name="Line 130">
            <a:extLst>
              <a:ext uri="{FF2B5EF4-FFF2-40B4-BE49-F238E27FC236}">
                <a16:creationId xmlns:a16="http://schemas.microsoft.com/office/drawing/2014/main" id="{70207A5A-C03D-44AB-BF3E-C7AA69C5B7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6660" y="5687552"/>
            <a:ext cx="1169988" cy="3111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7450DD-67C3-4180-AA08-419F310A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3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286" grpId="0"/>
      <p:bldP spid="287" grpId="0"/>
      <p:bldP spid="288" grpId="0"/>
      <p:bldP spid="2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626570" cy="1428589"/>
            <a:chOff x="551030" y="-368704"/>
            <a:chExt cx="5626570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975969" cy="681476"/>
              <a:chOff x="1839058" y="967769"/>
              <a:chExt cx="4975969" cy="68147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无线网络的元素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78" name="Oval 4">
            <a:extLst>
              <a:ext uri="{FF2B5EF4-FFF2-40B4-BE49-F238E27FC236}">
                <a16:creationId xmlns:a16="http://schemas.microsoft.com/office/drawing/2014/main" id="{67DD9163-C41B-4FF9-99FF-64E8E1CA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829" y="474662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179" name="Picture 5" descr="31u_bnrz[1]">
            <a:extLst>
              <a:ext uri="{FF2B5EF4-FFF2-40B4-BE49-F238E27FC236}">
                <a16:creationId xmlns:a16="http://schemas.microsoft.com/office/drawing/2014/main" id="{AD18600B-8C3C-448F-95F6-932AD5F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54" y="5324475"/>
            <a:ext cx="21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0" name="Group 6">
            <a:extLst>
              <a:ext uri="{FF2B5EF4-FFF2-40B4-BE49-F238E27FC236}">
                <a16:creationId xmlns:a16="http://schemas.microsoft.com/office/drawing/2014/main" id="{E49C1C63-9B43-4CC8-8372-3335269096B8}"/>
              </a:ext>
            </a:extLst>
          </p:cNvPr>
          <p:cNvGrpSpPr>
            <a:grpSpLocks/>
          </p:cNvGrpSpPr>
          <p:nvPr/>
        </p:nvGrpSpPr>
        <p:grpSpPr bwMode="auto">
          <a:xfrm>
            <a:off x="2056292" y="1789112"/>
            <a:ext cx="1755775" cy="1625600"/>
            <a:chOff x="567" y="1326"/>
            <a:chExt cx="1106" cy="1024"/>
          </a:xfrm>
        </p:grpSpPr>
        <p:sp>
          <p:nvSpPr>
            <p:cNvPr id="181" name="Oval 7">
              <a:extLst>
                <a:ext uri="{FF2B5EF4-FFF2-40B4-BE49-F238E27FC236}">
                  <a16:creationId xmlns:a16="http://schemas.microsoft.com/office/drawing/2014/main" id="{3B1DE6E1-6E51-40B4-B9D2-9DFEE2F5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326"/>
              <a:ext cx="1106" cy="1024"/>
            </a:xfrm>
            <a:prstGeom prst="ellipse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pic>
          <p:nvPicPr>
            <p:cNvPr id="182" name="Picture 8" descr="31u_bnrz[1]">
              <a:extLst>
                <a:ext uri="{FF2B5EF4-FFF2-40B4-BE49-F238E27FC236}">
                  <a16:creationId xmlns:a16="http://schemas.microsoft.com/office/drawing/2014/main" id="{8A1A40A6-96DE-454B-BB85-0E74B97ED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035" y="1785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3" name="Group 9">
              <a:extLst>
                <a:ext uri="{FF2B5EF4-FFF2-40B4-BE49-F238E27FC236}">
                  <a16:creationId xmlns:a16="http://schemas.microsoft.com/office/drawing/2014/main" id="{46037018-6625-4C2C-9F46-7E65211E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" y="1447"/>
              <a:ext cx="252" cy="288"/>
              <a:chOff x="2870" y="1518"/>
              <a:chExt cx="292" cy="320"/>
            </a:xfrm>
          </p:grpSpPr>
          <p:graphicFrame>
            <p:nvGraphicFramePr>
              <p:cNvPr id="199" name="Object 10">
                <a:extLst>
                  <a:ext uri="{FF2B5EF4-FFF2-40B4-BE49-F238E27FC236}">
                    <a16:creationId xmlns:a16="http://schemas.microsoft.com/office/drawing/2014/main" id="{198B02C7-48DA-496B-80E4-DFD98F512D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2"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10313" name="Object 10">
                            <a:extLst>
                              <a:ext uri="{FF2B5EF4-FFF2-40B4-BE49-F238E27FC236}">
                                <a16:creationId xmlns:a16="http://schemas.microsoft.com/office/drawing/2014/main" id="{390CAED0-703A-45CB-88C1-D4AEFDEEFED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" name="Object 11">
                <a:extLst>
                  <a:ext uri="{FF2B5EF4-FFF2-40B4-BE49-F238E27FC236}">
                    <a16:creationId xmlns:a16="http://schemas.microsoft.com/office/drawing/2014/main" id="{9E25CA13-F9B3-4165-95E8-EBB0A6C5AA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3" name="Clip" r:id="rId9" imgW="1268295" imgH="1199426" progId="MS_ClipArt_Gallery.2">
                      <p:embed/>
                    </p:oleObj>
                  </mc:Choice>
                  <mc:Fallback>
                    <p:oleObj name="Clip" r:id="rId9" imgW="1268295" imgH="1199426" progId="MS_ClipArt_Gallery.2">
                      <p:embed/>
                      <p:pic>
                        <p:nvPicPr>
                          <p:cNvPr id="10314" name="Object 11">
                            <a:extLst>
                              <a:ext uri="{FF2B5EF4-FFF2-40B4-BE49-F238E27FC236}">
                                <a16:creationId xmlns:a16="http://schemas.microsoft.com/office/drawing/2014/main" id="{44E9E677-4FCE-4B35-98FB-18A7A94973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" name="Group 12">
              <a:extLst>
                <a:ext uri="{FF2B5EF4-FFF2-40B4-BE49-F238E27FC236}">
                  <a16:creationId xmlns:a16="http://schemas.microsoft.com/office/drawing/2014/main" id="{30C847AF-610F-4E4F-8899-9D5280C8F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" y="1379"/>
              <a:ext cx="252" cy="288"/>
              <a:chOff x="2870" y="1518"/>
              <a:chExt cx="292" cy="320"/>
            </a:xfrm>
          </p:grpSpPr>
          <p:graphicFrame>
            <p:nvGraphicFramePr>
              <p:cNvPr id="197" name="Object 13">
                <a:extLst>
                  <a:ext uri="{FF2B5EF4-FFF2-40B4-BE49-F238E27FC236}">
                    <a16:creationId xmlns:a16="http://schemas.microsoft.com/office/drawing/2014/main" id="{A26C4FA8-A6AB-4EFA-B906-9AFD4D08ED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4" name="Clip" r:id="rId11" imgW="826829" imgH="840406" progId="MS_ClipArt_Gallery.2">
                      <p:embed/>
                    </p:oleObj>
                  </mc:Choice>
                  <mc:Fallback>
                    <p:oleObj name="Clip" r:id="rId11" imgW="826829" imgH="840406" progId="MS_ClipArt_Gallery.2">
                      <p:embed/>
                      <p:pic>
                        <p:nvPicPr>
                          <p:cNvPr id="10311" name="Object 13">
                            <a:extLst>
                              <a:ext uri="{FF2B5EF4-FFF2-40B4-BE49-F238E27FC236}">
                                <a16:creationId xmlns:a16="http://schemas.microsoft.com/office/drawing/2014/main" id="{8DD365CB-8166-48D8-B5D7-B5F7C843476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Object 14">
                <a:extLst>
                  <a:ext uri="{FF2B5EF4-FFF2-40B4-BE49-F238E27FC236}">
                    <a16:creationId xmlns:a16="http://schemas.microsoft.com/office/drawing/2014/main" id="{18A69302-08E8-4B30-B1E0-EAC8AB54BF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5" name="Clip" r:id="rId12" imgW="1268295" imgH="1199426" progId="MS_ClipArt_Gallery.2">
                      <p:embed/>
                    </p:oleObj>
                  </mc:Choice>
                  <mc:Fallback>
                    <p:oleObj name="Clip" r:id="rId12" imgW="1268295" imgH="1199426" progId="MS_ClipArt_Gallery.2">
                      <p:embed/>
                      <p:pic>
                        <p:nvPicPr>
                          <p:cNvPr id="10312" name="Object 14">
                            <a:extLst>
                              <a:ext uri="{FF2B5EF4-FFF2-40B4-BE49-F238E27FC236}">
                                <a16:creationId xmlns:a16="http://schemas.microsoft.com/office/drawing/2014/main" id="{AC97F452-2927-4F93-8D09-BA39350901B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Group 15">
              <a:extLst>
                <a:ext uri="{FF2B5EF4-FFF2-40B4-BE49-F238E27FC236}">
                  <a16:creationId xmlns:a16="http://schemas.microsoft.com/office/drawing/2014/main" id="{FD49887D-BF25-4800-8698-737931B89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" y="1878"/>
              <a:ext cx="252" cy="288"/>
              <a:chOff x="2870" y="1518"/>
              <a:chExt cx="292" cy="320"/>
            </a:xfrm>
          </p:grpSpPr>
          <p:graphicFrame>
            <p:nvGraphicFramePr>
              <p:cNvPr id="191" name="Object 16">
                <a:extLst>
                  <a:ext uri="{FF2B5EF4-FFF2-40B4-BE49-F238E27FC236}">
                    <a16:creationId xmlns:a16="http://schemas.microsoft.com/office/drawing/2014/main" id="{5397EBE3-CD94-4039-9376-D4636DE6B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6" name="Clip" r:id="rId13" imgW="826829" imgH="840406" progId="MS_ClipArt_Gallery.2">
                      <p:embed/>
                    </p:oleObj>
                  </mc:Choice>
                  <mc:Fallback>
                    <p:oleObj name="Clip" r:id="rId13" imgW="826829" imgH="840406" progId="MS_ClipArt_Gallery.2">
                      <p:embed/>
                      <p:pic>
                        <p:nvPicPr>
                          <p:cNvPr id="10309" name="Object 16">
                            <a:extLst>
                              <a:ext uri="{FF2B5EF4-FFF2-40B4-BE49-F238E27FC236}">
                                <a16:creationId xmlns:a16="http://schemas.microsoft.com/office/drawing/2014/main" id="{51686AFF-53CA-44B5-A82F-FB8CE531D6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6" name="Object 17">
                <a:extLst>
                  <a:ext uri="{FF2B5EF4-FFF2-40B4-BE49-F238E27FC236}">
                    <a16:creationId xmlns:a16="http://schemas.microsoft.com/office/drawing/2014/main" id="{B33175B2-1A91-45D6-B7E1-51B3B04A3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7" name="Clip" r:id="rId14" imgW="1268295" imgH="1199426" progId="MS_ClipArt_Gallery.2">
                      <p:embed/>
                    </p:oleObj>
                  </mc:Choice>
                  <mc:Fallback>
                    <p:oleObj name="Clip" r:id="rId14" imgW="1268295" imgH="1199426" progId="MS_ClipArt_Gallery.2">
                      <p:embed/>
                      <p:pic>
                        <p:nvPicPr>
                          <p:cNvPr id="10310" name="Object 17">
                            <a:extLst>
                              <a:ext uri="{FF2B5EF4-FFF2-40B4-BE49-F238E27FC236}">
                                <a16:creationId xmlns:a16="http://schemas.microsoft.com/office/drawing/2014/main" id="{D5029C72-D7E1-4D61-BD74-027868A0A5D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1" name="Line 18">
            <a:extLst>
              <a:ext uri="{FF2B5EF4-FFF2-40B4-BE49-F238E27FC236}">
                <a16:creationId xmlns:a16="http://schemas.microsoft.com/office/drawing/2014/main" id="{1BF56DE5-AFCA-4C05-B5B8-A234DA9DD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4992" y="2790825"/>
            <a:ext cx="900112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7E8AFDAC-8AE3-46C8-912C-7B847B25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542" y="371157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03" name="Picture 20" descr="31u_bnrz[1]">
            <a:extLst>
              <a:ext uri="{FF2B5EF4-FFF2-40B4-BE49-F238E27FC236}">
                <a16:creationId xmlns:a16="http://schemas.microsoft.com/office/drawing/2014/main" id="{4FB99917-2679-4C8A-A03B-E61949A7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817" y="43799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">
            <a:extLst>
              <a:ext uri="{FF2B5EF4-FFF2-40B4-BE49-F238E27FC236}">
                <a16:creationId xmlns:a16="http://schemas.microsoft.com/office/drawing/2014/main" id="{EDA0C389-F2D4-4428-AB9E-CAAB45F4CFB1}"/>
              </a:ext>
            </a:extLst>
          </p:cNvPr>
          <p:cNvGrpSpPr>
            <a:grpSpLocks/>
          </p:cNvGrpSpPr>
          <p:nvPr/>
        </p:nvGrpSpPr>
        <p:grpSpPr bwMode="auto">
          <a:xfrm>
            <a:off x="2942117" y="4730750"/>
            <a:ext cx="400050" cy="457200"/>
            <a:chOff x="2870" y="1518"/>
            <a:chExt cx="292" cy="320"/>
          </a:xfrm>
        </p:grpSpPr>
        <p:graphicFrame>
          <p:nvGraphicFramePr>
            <p:cNvPr id="217" name="Object 22">
              <a:extLst>
                <a:ext uri="{FF2B5EF4-FFF2-40B4-BE49-F238E27FC236}">
                  <a16:creationId xmlns:a16="http://schemas.microsoft.com/office/drawing/2014/main" id="{27FE0EAC-CE44-42C4-A9E9-42BACC45A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8" name="Clip" r:id="rId15" imgW="826829" imgH="840406" progId="MS_ClipArt_Gallery.2">
                    <p:embed/>
                  </p:oleObj>
                </mc:Choice>
                <mc:Fallback>
                  <p:oleObj name="Clip" r:id="rId15" imgW="826829" imgH="840406" progId="MS_ClipArt_Gallery.2">
                    <p:embed/>
                    <p:pic>
                      <p:nvPicPr>
                        <p:cNvPr id="10302" name="Object 22">
                          <a:extLst>
                            <a:ext uri="{FF2B5EF4-FFF2-40B4-BE49-F238E27FC236}">
                              <a16:creationId xmlns:a16="http://schemas.microsoft.com/office/drawing/2014/main" id="{F74E19CD-DFDD-4725-9667-4F9CE88F5C0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Object 23">
              <a:extLst>
                <a:ext uri="{FF2B5EF4-FFF2-40B4-BE49-F238E27FC236}">
                  <a16:creationId xmlns:a16="http://schemas.microsoft.com/office/drawing/2014/main" id="{9E60CF9D-25D3-4A9E-8553-F818FBD07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9" name="Clip" r:id="rId16" imgW="1268295" imgH="1199426" progId="MS_ClipArt_Gallery.2">
                    <p:embed/>
                  </p:oleObj>
                </mc:Choice>
                <mc:Fallback>
                  <p:oleObj name="Clip" r:id="rId16" imgW="1268295" imgH="1199426" progId="MS_ClipArt_Gallery.2">
                    <p:embed/>
                    <p:pic>
                      <p:nvPicPr>
                        <p:cNvPr id="10303" name="Object 23">
                          <a:extLst>
                            <a:ext uri="{FF2B5EF4-FFF2-40B4-BE49-F238E27FC236}">
                              <a16:creationId xmlns:a16="http://schemas.microsoft.com/office/drawing/2014/main" id="{3946AF6C-D1BA-4361-8DEF-9C8BA8D320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" name="Group 24">
            <a:extLst>
              <a:ext uri="{FF2B5EF4-FFF2-40B4-BE49-F238E27FC236}">
                <a16:creationId xmlns:a16="http://schemas.microsoft.com/office/drawing/2014/main" id="{450AF94E-07A7-449D-9AF7-77C5A9E2A51B}"/>
              </a:ext>
            </a:extLst>
          </p:cNvPr>
          <p:cNvGrpSpPr>
            <a:grpSpLocks/>
          </p:cNvGrpSpPr>
          <p:nvPr/>
        </p:nvGrpSpPr>
        <p:grpSpPr bwMode="auto">
          <a:xfrm>
            <a:off x="2791304" y="3781425"/>
            <a:ext cx="400050" cy="457200"/>
            <a:chOff x="2870" y="1518"/>
            <a:chExt cx="292" cy="320"/>
          </a:xfrm>
        </p:grpSpPr>
        <p:graphicFrame>
          <p:nvGraphicFramePr>
            <p:cNvPr id="220" name="Object 25">
              <a:extLst>
                <a:ext uri="{FF2B5EF4-FFF2-40B4-BE49-F238E27FC236}">
                  <a16:creationId xmlns:a16="http://schemas.microsoft.com/office/drawing/2014/main" id="{29A37EA5-9BAC-43EF-A48E-5961A3275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0" name="Clip" r:id="rId17" imgW="826829" imgH="840406" progId="MS_ClipArt_Gallery.2">
                    <p:embed/>
                  </p:oleObj>
                </mc:Choice>
                <mc:Fallback>
                  <p:oleObj name="Clip" r:id="rId17" imgW="826829" imgH="840406" progId="MS_ClipArt_Gallery.2">
                    <p:embed/>
                    <p:pic>
                      <p:nvPicPr>
                        <p:cNvPr id="10300" name="Object 25">
                          <a:extLst>
                            <a:ext uri="{FF2B5EF4-FFF2-40B4-BE49-F238E27FC236}">
                              <a16:creationId xmlns:a16="http://schemas.microsoft.com/office/drawing/2014/main" id="{EA25B071-3A9B-457B-904C-999669C5E7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26">
              <a:extLst>
                <a:ext uri="{FF2B5EF4-FFF2-40B4-BE49-F238E27FC236}">
                  <a16:creationId xmlns:a16="http://schemas.microsoft.com/office/drawing/2014/main" id="{39331F93-B5A6-4E44-89BE-F53B36B9E5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1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10301" name="Object 26">
                          <a:extLst>
                            <a:ext uri="{FF2B5EF4-FFF2-40B4-BE49-F238E27FC236}">
                              <a16:creationId xmlns:a16="http://schemas.microsoft.com/office/drawing/2014/main" id="{37CCEA33-CB9B-40D7-870C-BCEB7CF393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" name="Group 27">
            <a:extLst>
              <a:ext uri="{FF2B5EF4-FFF2-40B4-BE49-F238E27FC236}">
                <a16:creationId xmlns:a16="http://schemas.microsoft.com/office/drawing/2014/main" id="{D9BB43FD-7656-4239-A0B9-053E27E73F67}"/>
              </a:ext>
            </a:extLst>
          </p:cNvPr>
          <p:cNvGrpSpPr>
            <a:grpSpLocks/>
          </p:cNvGrpSpPr>
          <p:nvPr/>
        </p:nvGrpSpPr>
        <p:grpSpPr bwMode="auto">
          <a:xfrm>
            <a:off x="2405542" y="4587875"/>
            <a:ext cx="400050" cy="457200"/>
            <a:chOff x="2870" y="1518"/>
            <a:chExt cx="292" cy="320"/>
          </a:xfrm>
        </p:grpSpPr>
        <p:graphicFrame>
          <p:nvGraphicFramePr>
            <p:cNvPr id="223" name="Object 28">
              <a:extLst>
                <a:ext uri="{FF2B5EF4-FFF2-40B4-BE49-F238E27FC236}">
                  <a16:creationId xmlns:a16="http://schemas.microsoft.com/office/drawing/2014/main" id="{59535954-E585-4E1C-977C-7DC0D03E7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2" name="Clip" r:id="rId19" imgW="826829" imgH="840406" progId="MS_ClipArt_Gallery.2">
                    <p:embed/>
                  </p:oleObj>
                </mc:Choice>
                <mc:Fallback>
                  <p:oleObj name="Clip" r:id="rId19" imgW="826829" imgH="840406" progId="MS_ClipArt_Gallery.2">
                    <p:embed/>
                    <p:pic>
                      <p:nvPicPr>
                        <p:cNvPr id="10298" name="Object 28">
                          <a:extLst>
                            <a:ext uri="{FF2B5EF4-FFF2-40B4-BE49-F238E27FC236}">
                              <a16:creationId xmlns:a16="http://schemas.microsoft.com/office/drawing/2014/main" id="{23C2AE38-667E-4173-B666-B2705C445D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4" name="Object 29">
              <a:extLst>
                <a:ext uri="{FF2B5EF4-FFF2-40B4-BE49-F238E27FC236}">
                  <a16:creationId xmlns:a16="http://schemas.microsoft.com/office/drawing/2014/main" id="{A6A4B6BD-05A6-40F2-AB88-986EDEEAB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3" name="Clip" r:id="rId20" imgW="1268295" imgH="1199426" progId="MS_ClipArt_Gallery.2">
                    <p:embed/>
                  </p:oleObj>
                </mc:Choice>
                <mc:Fallback>
                  <p:oleObj name="Clip" r:id="rId20" imgW="1268295" imgH="1199426" progId="MS_ClipArt_Gallery.2">
                    <p:embed/>
                    <p:pic>
                      <p:nvPicPr>
                        <p:cNvPr id="10299" name="Object 29">
                          <a:extLst>
                            <a:ext uri="{FF2B5EF4-FFF2-40B4-BE49-F238E27FC236}">
                              <a16:creationId xmlns:a16="http://schemas.microsoft.com/office/drawing/2014/main" id="{E19B3B55-7E5C-4DAB-9731-39D38F8D2E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Line 30">
            <a:extLst>
              <a:ext uri="{FF2B5EF4-FFF2-40B4-BE49-F238E27FC236}">
                <a16:creationId xmlns:a16="http://schemas.microsoft.com/office/drawing/2014/main" id="{55194B8A-8FB5-40DE-B664-CBE7858D9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5629" y="3800475"/>
            <a:ext cx="97472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" name="Group 31">
            <a:extLst>
              <a:ext uri="{FF2B5EF4-FFF2-40B4-BE49-F238E27FC236}">
                <a16:creationId xmlns:a16="http://schemas.microsoft.com/office/drawing/2014/main" id="{0F1A12CB-EC8B-4412-B100-EAD7955D3638}"/>
              </a:ext>
            </a:extLst>
          </p:cNvPr>
          <p:cNvGrpSpPr>
            <a:grpSpLocks/>
          </p:cNvGrpSpPr>
          <p:nvPr/>
        </p:nvGrpSpPr>
        <p:grpSpPr bwMode="auto">
          <a:xfrm>
            <a:off x="2281717" y="4040187"/>
            <a:ext cx="400050" cy="457200"/>
            <a:chOff x="2870" y="1518"/>
            <a:chExt cx="292" cy="320"/>
          </a:xfrm>
        </p:grpSpPr>
        <p:graphicFrame>
          <p:nvGraphicFramePr>
            <p:cNvPr id="227" name="Object 32">
              <a:extLst>
                <a:ext uri="{FF2B5EF4-FFF2-40B4-BE49-F238E27FC236}">
                  <a16:creationId xmlns:a16="http://schemas.microsoft.com/office/drawing/2014/main" id="{40BBAE91-832B-4C78-B9DF-5B60C06C8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4" name="Clip" r:id="rId21" imgW="826829" imgH="840406" progId="MS_ClipArt_Gallery.2">
                    <p:embed/>
                  </p:oleObj>
                </mc:Choice>
                <mc:Fallback>
                  <p:oleObj name="Clip" r:id="rId21" imgW="826829" imgH="840406" progId="MS_ClipArt_Gallery.2">
                    <p:embed/>
                    <p:pic>
                      <p:nvPicPr>
                        <p:cNvPr id="10296" name="Object 32">
                          <a:extLst>
                            <a:ext uri="{FF2B5EF4-FFF2-40B4-BE49-F238E27FC236}">
                              <a16:creationId xmlns:a16="http://schemas.microsoft.com/office/drawing/2014/main" id="{638ADEE8-A462-434C-82FC-0F95266466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8" name="Object 33">
              <a:extLst>
                <a:ext uri="{FF2B5EF4-FFF2-40B4-BE49-F238E27FC236}">
                  <a16:creationId xmlns:a16="http://schemas.microsoft.com/office/drawing/2014/main" id="{B17780EC-9B6F-4343-BEA9-8680C6AB0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5" name="Clip" r:id="rId22" imgW="1268295" imgH="1199426" progId="MS_ClipArt_Gallery.2">
                    <p:embed/>
                  </p:oleObj>
                </mc:Choice>
                <mc:Fallback>
                  <p:oleObj name="Clip" r:id="rId22" imgW="1268295" imgH="1199426" progId="MS_ClipArt_Gallery.2">
                    <p:embed/>
                    <p:pic>
                      <p:nvPicPr>
                        <p:cNvPr id="10297" name="Object 33">
                          <a:extLst>
                            <a:ext uri="{FF2B5EF4-FFF2-40B4-BE49-F238E27FC236}">
                              <a16:creationId xmlns:a16="http://schemas.microsoft.com/office/drawing/2014/main" id="{C459E688-D7A8-43EB-8460-F48B127FBC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" name="Oval 34">
            <a:extLst>
              <a:ext uri="{FF2B5EF4-FFF2-40B4-BE49-F238E27FC236}">
                <a16:creationId xmlns:a16="http://schemas.microsoft.com/office/drawing/2014/main" id="{FC9AA7CB-EF90-4AB8-B319-C4A47955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142" y="4662487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30" name="Picture 35" descr="31u_bnrz[1]">
            <a:extLst>
              <a:ext uri="{FF2B5EF4-FFF2-40B4-BE49-F238E27FC236}">
                <a16:creationId xmlns:a16="http://schemas.microsoft.com/office/drawing/2014/main" id="{A40B0F0A-42BE-4A91-974C-F0E49EB9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417" y="53451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" name="Group 36">
            <a:extLst>
              <a:ext uri="{FF2B5EF4-FFF2-40B4-BE49-F238E27FC236}">
                <a16:creationId xmlns:a16="http://schemas.microsoft.com/office/drawing/2014/main" id="{C9D9CE22-8095-4DA4-A1FF-29F620C980C8}"/>
              </a:ext>
            </a:extLst>
          </p:cNvPr>
          <p:cNvGrpSpPr>
            <a:grpSpLocks/>
          </p:cNvGrpSpPr>
          <p:nvPr/>
        </p:nvGrpSpPr>
        <p:grpSpPr bwMode="auto">
          <a:xfrm>
            <a:off x="5329717" y="5695950"/>
            <a:ext cx="400050" cy="457200"/>
            <a:chOff x="2870" y="1518"/>
            <a:chExt cx="292" cy="320"/>
          </a:xfrm>
        </p:grpSpPr>
        <p:graphicFrame>
          <p:nvGraphicFramePr>
            <p:cNvPr id="232" name="Object 37">
              <a:extLst>
                <a:ext uri="{FF2B5EF4-FFF2-40B4-BE49-F238E27FC236}">
                  <a16:creationId xmlns:a16="http://schemas.microsoft.com/office/drawing/2014/main" id="{7ABB65FF-6F1C-4288-B1C7-6C07E0D825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6" name="Clip" r:id="rId23" imgW="826829" imgH="840406" progId="MS_ClipArt_Gallery.2">
                    <p:embed/>
                  </p:oleObj>
                </mc:Choice>
                <mc:Fallback>
                  <p:oleObj name="Clip" r:id="rId23" imgW="826829" imgH="840406" progId="MS_ClipArt_Gallery.2">
                    <p:embed/>
                    <p:pic>
                      <p:nvPicPr>
                        <p:cNvPr id="10294" name="Object 37">
                          <a:extLst>
                            <a:ext uri="{FF2B5EF4-FFF2-40B4-BE49-F238E27FC236}">
                              <a16:creationId xmlns:a16="http://schemas.microsoft.com/office/drawing/2014/main" id="{E7BBCE07-CD39-497D-A316-BD224B9474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" name="Object 38">
              <a:extLst>
                <a:ext uri="{FF2B5EF4-FFF2-40B4-BE49-F238E27FC236}">
                  <a16:creationId xmlns:a16="http://schemas.microsoft.com/office/drawing/2014/main" id="{0AE52E35-2909-4EB8-8134-715B181D0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7" name="Clip" r:id="rId24" imgW="1268295" imgH="1199426" progId="MS_ClipArt_Gallery.2">
                    <p:embed/>
                  </p:oleObj>
                </mc:Choice>
                <mc:Fallback>
                  <p:oleObj name="Clip" r:id="rId24" imgW="1268295" imgH="1199426" progId="MS_ClipArt_Gallery.2">
                    <p:embed/>
                    <p:pic>
                      <p:nvPicPr>
                        <p:cNvPr id="10295" name="Object 38">
                          <a:extLst>
                            <a:ext uri="{FF2B5EF4-FFF2-40B4-BE49-F238E27FC236}">
                              <a16:creationId xmlns:a16="http://schemas.microsoft.com/office/drawing/2014/main" id="{0A9E4AC7-7CE6-4FCA-BADC-E602BCE26A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4" name="Group 39">
            <a:extLst>
              <a:ext uri="{FF2B5EF4-FFF2-40B4-BE49-F238E27FC236}">
                <a16:creationId xmlns:a16="http://schemas.microsoft.com/office/drawing/2014/main" id="{F5045625-0F92-43B1-9843-B100AE553DAA}"/>
              </a:ext>
            </a:extLst>
          </p:cNvPr>
          <p:cNvGrpSpPr>
            <a:grpSpLocks/>
          </p:cNvGrpSpPr>
          <p:nvPr/>
        </p:nvGrpSpPr>
        <p:grpSpPr bwMode="auto">
          <a:xfrm>
            <a:off x="5531329" y="4751387"/>
            <a:ext cx="400050" cy="457200"/>
            <a:chOff x="2870" y="1518"/>
            <a:chExt cx="292" cy="320"/>
          </a:xfrm>
        </p:grpSpPr>
        <p:graphicFrame>
          <p:nvGraphicFramePr>
            <p:cNvPr id="235" name="Object 40">
              <a:extLst>
                <a:ext uri="{FF2B5EF4-FFF2-40B4-BE49-F238E27FC236}">
                  <a16:creationId xmlns:a16="http://schemas.microsoft.com/office/drawing/2014/main" id="{9FBADFEE-F66F-4579-8B31-C32F330EF1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8" name="Clip" r:id="rId25" imgW="826829" imgH="840406" progId="MS_ClipArt_Gallery.2">
                    <p:embed/>
                  </p:oleObj>
                </mc:Choice>
                <mc:Fallback>
                  <p:oleObj name="Clip" r:id="rId25" imgW="826829" imgH="840406" progId="MS_ClipArt_Gallery.2">
                    <p:embed/>
                    <p:pic>
                      <p:nvPicPr>
                        <p:cNvPr id="10292" name="Object 40">
                          <a:extLst>
                            <a:ext uri="{FF2B5EF4-FFF2-40B4-BE49-F238E27FC236}">
                              <a16:creationId xmlns:a16="http://schemas.microsoft.com/office/drawing/2014/main" id="{9BC0DC2E-80DA-4431-BAB0-E7E7B9B31C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41">
              <a:extLst>
                <a:ext uri="{FF2B5EF4-FFF2-40B4-BE49-F238E27FC236}">
                  <a16:creationId xmlns:a16="http://schemas.microsoft.com/office/drawing/2014/main" id="{335F4FB1-D6FF-48D6-9867-3336A96F50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9" name="Clip" r:id="rId26" imgW="1268295" imgH="1199426" progId="MS_ClipArt_Gallery.2">
                    <p:embed/>
                  </p:oleObj>
                </mc:Choice>
                <mc:Fallback>
                  <p:oleObj name="Clip" r:id="rId26" imgW="1268295" imgH="1199426" progId="MS_ClipArt_Gallery.2">
                    <p:embed/>
                    <p:pic>
                      <p:nvPicPr>
                        <p:cNvPr id="10293" name="Object 41">
                          <a:extLst>
                            <a:ext uri="{FF2B5EF4-FFF2-40B4-BE49-F238E27FC236}">
                              <a16:creationId xmlns:a16="http://schemas.microsoft.com/office/drawing/2014/main" id="{EF636531-AE08-4AE0-A458-9D580D8D1B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" name="Group 42">
            <a:extLst>
              <a:ext uri="{FF2B5EF4-FFF2-40B4-BE49-F238E27FC236}">
                <a16:creationId xmlns:a16="http://schemas.microsoft.com/office/drawing/2014/main" id="{D302B965-C353-4387-8587-8B6D2E982186}"/>
              </a:ext>
            </a:extLst>
          </p:cNvPr>
          <p:cNvGrpSpPr>
            <a:grpSpLocks/>
          </p:cNvGrpSpPr>
          <p:nvPr/>
        </p:nvGrpSpPr>
        <p:grpSpPr bwMode="auto">
          <a:xfrm>
            <a:off x="4793142" y="5553075"/>
            <a:ext cx="400050" cy="457200"/>
            <a:chOff x="2870" y="1518"/>
            <a:chExt cx="292" cy="320"/>
          </a:xfrm>
        </p:grpSpPr>
        <p:graphicFrame>
          <p:nvGraphicFramePr>
            <p:cNvPr id="238" name="Object 43">
              <a:extLst>
                <a:ext uri="{FF2B5EF4-FFF2-40B4-BE49-F238E27FC236}">
                  <a16:creationId xmlns:a16="http://schemas.microsoft.com/office/drawing/2014/main" id="{D0DF65D0-A887-4289-B550-5FBD5E5CE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0" name="Clip" r:id="rId27" imgW="826829" imgH="840406" progId="MS_ClipArt_Gallery.2">
                    <p:embed/>
                  </p:oleObj>
                </mc:Choice>
                <mc:Fallback>
                  <p:oleObj name="Clip" r:id="rId27" imgW="826829" imgH="840406" progId="MS_ClipArt_Gallery.2">
                    <p:embed/>
                    <p:pic>
                      <p:nvPicPr>
                        <p:cNvPr id="10290" name="Object 43">
                          <a:extLst>
                            <a:ext uri="{FF2B5EF4-FFF2-40B4-BE49-F238E27FC236}">
                              <a16:creationId xmlns:a16="http://schemas.microsoft.com/office/drawing/2014/main" id="{AAFB332B-5CEE-458C-B95E-E646932997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9" name="Object 44">
              <a:extLst>
                <a:ext uri="{FF2B5EF4-FFF2-40B4-BE49-F238E27FC236}">
                  <a16:creationId xmlns:a16="http://schemas.microsoft.com/office/drawing/2014/main" id="{2B768A83-07AA-466F-8A09-525237D5A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1" name="Clip" r:id="rId28" imgW="1268295" imgH="1199426" progId="MS_ClipArt_Gallery.2">
                    <p:embed/>
                  </p:oleObj>
                </mc:Choice>
                <mc:Fallback>
                  <p:oleObj name="Clip" r:id="rId28" imgW="1268295" imgH="1199426" progId="MS_ClipArt_Gallery.2">
                    <p:embed/>
                    <p:pic>
                      <p:nvPicPr>
                        <p:cNvPr id="10291" name="Object 44">
                          <a:extLst>
                            <a:ext uri="{FF2B5EF4-FFF2-40B4-BE49-F238E27FC236}">
                              <a16:creationId xmlns:a16="http://schemas.microsoft.com/office/drawing/2014/main" id="{2D4D9365-D5F6-4FC4-B794-CD511FEE6C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0" name="Group 45">
            <a:extLst>
              <a:ext uri="{FF2B5EF4-FFF2-40B4-BE49-F238E27FC236}">
                <a16:creationId xmlns:a16="http://schemas.microsoft.com/office/drawing/2014/main" id="{BF474764-C065-457C-ACB6-BD8A517FA44B}"/>
              </a:ext>
            </a:extLst>
          </p:cNvPr>
          <p:cNvGrpSpPr>
            <a:grpSpLocks/>
          </p:cNvGrpSpPr>
          <p:nvPr/>
        </p:nvGrpSpPr>
        <p:grpSpPr bwMode="auto">
          <a:xfrm>
            <a:off x="4669317" y="5005387"/>
            <a:ext cx="400050" cy="457200"/>
            <a:chOff x="2870" y="1518"/>
            <a:chExt cx="292" cy="320"/>
          </a:xfrm>
        </p:grpSpPr>
        <p:graphicFrame>
          <p:nvGraphicFramePr>
            <p:cNvPr id="241" name="Object 46">
              <a:extLst>
                <a:ext uri="{FF2B5EF4-FFF2-40B4-BE49-F238E27FC236}">
                  <a16:creationId xmlns:a16="http://schemas.microsoft.com/office/drawing/2014/main" id="{32C32EEC-C522-48B7-ACFC-75C7F1998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2" name="Clip" r:id="rId29" imgW="826829" imgH="840406" progId="MS_ClipArt_Gallery.2">
                    <p:embed/>
                  </p:oleObj>
                </mc:Choice>
                <mc:Fallback>
                  <p:oleObj name="Clip" r:id="rId29" imgW="826829" imgH="840406" progId="MS_ClipArt_Gallery.2">
                    <p:embed/>
                    <p:pic>
                      <p:nvPicPr>
                        <p:cNvPr id="10288" name="Object 46">
                          <a:extLst>
                            <a:ext uri="{FF2B5EF4-FFF2-40B4-BE49-F238E27FC236}">
                              <a16:creationId xmlns:a16="http://schemas.microsoft.com/office/drawing/2014/main" id="{AAA5AD4B-634C-4A10-832A-D95DD1AD11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47">
              <a:extLst>
                <a:ext uri="{FF2B5EF4-FFF2-40B4-BE49-F238E27FC236}">
                  <a16:creationId xmlns:a16="http://schemas.microsoft.com/office/drawing/2014/main" id="{BEB18CEB-DF6F-4FBF-BA1E-97560FC0F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3" name="Clip" r:id="rId30" imgW="1268295" imgH="1199426" progId="MS_ClipArt_Gallery.2">
                    <p:embed/>
                  </p:oleObj>
                </mc:Choice>
                <mc:Fallback>
                  <p:oleObj name="Clip" r:id="rId30" imgW="1268295" imgH="1199426" progId="MS_ClipArt_Gallery.2">
                    <p:embed/>
                    <p:pic>
                      <p:nvPicPr>
                        <p:cNvPr id="10289" name="Object 47">
                          <a:extLst>
                            <a:ext uri="{FF2B5EF4-FFF2-40B4-BE49-F238E27FC236}">
                              <a16:creationId xmlns:a16="http://schemas.microsoft.com/office/drawing/2014/main" id="{F015AD79-024B-4650-8359-0283270CDC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C4BE0622-A4B8-496F-9A4A-D713D8C00582}"/>
              </a:ext>
            </a:extLst>
          </p:cNvPr>
          <p:cNvGrpSpPr>
            <a:grpSpLocks/>
          </p:cNvGrpSpPr>
          <p:nvPr/>
        </p:nvGrpSpPr>
        <p:grpSpPr bwMode="auto">
          <a:xfrm>
            <a:off x="6745767" y="5776912"/>
            <a:ext cx="400050" cy="457200"/>
            <a:chOff x="2870" y="1518"/>
            <a:chExt cx="292" cy="320"/>
          </a:xfrm>
        </p:grpSpPr>
        <p:graphicFrame>
          <p:nvGraphicFramePr>
            <p:cNvPr id="244" name="Object 49">
              <a:extLst>
                <a:ext uri="{FF2B5EF4-FFF2-40B4-BE49-F238E27FC236}">
                  <a16:creationId xmlns:a16="http://schemas.microsoft.com/office/drawing/2014/main" id="{3D88A1D1-EAA2-4F15-93AD-F15946424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4" name="Clip" r:id="rId31" imgW="826829" imgH="840406" progId="MS_ClipArt_Gallery.2">
                    <p:embed/>
                  </p:oleObj>
                </mc:Choice>
                <mc:Fallback>
                  <p:oleObj name="Clip" r:id="rId31" imgW="826829" imgH="840406" progId="MS_ClipArt_Gallery.2">
                    <p:embed/>
                    <p:pic>
                      <p:nvPicPr>
                        <p:cNvPr id="10286" name="Object 49">
                          <a:extLst>
                            <a:ext uri="{FF2B5EF4-FFF2-40B4-BE49-F238E27FC236}">
                              <a16:creationId xmlns:a16="http://schemas.microsoft.com/office/drawing/2014/main" id="{C4BCCE7D-D310-4A82-A516-BA3F6C0EF7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50">
              <a:extLst>
                <a:ext uri="{FF2B5EF4-FFF2-40B4-BE49-F238E27FC236}">
                  <a16:creationId xmlns:a16="http://schemas.microsoft.com/office/drawing/2014/main" id="{CA67B6F6-C49B-4059-8CCB-C03B8127BC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5" name="Clip" r:id="rId32" imgW="1268295" imgH="1199426" progId="MS_ClipArt_Gallery.2">
                    <p:embed/>
                  </p:oleObj>
                </mc:Choice>
                <mc:Fallback>
                  <p:oleObj name="Clip" r:id="rId32" imgW="1268295" imgH="1199426" progId="MS_ClipArt_Gallery.2">
                    <p:embed/>
                    <p:pic>
                      <p:nvPicPr>
                        <p:cNvPr id="10287" name="Object 50">
                          <a:extLst>
                            <a:ext uri="{FF2B5EF4-FFF2-40B4-BE49-F238E27FC236}">
                              <a16:creationId xmlns:a16="http://schemas.microsoft.com/office/drawing/2014/main" id="{0ECAD881-8966-479A-8841-EA4D752160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" name="Group 51">
            <a:extLst>
              <a:ext uri="{FF2B5EF4-FFF2-40B4-BE49-F238E27FC236}">
                <a16:creationId xmlns:a16="http://schemas.microsoft.com/office/drawing/2014/main" id="{3665E0A7-192E-4870-B31A-24D3AE746DD3}"/>
              </a:ext>
            </a:extLst>
          </p:cNvPr>
          <p:cNvGrpSpPr>
            <a:grpSpLocks/>
          </p:cNvGrpSpPr>
          <p:nvPr/>
        </p:nvGrpSpPr>
        <p:grpSpPr bwMode="auto">
          <a:xfrm>
            <a:off x="5739292" y="5243512"/>
            <a:ext cx="835025" cy="457200"/>
            <a:chOff x="3345" y="3383"/>
            <a:chExt cx="526" cy="288"/>
          </a:xfrm>
        </p:grpSpPr>
        <p:grpSp>
          <p:nvGrpSpPr>
            <p:cNvPr id="247" name="Group 52">
              <a:extLst>
                <a:ext uri="{FF2B5EF4-FFF2-40B4-BE49-F238E27FC236}">
                  <a16:creationId xmlns:a16="http://schemas.microsoft.com/office/drawing/2014/main" id="{D2E6C419-8CE2-49DF-83E3-104618BBF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252" name="Object 53">
                <a:extLst>
                  <a:ext uri="{FF2B5EF4-FFF2-40B4-BE49-F238E27FC236}">
                    <a16:creationId xmlns:a16="http://schemas.microsoft.com/office/drawing/2014/main" id="{571B6A09-08E3-4BF3-A293-E349843A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46" name="Clip" r:id="rId33" imgW="826829" imgH="840406" progId="MS_ClipArt_Gallery.2">
                      <p:embed/>
                    </p:oleObj>
                  </mc:Choice>
                  <mc:Fallback>
                    <p:oleObj name="Clip" r:id="rId33" imgW="826829" imgH="840406" progId="MS_ClipArt_Gallery.2">
                      <p:embed/>
                      <p:pic>
                        <p:nvPicPr>
                          <p:cNvPr id="10284" name="Object 53">
                            <a:extLst>
                              <a:ext uri="{FF2B5EF4-FFF2-40B4-BE49-F238E27FC236}">
                                <a16:creationId xmlns:a16="http://schemas.microsoft.com/office/drawing/2014/main" id="{88B33805-6F88-421D-939D-96A6B6C36FB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3" name="Object 54">
                <a:extLst>
                  <a:ext uri="{FF2B5EF4-FFF2-40B4-BE49-F238E27FC236}">
                    <a16:creationId xmlns:a16="http://schemas.microsoft.com/office/drawing/2014/main" id="{C994687F-A066-40EA-9625-06A8CFD1B0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47" name="Clip" r:id="rId34" imgW="1268295" imgH="1199426" progId="MS_ClipArt_Gallery.2">
                      <p:embed/>
                    </p:oleObj>
                  </mc:Choice>
                  <mc:Fallback>
                    <p:oleObj name="Clip" r:id="rId34" imgW="1268295" imgH="1199426" progId="MS_ClipArt_Gallery.2">
                      <p:embed/>
                      <p:pic>
                        <p:nvPicPr>
                          <p:cNvPr id="10285" name="Object 54">
                            <a:extLst>
                              <a:ext uri="{FF2B5EF4-FFF2-40B4-BE49-F238E27FC236}">
                                <a16:creationId xmlns:a16="http://schemas.microsoft.com/office/drawing/2014/main" id="{A6DDB179-F440-4432-B4CA-4A363B8CEAE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8" name="Line 55">
              <a:extLst>
                <a:ext uri="{FF2B5EF4-FFF2-40B4-BE49-F238E27FC236}">
                  <a16:creationId xmlns:a16="http://schemas.microsoft.com/office/drawing/2014/main" id="{9C3C84CF-6613-4E27-92B1-1676E297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56">
              <a:extLst>
                <a:ext uri="{FF2B5EF4-FFF2-40B4-BE49-F238E27FC236}">
                  <a16:creationId xmlns:a16="http://schemas.microsoft.com/office/drawing/2014/main" id="{F6868CD3-3F07-431F-8790-E38505F9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7">
              <a:extLst>
                <a:ext uri="{FF2B5EF4-FFF2-40B4-BE49-F238E27FC236}">
                  <a16:creationId xmlns:a16="http://schemas.microsoft.com/office/drawing/2014/main" id="{37BE158B-F5A1-48EC-A7EF-9735D5639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8">
              <a:extLst>
                <a:ext uri="{FF2B5EF4-FFF2-40B4-BE49-F238E27FC236}">
                  <a16:creationId xmlns:a16="http://schemas.microsoft.com/office/drawing/2014/main" id="{C7AEC84E-3275-49DE-B1D4-BB10DC057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" name="Line 59">
            <a:extLst>
              <a:ext uri="{FF2B5EF4-FFF2-40B4-BE49-F238E27FC236}">
                <a16:creationId xmlns:a16="http://schemas.microsoft.com/office/drawing/2014/main" id="{FAE795D1-51E6-484F-92FA-52A312E98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77417" y="4383087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60">
            <a:extLst>
              <a:ext uri="{FF2B5EF4-FFF2-40B4-BE49-F238E27FC236}">
                <a16:creationId xmlns:a16="http://schemas.microsoft.com/office/drawing/2014/main" id="{A555BE76-5A6C-44A1-BE2C-9FC030FFB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05892" y="4530725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" name="Group 61">
            <a:extLst>
              <a:ext uri="{FF2B5EF4-FFF2-40B4-BE49-F238E27FC236}">
                <a16:creationId xmlns:a16="http://schemas.microsoft.com/office/drawing/2014/main" id="{800EA52B-3D8E-41E5-9E31-41B31A7A7A4E}"/>
              </a:ext>
            </a:extLst>
          </p:cNvPr>
          <p:cNvGrpSpPr>
            <a:grpSpLocks/>
          </p:cNvGrpSpPr>
          <p:nvPr/>
        </p:nvGrpSpPr>
        <p:grpSpPr bwMode="auto">
          <a:xfrm>
            <a:off x="6166337" y="890587"/>
            <a:ext cx="5594667" cy="5076825"/>
            <a:chOff x="3312" y="774"/>
            <a:chExt cx="3549" cy="2877"/>
          </a:xfrm>
        </p:grpSpPr>
        <p:sp>
          <p:nvSpPr>
            <p:cNvPr id="257" name="Rectangle 62">
              <a:extLst>
                <a:ext uri="{FF2B5EF4-FFF2-40B4-BE49-F238E27FC236}">
                  <a16:creationId xmlns:a16="http://schemas.microsoft.com/office/drawing/2014/main" id="{F2701914-CBBA-4F3E-AEDC-5F836C7F0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" y="1125"/>
              <a:ext cx="2971" cy="13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8" name="Rectangle 63">
              <a:extLst>
                <a:ext uri="{FF2B5EF4-FFF2-40B4-BE49-F238E27FC236}">
                  <a16:creationId xmlns:a16="http://schemas.microsoft.com/office/drawing/2014/main" id="{E9F59E0F-F818-4AD8-A111-18F57AEEA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" y="1028"/>
              <a:ext cx="1205" cy="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9" name="Rectangle 64">
              <a:extLst>
                <a:ext uri="{FF2B5EF4-FFF2-40B4-BE49-F238E27FC236}">
                  <a16:creationId xmlns:a16="http://schemas.microsoft.com/office/drawing/2014/main" id="{4836E016-4B93-450C-8377-28714CF44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" y="1002"/>
              <a:ext cx="2971" cy="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无线主机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可以是便携机、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PDA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、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IP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电话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能运行程序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本身既可能是固定，也可能是移动的</a:t>
              </a:r>
              <a:endParaRPr lang="en-US" altLang="zh-CN" sz="2400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0" name="Group 65">
              <a:extLst>
                <a:ext uri="{FF2B5EF4-FFF2-40B4-BE49-F238E27FC236}">
                  <a16:creationId xmlns:a16="http://schemas.microsoft.com/office/drawing/2014/main" id="{F22D0A9F-0BFC-43E6-9F9D-CCDCF2113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6" y="774"/>
              <a:ext cx="485" cy="421"/>
              <a:chOff x="3103" y="1518"/>
              <a:chExt cx="280" cy="320"/>
            </a:xfrm>
          </p:grpSpPr>
          <p:graphicFrame>
            <p:nvGraphicFramePr>
              <p:cNvPr id="263" name="Object 66">
                <a:extLst>
                  <a:ext uri="{FF2B5EF4-FFF2-40B4-BE49-F238E27FC236}">
                    <a16:creationId xmlns:a16="http://schemas.microsoft.com/office/drawing/2014/main" id="{1469ED43-97EB-4769-8EEA-8C5B4CAAA0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130942"/>
                  </p:ext>
                </p:extLst>
              </p:nvPr>
            </p:nvGraphicFramePr>
            <p:xfrm>
              <a:off x="3103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48" name="Clip" r:id="rId35" imgW="826829" imgH="840406" progId="MS_ClipArt_Gallery.2">
                      <p:embed/>
                    </p:oleObj>
                  </mc:Choice>
                  <mc:Fallback>
                    <p:oleObj name="Clip" r:id="rId35" imgW="826829" imgH="840406" progId="MS_ClipArt_Gallery.2">
                      <p:embed/>
                      <p:pic>
                        <p:nvPicPr>
                          <p:cNvPr id="10277" name="Object 66">
                            <a:extLst>
                              <a:ext uri="{FF2B5EF4-FFF2-40B4-BE49-F238E27FC236}">
                                <a16:creationId xmlns:a16="http://schemas.microsoft.com/office/drawing/2014/main" id="{4ACA84C4-B155-42A8-A5AB-B9B6160323A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3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4" name="Object 67">
                <a:extLst>
                  <a:ext uri="{FF2B5EF4-FFF2-40B4-BE49-F238E27FC236}">
                    <a16:creationId xmlns:a16="http://schemas.microsoft.com/office/drawing/2014/main" id="{6BBA5F9B-A4FE-4AE4-9E60-D8F8C0D270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998239"/>
                  </p:ext>
                </p:extLst>
              </p:nvPr>
            </p:nvGraphicFramePr>
            <p:xfrm>
              <a:off x="3134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49" name="Clip" r:id="rId36" imgW="1268295" imgH="1199426" progId="MS_ClipArt_Gallery.2">
                      <p:embed/>
                    </p:oleObj>
                  </mc:Choice>
                  <mc:Fallback>
                    <p:oleObj name="Clip" r:id="rId36" imgW="1268295" imgH="1199426" progId="MS_ClipArt_Gallery.2">
                      <p:embed/>
                      <p:pic>
                        <p:nvPicPr>
                          <p:cNvPr id="10278" name="Object 67">
                            <a:extLst>
                              <a:ext uri="{FF2B5EF4-FFF2-40B4-BE49-F238E27FC236}">
                                <a16:creationId xmlns:a16="http://schemas.microsoft.com/office/drawing/2014/main" id="{14D629DA-4244-4E9F-9258-DDB9AD60487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34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1" name="Line 68">
              <a:extLst>
                <a:ext uri="{FF2B5EF4-FFF2-40B4-BE49-F238E27FC236}">
                  <a16:creationId xmlns:a16="http://schemas.microsoft.com/office/drawing/2014/main" id="{528B9222-8B0F-4EFE-9401-E7549A755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9" y="2464"/>
              <a:ext cx="603" cy="118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2" name="Line 69">
              <a:extLst>
                <a:ext uri="{FF2B5EF4-FFF2-40B4-BE49-F238E27FC236}">
                  <a16:creationId xmlns:a16="http://schemas.microsoft.com/office/drawing/2014/main" id="{ABB58C4A-5733-42D9-B381-B0DF66AA6B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454"/>
              <a:ext cx="1188" cy="85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65" name="Group 70">
            <a:extLst>
              <a:ext uri="{FF2B5EF4-FFF2-40B4-BE49-F238E27FC236}">
                <a16:creationId xmlns:a16="http://schemas.microsoft.com/office/drawing/2014/main" id="{DE4505C7-80EA-42CD-BE43-80FED07BA9E3}"/>
              </a:ext>
            </a:extLst>
          </p:cNvPr>
          <p:cNvGrpSpPr>
            <a:grpSpLocks/>
          </p:cNvGrpSpPr>
          <p:nvPr/>
        </p:nvGrpSpPr>
        <p:grpSpPr bwMode="auto">
          <a:xfrm>
            <a:off x="3967642" y="2860675"/>
            <a:ext cx="2362200" cy="1762125"/>
            <a:chOff x="1927" y="1752"/>
            <a:chExt cx="1488" cy="1110"/>
          </a:xfrm>
        </p:grpSpPr>
        <p:sp>
          <p:nvSpPr>
            <p:cNvPr id="266" name="Freeform 71">
              <a:extLst>
                <a:ext uri="{FF2B5EF4-FFF2-40B4-BE49-F238E27FC236}">
                  <a16:creationId xmlns:a16="http://schemas.microsoft.com/office/drawing/2014/main" id="{421AC42E-9989-4492-B276-A5EE7196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752"/>
              <a:ext cx="1488" cy="1110"/>
            </a:xfrm>
            <a:custGeom>
              <a:avLst/>
              <a:gdLst>
                <a:gd name="T0" fmla="*/ 1 w 2135"/>
                <a:gd name="T1" fmla="*/ 26 h 1662"/>
                <a:gd name="T2" fmla="*/ 6 w 2135"/>
                <a:gd name="T3" fmla="*/ 3 h 1662"/>
                <a:gd name="T4" fmla="*/ 36 w 2135"/>
                <a:gd name="T5" fmla="*/ 7 h 1662"/>
                <a:gd name="T6" fmla="*/ 68 w 2135"/>
                <a:gd name="T7" fmla="*/ 4 h 1662"/>
                <a:gd name="T8" fmla="*/ 112 w 2135"/>
                <a:gd name="T9" fmla="*/ 16 h 1662"/>
                <a:gd name="T10" fmla="*/ 112 w 2135"/>
                <a:gd name="T11" fmla="*/ 45 h 1662"/>
                <a:gd name="T12" fmla="*/ 88 w 2135"/>
                <a:gd name="T13" fmla="*/ 63 h 1662"/>
                <a:gd name="T14" fmla="*/ 45 w 2135"/>
                <a:gd name="T15" fmla="*/ 59 h 1662"/>
                <a:gd name="T16" fmla="*/ 28 w 2135"/>
                <a:gd name="T17" fmla="*/ 50 h 1662"/>
                <a:gd name="T18" fmla="*/ 10 w 2135"/>
                <a:gd name="T19" fmla="*/ 42 h 1662"/>
                <a:gd name="T20" fmla="*/ 1 w 2135"/>
                <a:gd name="T21" fmla="*/ 2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" name="Text Box 72">
              <a:extLst>
                <a:ext uri="{FF2B5EF4-FFF2-40B4-BE49-F238E27FC236}">
                  <a16:creationId xmlns:a16="http://schemas.microsoft.com/office/drawing/2014/main" id="{BA8E7163-8ADD-439E-A186-DC2358F6E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107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网络基础设施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887EFF-AD33-4E7D-B486-3A82683E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49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2" name="Rectangle 3">
            <a:extLst>
              <a:ext uri="{FF2B5EF4-FFF2-40B4-BE49-F238E27FC236}">
                <a16:creationId xmlns:a16="http://schemas.microsoft.com/office/drawing/2014/main" id="{67845247-01A3-484D-85FF-092BF67F7365}"/>
              </a:ext>
            </a:extLst>
          </p:cNvPr>
          <p:cNvSpPr txBox="1">
            <a:spLocks noChangeArrowheads="1"/>
          </p:cNvSpPr>
          <p:nvPr/>
        </p:nvSpPr>
        <p:spPr>
          <a:xfrm>
            <a:off x="1744161" y="2297626"/>
            <a:ext cx="10017911" cy="3577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i="1" dirty="0">
                <a:solidFill>
                  <a:srgbClr val="FF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让路由器处理</a:t>
            </a:r>
            <a:r>
              <a:rPr lang="en-US" altLang="zh-CN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路由器通过通常的</a:t>
            </a:r>
            <a:r>
              <a:rPr lang="zh-CN" altLang="en-US" b="1" dirty="0">
                <a:ea typeface="楷体" panose="02010609060101010101" pitchFamily="49" charset="-122"/>
                <a:cs typeface="Arial" panose="020B0604020202020204" pitchFamily="34" charset="0"/>
              </a:rPr>
              <a:t>路由表交换方式</a:t>
            </a:r>
            <a:r>
              <a:rPr lang="zh-CN" altLang="en-US" dirty="0">
                <a:ea typeface="楷体" panose="02010609060101010101" pitchFamily="49" charset="-122"/>
                <a:cs typeface="Arial" panose="020B0604020202020204" pitchFamily="34" charset="0"/>
              </a:rPr>
              <a:t>向邻居通告移动节点的永久地址</a:t>
            </a:r>
            <a:endParaRPr lang="en-US" altLang="zh-CN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路由表指明移动用户的位置 </a:t>
            </a:r>
          </a:p>
          <a:p>
            <a:pPr lvl="2"/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不需要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对网络基础结构做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重大改变</a:t>
            </a:r>
          </a:p>
          <a:p>
            <a:pPr lvl="1">
              <a:spcBef>
                <a:spcPts val="12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i="1" dirty="0">
                <a:solidFill>
                  <a:srgbClr val="FF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让</a:t>
            </a:r>
            <a:r>
              <a:rPr lang="zh-CN" altLang="en-US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终端</a:t>
            </a:r>
            <a:r>
              <a:rPr lang="zh-CN" altLang="en-US" i="1" dirty="0">
                <a:solidFill>
                  <a:srgbClr val="FF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处理</a:t>
            </a:r>
            <a:r>
              <a:rPr lang="en-US" altLang="zh-CN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</a:p>
          <a:p>
            <a:pPr lvl="2"/>
            <a:r>
              <a:rPr lang="zh-CN" altLang="en-US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间接路由</a:t>
            </a:r>
            <a:r>
              <a:rPr lang="en-US" altLang="zh-CN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通信者如果需要与移动用户通信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归属代理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首先截获这些数据报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然后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通过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移动用户的</a:t>
            </a:r>
            <a:r>
              <a:rPr lang="en-US" altLang="zh-CN" sz="2200" b="1" dirty="0"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将数据报</a:t>
            </a:r>
            <a:r>
              <a:rPr lang="zh-CN" altLang="en-US" sz="2200" b="1" dirty="0">
                <a:ea typeface="楷体" panose="02010609060101010101" pitchFamily="49" charset="-122"/>
                <a:cs typeface="Arial" panose="020B0604020202020204" pitchFamily="34" charset="0"/>
              </a:rPr>
              <a:t>转发给外部代理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，然后从该外部代理转发给移动用户</a:t>
            </a:r>
          </a:p>
          <a:p>
            <a:pPr lvl="2"/>
            <a:r>
              <a:rPr lang="zh-CN" altLang="en-US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直接路由</a:t>
            </a:r>
            <a:r>
              <a:rPr lang="en-US" altLang="zh-CN" sz="2200" i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通信者获取移动用户的外部地址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然后直接将数据报发给移动用户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47FED244-E0B6-43C4-A41A-7684DABAB1F7}"/>
              </a:ext>
            </a:extLst>
          </p:cNvPr>
          <p:cNvGrpSpPr>
            <a:grpSpLocks/>
          </p:cNvGrpSpPr>
          <p:nvPr/>
        </p:nvGrpSpPr>
        <p:grpSpPr bwMode="auto">
          <a:xfrm>
            <a:off x="4899715" y="2086662"/>
            <a:ext cx="2271712" cy="1743075"/>
            <a:chOff x="1963" y="1107"/>
            <a:chExt cx="1431" cy="1098"/>
          </a:xfrm>
        </p:grpSpPr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00C2848A-7B81-4255-99D5-4C1909053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107"/>
              <a:ext cx="1189" cy="10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2944F297-E101-4AD3-8759-482973406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1225"/>
              <a:ext cx="714" cy="8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Text Box 9">
              <a:extLst>
                <a:ext uri="{FF2B5EF4-FFF2-40B4-BE49-F238E27FC236}">
                  <a16:creationId xmlns:a16="http://schemas.microsoft.com/office/drawing/2014/main" id="{972F35A4-5A7E-48F9-A78A-E2C5E0F51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" y="1429"/>
              <a:ext cx="143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无法扩展到百万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  移动用户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644718" y="1624997"/>
            <a:ext cx="6899143" cy="476221"/>
            <a:chOff x="1403750" y="3593123"/>
            <a:chExt cx="6899143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移动性的两种解决方法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9DE177-93F1-438E-8D17-811DF2C2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340051" y="1656121"/>
            <a:ext cx="2911240" cy="476221"/>
            <a:chOff x="1403750" y="3593123"/>
            <a:chExt cx="2911240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232136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移动节点的注册</a:t>
              </a:r>
            </a:p>
          </p:txBody>
        </p:sp>
      </p:grpSp>
      <p:sp>
        <p:nvSpPr>
          <p:cNvPr id="17" name="Freeform 4">
            <a:extLst>
              <a:ext uri="{FF2B5EF4-FFF2-40B4-BE49-F238E27FC236}">
                <a16:creationId xmlns:a16="http://schemas.microsoft.com/office/drawing/2014/main" id="{321AB336-A5DF-43DF-B3B0-4B0445B3DC05}"/>
              </a:ext>
            </a:extLst>
          </p:cNvPr>
          <p:cNvSpPr>
            <a:spLocks/>
          </p:cNvSpPr>
          <p:nvPr/>
        </p:nvSpPr>
        <p:spPr bwMode="auto">
          <a:xfrm>
            <a:off x="2636921" y="2844358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8D25090A-A742-4861-98EF-4766E5DAFD0A}"/>
              </a:ext>
            </a:extLst>
          </p:cNvPr>
          <p:cNvGrpSpPr>
            <a:grpSpLocks/>
          </p:cNvGrpSpPr>
          <p:nvPr/>
        </p:nvGrpSpPr>
        <p:grpSpPr bwMode="auto">
          <a:xfrm>
            <a:off x="3692609" y="3825433"/>
            <a:ext cx="501650" cy="233362"/>
            <a:chOff x="3600" y="219"/>
            <a:chExt cx="360" cy="175"/>
          </a:xfrm>
        </p:grpSpPr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2CA7B82E-3A17-4B19-BE73-6BAB4818E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0" name="Line 7">
              <a:extLst>
                <a:ext uri="{FF2B5EF4-FFF2-40B4-BE49-F238E27FC236}">
                  <a16:creationId xmlns:a16="http://schemas.microsoft.com/office/drawing/2014/main" id="{A5589761-1514-4422-8A4A-953782511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8">
              <a:extLst>
                <a:ext uri="{FF2B5EF4-FFF2-40B4-BE49-F238E27FC236}">
                  <a16:creationId xmlns:a16="http://schemas.microsoft.com/office/drawing/2014/main" id="{AA706D7F-0986-4C1C-9C99-C6C0430C8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E452AE35-4BD1-4FF3-AEE7-66A78243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EA8B8155-81C9-4396-AC09-15DD3E0C2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" name="Group 11">
              <a:extLst>
                <a:ext uri="{FF2B5EF4-FFF2-40B4-BE49-F238E27FC236}">
                  <a16:creationId xmlns:a16="http://schemas.microsoft.com/office/drawing/2014/main" id="{DCEEC095-5A02-487E-AC5F-63BB5C22B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2" name="Line 12">
                <a:extLst>
                  <a:ext uri="{FF2B5EF4-FFF2-40B4-BE49-F238E27FC236}">
                    <a16:creationId xmlns:a16="http://schemas.microsoft.com/office/drawing/2014/main" id="{8B0FE043-0D54-4EF3-AD39-552123919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13">
                <a:extLst>
                  <a:ext uri="{FF2B5EF4-FFF2-40B4-BE49-F238E27FC236}">
                    <a16:creationId xmlns:a16="http://schemas.microsoft.com/office/drawing/2014/main" id="{5026374A-3A1C-4C64-AFC6-58DE35407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14">
                <a:extLst>
                  <a:ext uri="{FF2B5EF4-FFF2-40B4-BE49-F238E27FC236}">
                    <a16:creationId xmlns:a16="http://schemas.microsoft.com/office/drawing/2014/main" id="{F50D00C3-A4C2-4663-8D9C-40D6716C50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8" name="Group 15">
              <a:extLst>
                <a:ext uri="{FF2B5EF4-FFF2-40B4-BE49-F238E27FC236}">
                  <a16:creationId xmlns:a16="http://schemas.microsoft.com/office/drawing/2014/main" id="{17F39FA0-9B8D-4597-A65E-3FDD347530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B333FFEF-AF61-4755-910F-B539D9AFB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17">
                <a:extLst>
                  <a:ext uri="{FF2B5EF4-FFF2-40B4-BE49-F238E27FC236}">
                    <a16:creationId xmlns:a16="http://schemas.microsoft.com/office/drawing/2014/main" id="{23B398D9-00D8-4C32-84BB-842F84903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18">
                <a:extLst>
                  <a:ext uri="{FF2B5EF4-FFF2-40B4-BE49-F238E27FC236}">
                    <a16:creationId xmlns:a16="http://schemas.microsoft.com/office/drawing/2014/main" id="{81AED1C5-F0C2-45CB-9270-8AF3926FA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0" name="Group 19">
            <a:extLst>
              <a:ext uri="{FF2B5EF4-FFF2-40B4-BE49-F238E27FC236}">
                <a16:creationId xmlns:a16="http://schemas.microsoft.com/office/drawing/2014/main" id="{59A9D109-9BBB-45B9-98DE-0ABDCAC15F05}"/>
              </a:ext>
            </a:extLst>
          </p:cNvPr>
          <p:cNvGrpSpPr>
            <a:grpSpLocks/>
          </p:cNvGrpSpPr>
          <p:nvPr/>
        </p:nvGrpSpPr>
        <p:grpSpPr bwMode="auto">
          <a:xfrm>
            <a:off x="2795671" y="3479358"/>
            <a:ext cx="1333500" cy="342900"/>
            <a:chOff x="8025" y="5070"/>
            <a:chExt cx="2100" cy="540"/>
          </a:xfrm>
        </p:grpSpPr>
        <p:sp>
          <p:nvSpPr>
            <p:cNvPr id="41" name="Line 20">
              <a:extLst>
                <a:ext uri="{FF2B5EF4-FFF2-40B4-BE49-F238E27FC236}">
                  <a16:creationId xmlns:a16="http://schemas.microsoft.com/office/drawing/2014/main" id="{5F925B00-E4BF-4E17-B6C1-4D0500D83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08ED4962-AF8A-45B5-A769-0AE5AC6E0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22">
              <a:extLst>
                <a:ext uri="{FF2B5EF4-FFF2-40B4-BE49-F238E27FC236}">
                  <a16:creationId xmlns:a16="http://schemas.microsoft.com/office/drawing/2014/main" id="{4935D485-B1EF-4A88-9AB0-F6FFE69AB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Group 23">
            <a:extLst>
              <a:ext uri="{FF2B5EF4-FFF2-40B4-BE49-F238E27FC236}">
                <a16:creationId xmlns:a16="http://schemas.microsoft.com/office/drawing/2014/main" id="{87A7EBEA-E16D-45BF-A5D0-2DB393CFA3D8}"/>
              </a:ext>
            </a:extLst>
          </p:cNvPr>
          <p:cNvGrpSpPr>
            <a:grpSpLocks/>
          </p:cNvGrpSpPr>
          <p:nvPr/>
        </p:nvGrpSpPr>
        <p:grpSpPr bwMode="auto">
          <a:xfrm>
            <a:off x="2544846" y="3038033"/>
            <a:ext cx="914400" cy="590550"/>
            <a:chOff x="10665" y="3225"/>
            <a:chExt cx="1440" cy="930"/>
          </a:xfrm>
        </p:grpSpPr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E7DD60E5-C393-4057-9537-5666331EE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3" name="Group 25">
              <a:extLst>
                <a:ext uri="{FF2B5EF4-FFF2-40B4-BE49-F238E27FC236}">
                  <a16:creationId xmlns:a16="http://schemas.microsoft.com/office/drawing/2014/main" id="{526D1729-EA48-454B-93F5-2F0464E7F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33E5AE34-5E7A-4BED-8DC6-A56CD17E8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F9F025CB-02A0-4884-A8C6-60254C201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714D4C1A-2971-49BC-A202-586A63B01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CD4CD398-C067-4727-8B89-12A5DE5BE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B36B799B-6267-4E44-82A6-A990CAFF3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EE3B9959-D3C9-40E1-8917-618DB7A43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F7280BF7-DBEC-4CB9-B30C-25E69AE94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B6023A82-7122-4419-8EED-DBC2149C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AF0E7D6A-EF15-43D7-8AC1-3F6A370CB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83E4B3D3-991C-43C1-AD75-3ACC1850B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12727A2C-4D23-4FAC-83C7-B89D304CD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4152D79C-2202-4959-9A7D-DE4D36C9B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FFE8071F-09D3-419D-B61F-CBA5CDF6A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7CB795FC-5522-4BF4-9D92-3F4CDF7D2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DA93AFF0-104F-4F88-BCE9-B167E1051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31D90718-0854-42BB-A151-3E1577EF7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33C65A18-7FCF-4ABB-8BD4-6317241C5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937B9DDE-6AF0-41E7-8A17-0B52D74B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4F4269D2-DF8D-45B8-BB72-26F2BB4AE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3602FAF4-4068-4C80-B1A7-31574283B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7B5B2B55-DCEA-4201-B05E-713509057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45F1A06D-43C4-42C8-8D6D-E43FB2817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47F4C672-5C10-4569-A3D0-367EFC74E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1E97E499-DC25-4BEE-A86F-207A8E2E2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2BCC5BB1-27EE-4730-929A-C37410B2B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894C94AF-9BDA-4180-901A-52C694AC8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80982806-567A-47F3-9D0B-34E397548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86D37CA4-BA24-4061-85F1-8C3D13DC0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C42B109D-FB15-40B7-9642-098646ABC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036CB932-A14B-45C8-94C4-31E115E74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3C6F8224-8CA3-4E81-B1F6-4357ABF0C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865C586C-FFD1-490B-9B74-72C3D3E40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B5D606B5-F0F8-40AD-B098-F1127F723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DE5DD63B-420D-43E5-B5C4-EA39828CA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D06C008D-0604-48CB-85A9-F8F08B679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4C06A401-F736-4A58-A015-6617A358B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0C1CB0C1-0DAC-40C8-BBF7-C98495BD3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A1852EE4-DFFD-4C43-A4B7-C2D5E1C5A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AFE6C399-7E55-49FE-B218-CE3DB70FA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1184B94F-3504-474B-809C-DA1F09E5D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2777EC40-1CE4-41DB-B0FB-BC6254024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683CA5A6-24A8-4665-AB9C-6031D6983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F7C0BECA-4513-4CCA-A07F-A2A5C4AED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52E6124A-71F9-41A2-B7CB-E504E1C89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283DC859-3858-40C6-BF6C-F45B04F02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4D6709D4-2CC5-4638-BA29-2C0105D99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125FCC3D-9FCD-4190-AABA-30E71189F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EDD9E234-57F3-4C76-8DE1-1E371F84B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6157FDFE-9F21-4BAE-8C45-F9BC87F0D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07AD3028-CA76-44C8-A75B-3EBE418B0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59FC8356-A1B3-49CA-8236-4BE2E4167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F2DB076F-5CBC-465A-99D4-2A31F2D98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C0291C78-D1D0-456C-84B8-65B3EA7DE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F5EFF569-E85C-4BAC-B2BD-798E48003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B3D34631-DA62-43DE-A9C7-88FCCA3F3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0B915DE8-3496-4769-AE9F-27AB02446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E6DE23C4-A081-4615-BCB8-1CF63C924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07E0F548-0CFF-418A-AC08-E22690C1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5E17CBFD-E90D-482D-BB0C-4CFF3E778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377B4E4B-B28B-4994-A37B-7F1A3AD36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F277340B-09E5-4200-A0EF-FFF99B2E5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20B73ED3-406D-4334-8739-3D4BD599B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09394F94-014B-47A4-A7D6-666C50716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369AB752-378D-4BB4-BDC6-784C0742C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3D5EC044-A75B-4062-9707-9491E424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E21BA9B8-995D-428B-9FBE-EA1175499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566BB2C3-4ACC-488B-91CC-17EB6A9AA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3BCF17C0-FAE0-433D-9A0D-C9E78E1CF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22" name="Freeform 94">
            <a:extLst>
              <a:ext uri="{FF2B5EF4-FFF2-40B4-BE49-F238E27FC236}">
                <a16:creationId xmlns:a16="http://schemas.microsoft.com/office/drawing/2014/main" id="{AD9539B0-AA29-43DE-81B5-E3CADFB9FF50}"/>
              </a:ext>
            </a:extLst>
          </p:cNvPr>
          <p:cNvSpPr>
            <a:spLocks/>
          </p:cNvSpPr>
          <p:nvPr/>
        </p:nvSpPr>
        <p:spPr bwMode="auto">
          <a:xfrm>
            <a:off x="7437521" y="2701483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3" name="Group 95">
            <a:extLst>
              <a:ext uri="{FF2B5EF4-FFF2-40B4-BE49-F238E27FC236}">
                <a16:creationId xmlns:a16="http://schemas.microsoft.com/office/drawing/2014/main" id="{838CB01B-80C0-45D9-B275-E44B701CA4A4}"/>
              </a:ext>
            </a:extLst>
          </p:cNvPr>
          <p:cNvGrpSpPr>
            <a:grpSpLocks/>
          </p:cNvGrpSpPr>
          <p:nvPr/>
        </p:nvGrpSpPr>
        <p:grpSpPr bwMode="auto">
          <a:xfrm>
            <a:off x="7729621" y="3939733"/>
            <a:ext cx="501650" cy="233362"/>
            <a:chOff x="3600" y="219"/>
            <a:chExt cx="360" cy="175"/>
          </a:xfrm>
        </p:grpSpPr>
        <p:sp>
          <p:nvSpPr>
            <p:cNvPr id="124" name="Oval 96">
              <a:extLst>
                <a:ext uri="{FF2B5EF4-FFF2-40B4-BE49-F238E27FC236}">
                  <a16:creationId xmlns:a16="http://schemas.microsoft.com/office/drawing/2014/main" id="{83C9317E-B9AB-456C-BE43-D8F1A185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5" name="Line 97">
              <a:extLst>
                <a:ext uri="{FF2B5EF4-FFF2-40B4-BE49-F238E27FC236}">
                  <a16:creationId xmlns:a16="http://schemas.microsoft.com/office/drawing/2014/main" id="{F5A58E7B-AB46-4FF3-BB72-4EE420B00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98">
              <a:extLst>
                <a:ext uri="{FF2B5EF4-FFF2-40B4-BE49-F238E27FC236}">
                  <a16:creationId xmlns:a16="http://schemas.microsoft.com/office/drawing/2014/main" id="{31B8153F-55C4-4C81-9E17-7B8AAF66F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Rectangle 99">
              <a:extLst>
                <a:ext uri="{FF2B5EF4-FFF2-40B4-BE49-F238E27FC236}">
                  <a16:creationId xmlns:a16="http://schemas.microsoft.com/office/drawing/2014/main" id="{2F78222B-2EF5-4586-B60E-ECA8BDD1F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8" name="Oval 100">
              <a:extLst>
                <a:ext uri="{FF2B5EF4-FFF2-40B4-BE49-F238E27FC236}">
                  <a16:creationId xmlns:a16="http://schemas.microsoft.com/office/drawing/2014/main" id="{4634EF89-8F2C-4E85-A872-17796E54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29" name="Group 101">
              <a:extLst>
                <a:ext uri="{FF2B5EF4-FFF2-40B4-BE49-F238E27FC236}">
                  <a16:creationId xmlns:a16="http://schemas.microsoft.com/office/drawing/2014/main" id="{1FBA8080-2750-4753-B67D-9A876A2882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34" name="Line 102">
                <a:extLst>
                  <a:ext uri="{FF2B5EF4-FFF2-40B4-BE49-F238E27FC236}">
                    <a16:creationId xmlns:a16="http://schemas.microsoft.com/office/drawing/2014/main" id="{7B2922B4-CE4B-4D50-8018-DC78F458E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03">
                <a:extLst>
                  <a:ext uri="{FF2B5EF4-FFF2-40B4-BE49-F238E27FC236}">
                    <a16:creationId xmlns:a16="http://schemas.microsoft.com/office/drawing/2014/main" id="{6E40E483-0C52-438C-BB83-8CC2BC8A6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" name="Line 104">
                <a:extLst>
                  <a:ext uri="{FF2B5EF4-FFF2-40B4-BE49-F238E27FC236}">
                    <a16:creationId xmlns:a16="http://schemas.microsoft.com/office/drawing/2014/main" id="{FD213F6E-0A49-4BDE-8201-C6930D50A7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0" name="Group 105">
              <a:extLst>
                <a:ext uri="{FF2B5EF4-FFF2-40B4-BE49-F238E27FC236}">
                  <a16:creationId xmlns:a16="http://schemas.microsoft.com/office/drawing/2014/main" id="{6CF6B902-9464-4B99-ADDF-FA8127E4945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31" name="Line 106">
                <a:extLst>
                  <a:ext uri="{FF2B5EF4-FFF2-40B4-BE49-F238E27FC236}">
                    <a16:creationId xmlns:a16="http://schemas.microsoft.com/office/drawing/2014/main" id="{1C5405D0-7220-4A21-A52B-A1B9D6D87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2" name="Line 107">
                <a:extLst>
                  <a:ext uri="{FF2B5EF4-FFF2-40B4-BE49-F238E27FC236}">
                    <a16:creationId xmlns:a16="http://schemas.microsoft.com/office/drawing/2014/main" id="{2D89601C-B627-44CD-84EA-3FCBECE9E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" name="Line 108">
                <a:extLst>
                  <a:ext uri="{FF2B5EF4-FFF2-40B4-BE49-F238E27FC236}">
                    <a16:creationId xmlns:a16="http://schemas.microsoft.com/office/drawing/2014/main" id="{DD45FEA0-B828-4476-A07D-E2377C0DD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37" name="Line 109">
            <a:extLst>
              <a:ext uri="{FF2B5EF4-FFF2-40B4-BE49-F238E27FC236}">
                <a16:creationId xmlns:a16="http://schemas.microsoft.com/office/drawing/2014/main" id="{7B7FA39D-EBBC-4AA4-B534-7D9A43FC7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9784" y="3768283"/>
            <a:ext cx="13335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" name="Line 110">
            <a:extLst>
              <a:ext uri="{FF2B5EF4-FFF2-40B4-BE49-F238E27FC236}">
                <a16:creationId xmlns:a16="http://schemas.microsoft.com/office/drawing/2014/main" id="{5F28C757-90D6-47EB-9EA1-392EF3928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334" y="376828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" name="Line 111">
            <a:extLst>
              <a:ext uri="{FF2B5EF4-FFF2-40B4-BE49-F238E27FC236}">
                <a16:creationId xmlns:a16="http://schemas.microsoft.com/office/drawing/2014/main" id="{E1285DC3-8B3B-461D-A8D7-AA3268725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1821" y="3601595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0" name="Group 112">
            <a:extLst>
              <a:ext uri="{FF2B5EF4-FFF2-40B4-BE49-F238E27FC236}">
                <a16:creationId xmlns:a16="http://schemas.microsoft.com/office/drawing/2014/main" id="{E7CDF846-5486-4540-9406-F9A7565D8327}"/>
              </a:ext>
            </a:extLst>
          </p:cNvPr>
          <p:cNvGrpSpPr>
            <a:grpSpLocks/>
          </p:cNvGrpSpPr>
          <p:nvPr/>
        </p:nvGrpSpPr>
        <p:grpSpPr bwMode="auto">
          <a:xfrm>
            <a:off x="8364621" y="3130108"/>
            <a:ext cx="914400" cy="590550"/>
            <a:chOff x="10665" y="3225"/>
            <a:chExt cx="1440" cy="930"/>
          </a:xfrm>
        </p:grpSpPr>
        <p:sp>
          <p:nvSpPr>
            <p:cNvPr id="141" name="Oval 113">
              <a:extLst>
                <a:ext uri="{FF2B5EF4-FFF2-40B4-BE49-F238E27FC236}">
                  <a16:creationId xmlns:a16="http://schemas.microsoft.com/office/drawing/2014/main" id="{2FAE8696-0EBB-40E1-9281-C851E6B9E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42" name="Group 114">
              <a:extLst>
                <a:ext uri="{FF2B5EF4-FFF2-40B4-BE49-F238E27FC236}">
                  <a16:creationId xmlns:a16="http://schemas.microsoft.com/office/drawing/2014/main" id="{36E4810C-5833-4488-8B5A-F9AE2DEE0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143" name="Object 115">
                <a:extLst>
                  <a:ext uri="{FF2B5EF4-FFF2-40B4-BE49-F238E27FC236}">
                    <a16:creationId xmlns:a16="http://schemas.microsoft.com/office/drawing/2014/main" id="{770E9C1D-859E-4842-A4C9-1D0718FCD9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58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80932" name="Object 115">
                            <a:extLst>
                              <a:ext uri="{FF2B5EF4-FFF2-40B4-BE49-F238E27FC236}">
                                <a16:creationId xmlns:a16="http://schemas.microsoft.com/office/drawing/2014/main" id="{19358136-8666-4B03-8CB7-7A94C14A720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4" name="Object 116">
                <a:extLst>
                  <a:ext uri="{FF2B5EF4-FFF2-40B4-BE49-F238E27FC236}">
                    <a16:creationId xmlns:a16="http://schemas.microsoft.com/office/drawing/2014/main" id="{71710EF8-9D67-46EC-A7E9-B167573493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59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80933" name="Object 116">
                            <a:extLst>
                              <a:ext uri="{FF2B5EF4-FFF2-40B4-BE49-F238E27FC236}">
                                <a16:creationId xmlns:a16="http://schemas.microsoft.com/office/drawing/2014/main" id="{FDA00292-8AB1-41F0-BA0B-A0E1AD3C45C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45" name="Freeform 117">
            <a:extLst>
              <a:ext uri="{FF2B5EF4-FFF2-40B4-BE49-F238E27FC236}">
                <a16:creationId xmlns:a16="http://schemas.microsoft.com/office/drawing/2014/main" id="{B7C2703E-23D3-4460-9560-E7B311A862B3}"/>
              </a:ext>
            </a:extLst>
          </p:cNvPr>
          <p:cNvSpPr>
            <a:spLocks/>
          </p:cNvSpPr>
          <p:nvPr/>
        </p:nvSpPr>
        <p:spPr bwMode="auto">
          <a:xfrm>
            <a:off x="4978484" y="3647633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Text Box 118">
            <a:extLst>
              <a:ext uri="{FF2B5EF4-FFF2-40B4-BE49-F238E27FC236}">
                <a16:creationId xmlns:a16="http://schemas.microsoft.com/office/drawing/2014/main" id="{C7F13692-9DAB-4417-85AE-34A14CCBA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84" y="4169920"/>
            <a:ext cx="1293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147" name="Text Box 119">
            <a:extLst>
              <a:ext uri="{FF2B5EF4-FFF2-40B4-BE49-F238E27FC236}">
                <a16:creationId xmlns:a16="http://schemas.microsoft.com/office/drawing/2014/main" id="{213034EF-244C-4316-94AC-3323CBDD6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811" y="2435252"/>
            <a:ext cx="1887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归属网络</a:t>
            </a:r>
          </a:p>
        </p:txBody>
      </p:sp>
      <p:sp>
        <p:nvSpPr>
          <p:cNvPr id="148" name="Text Box 120">
            <a:extLst>
              <a:ext uri="{FF2B5EF4-FFF2-40B4-BE49-F238E27FC236}">
                <a16:creationId xmlns:a16="http://schemas.microsoft.com/office/drawing/2014/main" id="{134B0CD9-1E5F-46C1-AFBC-CC162EC5A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310" y="2417320"/>
            <a:ext cx="1866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被访问网络</a:t>
            </a:r>
          </a:p>
        </p:txBody>
      </p:sp>
      <p:grpSp>
        <p:nvGrpSpPr>
          <p:cNvPr id="149" name="Group 121">
            <a:extLst>
              <a:ext uri="{FF2B5EF4-FFF2-40B4-BE49-F238E27FC236}">
                <a16:creationId xmlns:a16="http://schemas.microsoft.com/office/drawing/2014/main" id="{913DF5FB-5F2B-4339-873E-CB1D396DCAC2}"/>
              </a:ext>
            </a:extLst>
          </p:cNvPr>
          <p:cNvGrpSpPr>
            <a:grpSpLocks/>
          </p:cNvGrpSpPr>
          <p:nvPr/>
        </p:nvGrpSpPr>
        <p:grpSpPr bwMode="auto">
          <a:xfrm>
            <a:off x="8143959" y="3526983"/>
            <a:ext cx="2867026" cy="2332037"/>
            <a:chOff x="4261" y="1518"/>
            <a:chExt cx="1806" cy="1469"/>
          </a:xfrm>
        </p:grpSpPr>
        <p:sp>
          <p:nvSpPr>
            <p:cNvPr id="150" name="Line 122">
              <a:extLst>
                <a:ext uri="{FF2B5EF4-FFF2-40B4-BE49-F238E27FC236}">
                  <a16:creationId xmlns:a16="http://schemas.microsoft.com/office/drawing/2014/main" id="{6B002C66-E791-452A-844C-C4F9DCCDF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1" y="1538"/>
              <a:ext cx="310" cy="25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51" name="Group 123">
              <a:extLst>
                <a:ext uri="{FF2B5EF4-FFF2-40B4-BE49-F238E27FC236}">
                  <a16:creationId xmlns:a16="http://schemas.microsoft.com/office/drawing/2014/main" id="{F40AA958-9C4C-4FF5-9975-F95EB07C4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4" y="1518"/>
              <a:ext cx="207" cy="233"/>
              <a:chOff x="618" y="3500"/>
              <a:chExt cx="207" cy="233"/>
            </a:xfrm>
          </p:grpSpPr>
          <p:sp>
            <p:nvSpPr>
              <p:cNvPr id="154" name="Oval 124">
                <a:extLst>
                  <a:ext uri="{FF2B5EF4-FFF2-40B4-BE49-F238E27FC236}">
                    <a16:creationId xmlns:a16="http://schemas.microsoft.com/office/drawing/2014/main" id="{FD9E8466-E305-40ED-9EC1-6414754A2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5" name="Text Box 125">
                <a:extLst>
                  <a:ext uri="{FF2B5EF4-FFF2-40B4-BE49-F238E27FC236}">
                    <a16:creationId xmlns:a16="http://schemas.microsoft.com/office/drawing/2014/main" id="{784B5BCB-E956-41A6-86AA-08EFC462E9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152" name="Text Box 126">
              <a:extLst>
                <a:ext uri="{FF2B5EF4-FFF2-40B4-BE49-F238E27FC236}">
                  <a16:creationId xmlns:a16="http://schemas.microsoft.com/office/drawing/2014/main" id="{02522D89-2F1D-4372-81A5-2D1F35CB2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" y="2231"/>
              <a:ext cx="1466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移动用户进入被访问网络时向外部代理注册</a:t>
              </a:r>
            </a:p>
          </p:txBody>
        </p:sp>
        <p:sp>
          <p:nvSpPr>
            <p:cNvPr id="153" name="Line 127">
              <a:extLst>
                <a:ext uri="{FF2B5EF4-FFF2-40B4-BE49-F238E27FC236}">
                  <a16:creationId xmlns:a16="http://schemas.microsoft.com/office/drawing/2014/main" id="{E01E7413-F993-4465-9811-5F3009F2D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760"/>
              <a:ext cx="560" cy="4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6" name="Group 128">
            <a:extLst>
              <a:ext uri="{FF2B5EF4-FFF2-40B4-BE49-F238E27FC236}">
                <a16:creationId xmlns:a16="http://schemas.microsoft.com/office/drawing/2014/main" id="{44DC3473-BF0A-4230-9EBF-5C88F94B45B4}"/>
              </a:ext>
            </a:extLst>
          </p:cNvPr>
          <p:cNvGrpSpPr>
            <a:grpSpLocks/>
          </p:cNvGrpSpPr>
          <p:nvPr/>
        </p:nvGrpSpPr>
        <p:grpSpPr bwMode="auto">
          <a:xfrm>
            <a:off x="3459246" y="3793680"/>
            <a:ext cx="4441825" cy="2529621"/>
            <a:chOff x="1373" y="1686"/>
            <a:chExt cx="2710" cy="1506"/>
          </a:xfrm>
        </p:grpSpPr>
        <p:sp>
          <p:nvSpPr>
            <p:cNvPr id="157" name="Line 129">
              <a:extLst>
                <a:ext uri="{FF2B5EF4-FFF2-40B4-BE49-F238E27FC236}">
                  <a16:creationId xmlns:a16="http://schemas.microsoft.com/office/drawing/2014/main" id="{1179696F-542E-4F80-9D2A-71B0512EE0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1" y="1762"/>
              <a:ext cx="2167" cy="10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58" name="Group 130">
              <a:extLst>
                <a:ext uri="{FF2B5EF4-FFF2-40B4-BE49-F238E27FC236}">
                  <a16:creationId xmlns:a16="http://schemas.microsoft.com/office/drawing/2014/main" id="{36051420-85B1-4671-A06A-8333789B3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4" y="1686"/>
              <a:ext cx="202" cy="221"/>
              <a:chOff x="618" y="3500"/>
              <a:chExt cx="202" cy="221"/>
            </a:xfrm>
          </p:grpSpPr>
          <p:sp>
            <p:nvSpPr>
              <p:cNvPr id="161" name="Oval 131">
                <a:extLst>
                  <a:ext uri="{FF2B5EF4-FFF2-40B4-BE49-F238E27FC236}">
                    <a16:creationId xmlns:a16="http://schemas.microsoft.com/office/drawing/2014/main" id="{B245AB5A-0DF9-4042-998A-62300A1F7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2" name="Text Box 132">
                <a:extLst>
                  <a:ext uri="{FF2B5EF4-FFF2-40B4-BE49-F238E27FC236}">
                    <a16:creationId xmlns:a16="http://schemas.microsoft.com/office/drawing/2014/main" id="{76FBAFCD-1401-4CA6-A9EE-B2B1D9BE0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1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59" name="Text Box 133">
              <a:extLst>
                <a:ext uri="{FF2B5EF4-FFF2-40B4-BE49-F238E27FC236}">
                  <a16:creationId xmlns:a16="http://schemas.microsoft.com/office/drawing/2014/main" id="{5457EC0A-C801-4424-88AC-2317871CF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" y="2367"/>
              <a:ext cx="2710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外部代理向归属代理注册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移动用户的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COA</a:t>
              </a:r>
              <a:r>
                <a:rPr lang="en-US" altLang="zh-CN" sz="2800" dirty="0">
                  <a:ea typeface="楷体" panose="02010609060101010101" pitchFamily="49" charset="-122"/>
                  <a:cs typeface="Arial" panose="020B0604020202020204" pitchFamily="34" charset="0"/>
                </a:rPr>
                <a:t>: “</a:t>
              </a:r>
              <a:r>
                <a:rPr lang="zh-CN" altLang="en-US" sz="2800" dirty="0">
                  <a:ea typeface="楷体" panose="02010609060101010101" pitchFamily="49" charset="-122"/>
                  <a:cs typeface="Arial" panose="020B0604020202020204" pitchFamily="34" charset="0"/>
                </a:rPr>
                <a:t>这个移动用户在我的网络中”</a:t>
              </a:r>
            </a:p>
          </p:txBody>
        </p:sp>
        <p:sp>
          <p:nvSpPr>
            <p:cNvPr id="160" name="Line 134">
              <a:extLst>
                <a:ext uri="{FF2B5EF4-FFF2-40B4-BE49-F238E27FC236}">
                  <a16:creationId xmlns:a16="http://schemas.microsoft.com/office/drawing/2014/main" id="{27796C8D-EA7F-4A0D-A336-69A7AA202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24" y="1944"/>
              <a:ext cx="0" cy="4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83EA4A-08AD-4B3E-8C79-7E48DABD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9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439995" y="1512685"/>
            <a:ext cx="3809598" cy="476221"/>
            <a:chOff x="1403750" y="3593123"/>
            <a:chExt cx="3809598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32197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移动节点的间接选路</a:t>
              </a:r>
            </a:p>
          </p:txBody>
        </p:sp>
      </p:grpSp>
      <p:sp>
        <p:nvSpPr>
          <p:cNvPr id="163" name="Freeform 4">
            <a:extLst>
              <a:ext uri="{FF2B5EF4-FFF2-40B4-BE49-F238E27FC236}">
                <a16:creationId xmlns:a16="http://schemas.microsoft.com/office/drawing/2014/main" id="{7E0746C9-6F51-4392-8E28-58FFBC206D59}"/>
              </a:ext>
            </a:extLst>
          </p:cNvPr>
          <p:cNvSpPr>
            <a:spLocks/>
          </p:cNvSpPr>
          <p:nvPr/>
        </p:nvSpPr>
        <p:spPr bwMode="auto">
          <a:xfrm>
            <a:off x="3254106" y="3329943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4" name="Group 5">
            <a:extLst>
              <a:ext uri="{FF2B5EF4-FFF2-40B4-BE49-F238E27FC236}">
                <a16:creationId xmlns:a16="http://schemas.microsoft.com/office/drawing/2014/main" id="{E836A6B9-438C-4EB7-ABD5-60806935BE40}"/>
              </a:ext>
            </a:extLst>
          </p:cNvPr>
          <p:cNvGrpSpPr>
            <a:grpSpLocks/>
          </p:cNvGrpSpPr>
          <p:nvPr/>
        </p:nvGrpSpPr>
        <p:grpSpPr bwMode="auto">
          <a:xfrm>
            <a:off x="4309794" y="4323718"/>
            <a:ext cx="501650" cy="233362"/>
            <a:chOff x="3600" y="219"/>
            <a:chExt cx="360" cy="175"/>
          </a:xfrm>
        </p:grpSpPr>
        <p:sp>
          <p:nvSpPr>
            <p:cNvPr id="165" name="Oval 6">
              <a:extLst>
                <a:ext uri="{FF2B5EF4-FFF2-40B4-BE49-F238E27FC236}">
                  <a16:creationId xmlns:a16="http://schemas.microsoft.com/office/drawing/2014/main" id="{1F25F711-B7F1-4781-882B-47566B3E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6" name="Line 7">
              <a:extLst>
                <a:ext uri="{FF2B5EF4-FFF2-40B4-BE49-F238E27FC236}">
                  <a16:creationId xmlns:a16="http://schemas.microsoft.com/office/drawing/2014/main" id="{9E41B841-13CB-4226-B00B-988FBBB1F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Line 8">
              <a:extLst>
                <a:ext uri="{FF2B5EF4-FFF2-40B4-BE49-F238E27FC236}">
                  <a16:creationId xmlns:a16="http://schemas.microsoft.com/office/drawing/2014/main" id="{0D3FFAE5-5D6A-4FF8-83E9-B77AA66DE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BACBE450-0E78-4593-BD90-E8BC7C568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9" name="Oval 10">
              <a:extLst>
                <a:ext uri="{FF2B5EF4-FFF2-40B4-BE49-F238E27FC236}">
                  <a16:creationId xmlns:a16="http://schemas.microsoft.com/office/drawing/2014/main" id="{DD242C25-6E08-4054-97C9-25546EAF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0" name="Group 11">
              <a:extLst>
                <a:ext uri="{FF2B5EF4-FFF2-40B4-BE49-F238E27FC236}">
                  <a16:creationId xmlns:a16="http://schemas.microsoft.com/office/drawing/2014/main" id="{957EFB5B-C14F-4F35-A7A4-1A7F20D521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5" name="Line 12">
                <a:extLst>
                  <a:ext uri="{FF2B5EF4-FFF2-40B4-BE49-F238E27FC236}">
                    <a16:creationId xmlns:a16="http://schemas.microsoft.com/office/drawing/2014/main" id="{FDBE7BDF-4DB4-4059-B403-7CDE70EC2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6" name="Line 13">
                <a:extLst>
                  <a:ext uri="{FF2B5EF4-FFF2-40B4-BE49-F238E27FC236}">
                    <a16:creationId xmlns:a16="http://schemas.microsoft.com/office/drawing/2014/main" id="{713DDD5C-10A9-48C7-8756-DEE15AC02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4">
                <a:extLst>
                  <a:ext uri="{FF2B5EF4-FFF2-40B4-BE49-F238E27FC236}">
                    <a16:creationId xmlns:a16="http://schemas.microsoft.com/office/drawing/2014/main" id="{FE406E85-74AB-40AC-99DA-16471EF18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1" name="Group 15">
              <a:extLst>
                <a:ext uri="{FF2B5EF4-FFF2-40B4-BE49-F238E27FC236}">
                  <a16:creationId xmlns:a16="http://schemas.microsoft.com/office/drawing/2014/main" id="{FBF6A983-DB34-4695-9EC9-0E1B7EE72DB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" name="Line 16">
                <a:extLst>
                  <a:ext uri="{FF2B5EF4-FFF2-40B4-BE49-F238E27FC236}">
                    <a16:creationId xmlns:a16="http://schemas.microsoft.com/office/drawing/2014/main" id="{5A06CEA6-AA13-4C5A-ACE9-E424BF51B3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3" name="Line 17">
                <a:extLst>
                  <a:ext uri="{FF2B5EF4-FFF2-40B4-BE49-F238E27FC236}">
                    <a16:creationId xmlns:a16="http://schemas.microsoft.com/office/drawing/2014/main" id="{BADCA983-E646-4F25-927B-8B87B91D9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8">
                <a:extLst>
                  <a:ext uri="{FF2B5EF4-FFF2-40B4-BE49-F238E27FC236}">
                    <a16:creationId xmlns:a16="http://schemas.microsoft.com/office/drawing/2014/main" id="{4B41C2CF-ABEA-4151-B024-0AF7A048D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8" name="Group 19">
            <a:extLst>
              <a:ext uri="{FF2B5EF4-FFF2-40B4-BE49-F238E27FC236}">
                <a16:creationId xmlns:a16="http://schemas.microsoft.com/office/drawing/2014/main" id="{CF090D65-F9A7-4257-B430-805EE062E69E}"/>
              </a:ext>
            </a:extLst>
          </p:cNvPr>
          <p:cNvGrpSpPr>
            <a:grpSpLocks/>
          </p:cNvGrpSpPr>
          <p:nvPr/>
        </p:nvGrpSpPr>
        <p:grpSpPr bwMode="auto">
          <a:xfrm>
            <a:off x="3412856" y="3977643"/>
            <a:ext cx="1333500" cy="342900"/>
            <a:chOff x="8025" y="5070"/>
            <a:chExt cx="2100" cy="540"/>
          </a:xfrm>
        </p:grpSpPr>
        <p:sp>
          <p:nvSpPr>
            <p:cNvPr id="179" name="Line 20">
              <a:extLst>
                <a:ext uri="{FF2B5EF4-FFF2-40B4-BE49-F238E27FC236}">
                  <a16:creationId xmlns:a16="http://schemas.microsoft.com/office/drawing/2014/main" id="{502C102E-A1BF-46E7-9606-64FF8F0BA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21">
              <a:extLst>
                <a:ext uri="{FF2B5EF4-FFF2-40B4-BE49-F238E27FC236}">
                  <a16:creationId xmlns:a16="http://schemas.microsoft.com/office/drawing/2014/main" id="{99D12B55-7510-4549-AECD-3310AC4EA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22">
              <a:extLst>
                <a:ext uri="{FF2B5EF4-FFF2-40B4-BE49-F238E27FC236}">
                  <a16:creationId xmlns:a16="http://schemas.microsoft.com/office/drawing/2014/main" id="{76889203-FF7B-4539-BCC9-3EB71F1CA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2" name="Group 23">
            <a:extLst>
              <a:ext uri="{FF2B5EF4-FFF2-40B4-BE49-F238E27FC236}">
                <a16:creationId xmlns:a16="http://schemas.microsoft.com/office/drawing/2014/main" id="{42EB9BDC-331C-4424-A777-5D4D5776D092}"/>
              </a:ext>
            </a:extLst>
          </p:cNvPr>
          <p:cNvGrpSpPr>
            <a:grpSpLocks/>
          </p:cNvGrpSpPr>
          <p:nvPr/>
        </p:nvGrpSpPr>
        <p:grpSpPr bwMode="auto">
          <a:xfrm>
            <a:off x="3162031" y="3536318"/>
            <a:ext cx="914400" cy="590550"/>
            <a:chOff x="10665" y="3225"/>
            <a:chExt cx="1440" cy="930"/>
          </a:xfrm>
        </p:grpSpPr>
        <p:sp>
          <p:nvSpPr>
            <p:cNvPr id="183" name="Oval 24">
              <a:extLst>
                <a:ext uri="{FF2B5EF4-FFF2-40B4-BE49-F238E27FC236}">
                  <a16:creationId xmlns:a16="http://schemas.microsoft.com/office/drawing/2014/main" id="{68DAC1E6-D036-4BF0-8F56-36F50DC84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84" name="Group 25">
              <a:extLst>
                <a:ext uri="{FF2B5EF4-FFF2-40B4-BE49-F238E27FC236}">
                  <a16:creationId xmlns:a16="http://schemas.microsoft.com/office/drawing/2014/main" id="{41A8C0CA-5E56-47A7-B272-39D04BC37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185" name="Freeform 26">
                <a:extLst>
                  <a:ext uri="{FF2B5EF4-FFF2-40B4-BE49-F238E27FC236}">
                    <a16:creationId xmlns:a16="http://schemas.microsoft.com/office/drawing/2014/main" id="{26115F03-86DD-43B5-8020-3CF24FCFE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Freeform 27">
                <a:extLst>
                  <a:ext uri="{FF2B5EF4-FFF2-40B4-BE49-F238E27FC236}">
                    <a16:creationId xmlns:a16="http://schemas.microsoft.com/office/drawing/2014/main" id="{304876EA-9DFE-422F-B60A-688302CBC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28">
                <a:extLst>
                  <a:ext uri="{FF2B5EF4-FFF2-40B4-BE49-F238E27FC236}">
                    <a16:creationId xmlns:a16="http://schemas.microsoft.com/office/drawing/2014/main" id="{B5D0A6F8-F0EB-4EFA-9C03-394ABCDE6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29">
                <a:extLst>
                  <a:ext uri="{FF2B5EF4-FFF2-40B4-BE49-F238E27FC236}">
                    <a16:creationId xmlns:a16="http://schemas.microsoft.com/office/drawing/2014/main" id="{551774F9-9C00-43B1-BB6A-0D0D0E71D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30">
                <a:extLst>
                  <a:ext uri="{FF2B5EF4-FFF2-40B4-BE49-F238E27FC236}">
                    <a16:creationId xmlns:a16="http://schemas.microsoft.com/office/drawing/2014/main" id="{D8E252AD-18BB-4ED3-B7CF-A219A0AB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31">
                <a:extLst>
                  <a:ext uri="{FF2B5EF4-FFF2-40B4-BE49-F238E27FC236}">
                    <a16:creationId xmlns:a16="http://schemas.microsoft.com/office/drawing/2014/main" id="{FED8C4DE-2F79-4DF3-A763-40C7FBD73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32">
                <a:extLst>
                  <a:ext uri="{FF2B5EF4-FFF2-40B4-BE49-F238E27FC236}">
                    <a16:creationId xmlns:a16="http://schemas.microsoft.com/office/drawing/2014/main" id="{8E76489E-C4C8-4F08-B254-1CE7711C6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33">
                <a:extLst>
                  <a:ext uri="{FF2B5EF4-FFF2-40B4-BE49-F238E27FC236}">
                    <a16:creationId xmlns:a16="http://schemas.microsoft.com/office/drawing/2014/main" id="{08AF562A-12B0-4C65-9428-0E87FF8C1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34">
                <a:extLst>
                  <a:ext uri="{FF2B5EF4-FFF2-40B4-BE49-F238E27FC236}">
                    <a16:creationId xmlns:a16="http://schemas.microsoft.com/office/drawing/2014/main" id="{A77C1BC1-FEA7-40AA-8B84-8FE7F0B5F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35">
                <a:extLst>
                  <a:ext uri="{FF2B5EF4-FFF2-40B4-BE49-F238E27FC236}">
                    <a16:creationId xmlns:a16="http://schemas.microsoft.com/office/drawing/2014/main" id="{D406A85D-DEEB-4625-9545-52FB9C0E4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36">
                <a:extLst>
                  <a:ext uri="{FF2B5EF4-FFF2-40B4-BE49-F238E27FC236}">
                    <a16:creationId xmlns:a16="http://schemas.microsoft.com/office/drawing/2014/main" id="{3B0652EB-8B62-42E7-B13F-93AFCECC9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37">
                <a:extLst>
                  <a:ext uri="{FF2B5EF4-FFF2-40B4-BE49-F238E27FC236}">
                    <a16:creationId xmlns:a16="http://schemas.microsoft.com/office/drawing/2014/main" id="{B93CF0AE-5502-4C81-AE94-AB05ACBE3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38">
                <a:extLst>
                  <a:ext uri="{FF2B5EF4-FFF2-40B4-BE49-F238E27FC236}">
                    <a16:creationId xmlns:a16="http://schemas.microsoft.com/office/drawing/2014/main" id="{9B1A430C-6CC5-4DF9-A088-06855684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39">
                <a:extLst>
                  <a:ext uri="{FF2B5EF4-FFF2-40B4-BE49-F238E27FC236}">
                    <a16:creationId xmlns:a16="http://schemas.microsoft.com/office/drawing/2014/main" id="{DE46B058-5B45-40DF-AB3A-1404B5C71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40">
                <a:extLst>
                  <a:ext uri="{FF2B5EF4-FFF2-40B4-BE49-F238E27FC236}">
                    <a16:creationId xmlns:a16="http://schemas.microsoft.com/office/drawing/2014/main" id="{3CA53F53-A6A5-4AAA-95D7-BC095952B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41">
                <a:extLst>
                  <a:ext uri="{FF2B5EF4-FFF2-40B4-BE49-F238E27FC236}">
                    <a16:creationId xmlns:a16="http://schemas.microsoft.com/office/drawing/2014/main" id="{040460A1-E561-489C-B3F1-2DA938F53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42">
                <a:extLst>
                  <a:ext uri="{FF2B5EF4-FFF2-40B4-BE49-F238E27FC236}">
                    <a16:creationId xmlns:a16="http://schemas.microsoft.com/office/drawing/2014/main" id="{FFD48694-0696-4CB0-B084-ED14714AA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43">
                <a:extLst>
                  <a:ext uri="{FF2B5EF4-FFF2-40B4-BE49-F238E27FC236}">
                    <a16:creationId xmlns:a16="http://schemas.microsoft.com/office/drawing/2014/main" id="{493AA404-8FD0-442C-BEBE-4BF24BA9F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44">
                <a:extLst>
                  <a:ext uri="{FF2B5EF4-FFF2-40B4-BE49-F238E27FC236}">
                    <a16:creationId xmlns:a16="http://schemas.microsoft.com/office/drawing/2014/main" id="{64391BD2-0ACF-4B49-8D35-510B6339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45">
                <a:extLst>
                  <a:ext uri="{FF2B5EF4-FFF2-40B4-BE49-F238E27FC236}">
                    <a16:creationId xmlns:a16="http://schemas.microsoft.com/office/drawing/2014/main" id="{D8177C78-683C-4495-956A-13367314A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46">
                <a:extLst>
                  <a:ext uri="{FF2B5EF4-FFF2-40B4-BE49-F238E27FC236}">
                    <a16:creationId xmlns:a16="http://schemas.microsoft.com/office/drawing/2014/main" id="{FB0C8541-AB7A-49AC-B3B0-FCC070A86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47">
                <a:extLst>
                  <a:ext uri="{FF2B5EF4-FFF2-40B4-BE49-F238E27FC236}">
                    <a16:creationId xmlns:a16="http://schemas.microsoft.com/office/drawing/2014/main" id="{6AAC7971-86E1-4124-A70D-BE7E7EC9D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48">
                <a:extLst>
                  <a:ext uri="{FF2B5EF4-FFF2-40B4-BE49-F238E27FC236}">
                    <a16:creationId xmlns:a16="http://schemas.microsoft.com/office/drawing/2014/main" id="{28568382-2030-46D3-B019-162D3ECD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49">
                <a:extLst>
                  <a:ext uri="{FF2B5EF4-FFF2-40B4-BE49-F238E27FC236}">
                    <a16:creationId xmlns:a16="http://schemas.microsoft.com/office/drawing/2014/main" id="{A4EA95CC-25C6-48C2-9254-E6CCE2CCA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50">
                <a:extLst>
                  <a:ext uri="{FF2B5EF4-FFF2-40B4-BE49-F238E27FC236}">
                    <a16:creationId xmlns:a16="http://schemas.microsoft.com/office/drawing/2014/main" id="{D91ADF44-ECA8-454B-A65C-6911F06ED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51">
                <a:extLst>
                  <a:ext uri="{FF2B5EF4-FFF2-40B4-BE49-F238E27FC236}">
                    <a16:creationId xmlns:a16="http://schemas.microsoft.com/office/drawing/2014/main" id="{FA0E957D-7D7D-45AF-ACDB-F9B51856A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52">
                <a:extLst>
                  <a:ext uri="{FF2B5EF4-FFF2-40B4-BE49-F238E27FC236}">
                    <a16:creationId xmlns:a16="http://schemas.microsoft.com/office/drawing/2014/main" id="{8022D1F3-8C6E-4566-9DDE-7CF47FBA1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53">
                <a:extLst>
                  <a:ext uri="{FF2B5EF4-FFF2-40B4-BE49-F238E27FC236}">
                    <a16:creationId xmlns:a16="http://schemas.microsoft.com/office/drawing/2014/main" id="{F0BA915E-551E-42D6-B902-2E3518AB3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54">
                <a:extLst>
                  <a:ext uri="{FF2B5EF4-FFF2-40B4-BE49-F238E27FC236}">
                    <a16:creationId xmlns:a16="http://schemas.microsoft.com/office/drawing/2014/main" id="{FD9DECB7-EBBF-4FA9-9310-6768F27ED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55">
                <a:extLst>
                  <a:ext uri="{FF2B5EF4-FFF2-40B4-BE49-F238E27FC236}">
                    <a16:creationId xmlns:a16="http://schemas.microsoft.com/office/drawing/2014/main" id="{871415E0-C0BD-4C30-9118-6D5E16B35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56">
                <a:extLst>
                  <a:ext uri="{FF2B5EF4-FFF2-40B4-BE49-F238E27FC236}">
                    <a16:creationId xmlns:a16="http://schemas.microsoft.com/office/drawing/2014/main" id="{EB99564E-10D0-428F-A11B-71370C3D4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57">
                <a:extLst>
                  <a:ext uri="{FF2B5EF4-FFF2-40B4-BE49-F238E27FC236}">
                    <a16:creationId xmlns:a16="http://schemas.microsoft.com/office/drawing/2014/main" id="{7D5233E1-FCA9-42C7-A67E-694DB1A83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58">
                <a:extLst>
                  <a:ext uri="{FF2B5EF4-FFF2-40B4-BE49-F238E27FC236}">
                    <a16:creationId xmlns:a16="http://schemas.microsoft.com/office/drawing/2014/main" id="{CA3C387D-5612-4F5D-96A8-926A8FCCE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59">
                <a:extLst>
                  <a:ext uri="{FF2B5EF4-FFF2-40B4-BE49-F238E27FC236}">
                    <a16:creationId xmlns:a16="http://schemas.microsoft.com/office/drawing/2014/main" id="{F3E08B48-2695-4645-98BF-22D4ED314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60">
                <a:extLst>
                  <a:ext uri="{FF2B5EF4-FFF2-40B4-BE49-F238E27FC236}">
                    <a16:creationId xmlns:a16="http://schemas.microsoft.com/office/drawing/2014/main" id="{B96C5034-3B27-4CB7-BA82-7FB3861E8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61">
                <a:extLst>
                  <a:ext uri="{FF2B5EF4-FFF2-40B4-BE49-F238E27FC236}">
                    <a16:creationId xmlns:a16="http://schemas.microsoft.com/office/drawing/2014/main" id="{2DEE117B-1344-41A3-88CD-A08729F77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62">
                <a:extLst>
                  <a:ext uri="{FF2B5EF4-FFF2-40B4-BE49-F238E27FC236}">
                    <a16:creationId xmlns:a16="http://schemas.microsoft.com/office/drawing/2014/main" id="{72061EC9-DD24-485F-BD51-3ED05C61C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63">
                <a:extLst>
                  <a:ext uri="{FF2B5EF4-FFF2-40B4-BE49-F238E27FC236}">
                    <a16:creationId xmlns:a16="http://schemas.microsoft.com/office/drawing/2014/main" id="{D3113967-4A87-44F0-A2AC-FA35B6905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64">
                <a:extLst>
                  <a:ext uri="{FF2B5EF4-FFF2-40B4-BE49-F238E27FC236}">
                    <a16:creationId xmlns:a16="http://schemas.microsoft.com/office/drawing/2014/main" id="{D54B61B3-945D-4D35-AC15-766199E0F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65">
                <a:extLst>
                  <a:ext uri="{FF2B5EF4-FFF2-40B4-BE49-F238E27FC236}">
                    <a16:creationId xmlns:a16="http://schemas.microsoft.com/office/drawing/2014/main" id="{E9565C2B-4C26-4BB5-A5CA-1C9C7B080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66">
                <a:extLst>
                  <a:ext uri="{FF2B5EF4-FFF2-40B4-BE49-F238E27FC236}">
                    <a16:creationId xmlns:a16="http://schemas.microsoft.com/office/drawing/2014/main" id="{58AE673C-A4C6-4DB9-B25B-E21CE2A82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67">
                <a:extLst>
                  <a:ext uri="{FF2B5EF4-FFF2-40B4-BE49-F238E27FC236}">
                    <a16:creationId xmlns:a16="http://schemas.microsoft.com/office/drawing/2014/main" id="{41D389EA-5054-4802-905B-2D1F0EE9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68">
                <a:extLst>
                  <a:ext uri="{FF2B5EF4-FFF2-40B4-BE49-F238E27FC236}">
                    <a16:creationId xmlns:a16="http://schemas.microsoft.com/office/drawing/2014/main" id="{9F0FE853-A71F-4103-9283-B41BDED8E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69">
                <a:extLst>
                  <a:ext uri="{FF2B5EF4-FFF2-40B4-BE49-F238E27FC236}">
                    <a16:creationId xmlns:a16="http://schemas.microsoft.com/office/drawing/2014/main" id="{70207428-D6F3-47CF-B04F-B68B70611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70">
                <a:extLst>
                  <a:ext uri="{FF2B5EF4-FFF2-40B4-BE49-F238E27FC236}">
                    <a16:creationId xmlns:a16="http://schemas.microsoft.com/office/drawing/2014/main" id="{18C07429-73DD-4AF8-B851-6B5ECB038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71">
                <a:extLst>
                  <a:ext uri="{FF2B5EF4-FFF2-40B4-BE49-F238E27FC236}">
                    <a16:creationId xmlns:a16="http://schemas.microsoft.com/office/drawing/2014/main" id="{6659CE60-F003-46CC-81B1-08C95AE19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72">
                <a:extLst>
                  <a:ext uri="{FF2B5EF4-FFF2-40B4-BE49-F238E27FC236}">
                    <a16:creationId xmlns:a16="http://schemas.microsoft.com/office/drawing/2014/main" id="{6A1BD8D4-EE4D-40CD-A00C-DB1EB2B0E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73">
                <a:extLst>
                  <a:ext uri="{FF2B5EF4-FFF2-40B4-BE49-F238E27FC236}">
                    <a16:creationId xmlns:a16="http://schemas.microsoft.com/office/drawing/2014/main" id="{9815C36E-8C0D-480C-850A-82BE9CC1E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74">
                <a:extLst>
                  <a:ext uri="{FF2B5EF4-FFF2-40B4-BE49-F238E27FC236}">
                    <a16:creationId xmlns:a16="http://schemas.microsoft.com/office/drawing/2014/main" id="{D44EECDC-4795-449F-84D9-757D1D537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75">
                <a:extLst>
                  <a:ext uri="{FF2B5EF4-FFF2-40B4-BE49-F238E27FC236}">
                    <a16:creationId xmlns:a16="http://schemas.microsoft.com/office/drawing/2014/main" id="{027000A3-69B8-49A4-952E-3C5617A59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76">
                <a:extLst>
                  <a:ext uri="{FF2B5EF4-FFF2-40B4-BE49-F238E27FC236}">
                    <a16:creationId xmlns:a16="http://schemas.microsoft.com/office/drawing/2014/main" id="{AB1B7C22-81F3-40B1-AA8F-A67678BCA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77">
                <a:extLst>
                  <a:ext uri="{FF2B5EF4-FFF2-40B4-BE49-F238E27FC236}">
                    <a16:creationId xmlns:a16="http://schemas.microsoft.com/office/drawing/2014/main" id="{77388E96-F168-4032-9E43-42275625A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78">
                <a:extLst>
                  <a:ext uri="{FF2B5EF4-FFF2-40B4-BE49-F238E27FC236}">
                    <a16:creationId xmlns:a16="http://schemas.microsoft.com/office/drawing/2014/main" id="{931EBB48-E1D4-4FE8-A52B-EDD28AC1E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79">
                <a:extLst>
                  <a:ext uri="{FF2B5EF4-FFF2-40B4-BE49-F238E27FC236}">
                    <a16:creationId xmlns:a16="http://schemas.microsoft.com/office/drawing/2014/main" id="{508B254B-CB62-425F-8AFB-D85DD8338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80">
                <a:extLst>
                  <a:ext uri="{FF2B5EF4-FFF2-40B4-BE49-F238E27FC236}">
                    <a16:creationId xmlns:a16="http://schemas.microsoft.com/office/drawing/2014/main" id="{A7AD0ED2-840F-4E6A-A68F-F9E0B8DC7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81">
                <a:extLst>
                  <a:ext uri="{FF2B5EF4-FFF2-40B4-BE49-F238E27FC236}">
                    <a16:creationId xmlns:a16="http://schemas.microsoft.com/office/drawing/2014/main" id="{D370E633-F4E2-4C9B-A2DD-03E5678D4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82">
                <a:extLst>
                  <a:ext uri="{FF2B5EF4-FFF2-40B4-BE49-F238E27FC236}">
                    <a16:creationId xmlns:a16="http://schemas.microsoft.com/office/drawing/2014/main" id="{23317E8B-4E9F-483D-8184-087A6B985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83">
                <a:extLst>
                  <a:ext uri="{FF2B5EF4-FFF2-40B4-BE49-F238E27FC236}">
                    <a16:creationId xmlns:a16="http://schemas.microsoft.com/office/drawing/2014/main" id="{1642B11B-16AB-48F4-99EB-D5B325DD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Freeform 84">
                <a:extLst>
                  <a:ext uri="{FF2B5EF4-FFF2-40B4-BE49-F238E27FC236}">
                    <a16:creationId xmlns:a16="http://schemas.microsoft.com/office/drawing/2014/main" id="{DF72004B-AD76-4656-AD10-3A4B27F0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85">
                <a:extLst>
                  <a:ext uri="{FF2B5EF4-FFF2-40B4-BE49-F238E27FC236}">
                    <a16:creationId xmlns:a16="http://schemas.microsoft.com/office/drawing/2014/main" id="{237AC575-EDFA-4AFB-A1C2-ED791AA02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86">
                <a:extLst>
                  <a:ext uri="{FF2B5EF4-FFF2-40B4-BE49-F238E27FC236}">
                    <a16:creationId xmlns:a16="http://schemas.microsoft.com/office/drawing/2014/main" id="{1475E70F-C5BE-4C27-B45B-1C656D35D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Freeform 87">
                <a:extLst>
                  <a:ext uri="{FF2B5EF4-FFF2-40B4-BE49-F238E27FC236}">
                    <a16:creationId xmlns:a16="http://schemas.microsoft.com/office/drawing/2014/main" id="{1CB7A71C-FC70-44C6-9194-6E8898246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Freeform 88">
                <a:extLst>
                  <a:ext uri="{FF2B5EF4-FFF2-40B4-BE49-F238E27FC236}">
                    <a16:creationId xmlns:a16="http://schemas.microsoft.com/office/drawing/2014/main" id="{E929569C-CCB8-4C8E-9598-ED99CEBF2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Freeform 89">
                <a:extLst>
                  <a:ext uri="{FF2B5EF4-FFF2-40B4-BE49-F238E27FC236}">
                    <a16:creationId xmlns:a16="http://schemas.microsoft.com/office/drawing/2014/main" id="{831BEB98-BE3E-42CE-AA34-889FEF101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Freeform 90">
                <a:extLst>
                  <a:ext uri="{FF2B5EF4-FFF2-40B4-BE49-F238E27FC236}">
                    <a16:creationId xmlns:a16="http://schemas.microsoft.com/office/drawing/2014/main" id="{C7F08E5F-102B-45BE-B035-F9DAE3619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91">
                <a:extLst>
                  <a:ext uri="{FF2B5EF4-FFF2-40B4-BE49-F238E27FC236}">
                    <a16:creationId xmlns:a16="http://schemas.microsoft.com/office/drawing/2014/main" id="{D4EF27C4-96A1-4F31-8EE3-DFFD48FAC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92">
                <a:extLst>
                  <a:ext uri="{FF2B5EF4-FFF2-40B4-BE49-F238E27FC236}">
                    <a16:creationId xmlns:a16="http://schemas.microsoft.com/office/drawing/2014/main" id="{2ACAD3E3-267F-4919-AE87-AA0D8552E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93">
                <a:extLst>
                  <a:ext uri="{FF2B5EF4-FFF2-40B4-BE49-F238E27FC236}">
                    <a16:creationId xmlns:a16="http://schemas.microsoft.com/office/drawing/2014/main" id="{C5BDEE6F-4527-482B-B0F0-0A4C77FAB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3" name="Freeform 94">
            <a:extLst>
              <a:ext uri="{FF2B5EF4-FFF2-40B4-BE49-F238E27FC236}">
                <a16:creationId xmlns:a16="http://schemas.microsoft.com/office/drawing/2014/main" id="{4410B3B3-4616-493E-922E-865DCD71C242}"/>
              </a:ext>
            </a:extLst>
          </p:cNvPr>
          <p:cNvSpPr>
            <a:spLocks/>
          </p:cNvSpPr>
          <p:nvPr/>
        </p:nvSpPr>
        <p:spPr bwMode="auto">
          <a:xfrm>
            <a:off x="8054706" y="3199768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4" name="Group 95">
            <a:extLst>
              <a:ext uri="{FF2B5EF4-FFF2-40B4-BE49-F238E27FC236}">
                <a16:creationId xmlns:a16="http://schemas.microsoft.com/office/drawing/2014/main" id="{F507F750-38C4-46E5-ACD4-F6B9B1B0A875}"/>
              </a:ext>
            </a:extLst>
          </p:cNvPr>
          <p:cNvGrpSpPr>
            <a:grpSpLocks/>
          </p:cNvGrpSpPr>
          <p:nvPr/>
        </p:nvGrpSpPr>
        <p:grpSpPr bwMode="auto">
          <a:xfrm>
            <a:off x="8346806" y="4438018"/>
            <a:ext cx="501650" cy="233362"/>
            <a:chOff x="3600" y="219"/>
            <a:chExt cx="360" cy="175"/>
          </a:xfrm>
        </p:grpSpPr>
        <p:sp>
          <p:nvSpPr>
            <p:cNvPr id="255" name="Oval 96">
              <a:extLst>
                <a:ext uri="{FF2B5EF4-FFF2-40B4-BE49-F238E27FC236}">
                  <a16:creationId xmlns:a16="http://schemas.microsoft.com/office/drawing/2014/main" id="{92AA43CB-C7D4-4B21-8260-70D8ED89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6" name="Line 97">
              <a:extLst>
                <a:ext uri="{FF2B5EF4-FFF2-40B4-BE49-F238E27FC236}">
                  <a16:creationId xmlns:a16="http://schemas.microsoft.com/office/drawing/2014/main" id="{743B3D4B-2077-4900-B720-D7EEE7751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7" name="Line 98">
              <a:extLst>
                <a:ext uri="{FF2B5EF4-FFF2-40B4-BE49-F238E27FC236}">
                  <a16:creationId xmlns:a16="http://schemas.microsoft.com/office/drawing/2014/main" id="{4CBFA08B-CB6D-4FC4-892F-656EFE033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" name="Rectangle 99">
              <a:extLst>
                <a:ext uri="{FF2B5EF4-FFF2-40B4-BE49-F238E27FC236}">
                  <a16:creationId xmlns:a16="http://schemas.microsoft.com/office/drawing/2014/main" id="{E6A1C79A-9FE1-4445-986E-13E4BF750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9" name="Oval 100">
              <a:extLst>
                <a:ext uri="{FF2B5EF4-FFF2-40B4-BE49-F238E27FC236}">
                  <a16:creationId xmlns:a16="http://schemas.microsoft.com/office/drawing/2014/main" id="{970094C7-EB5C-4AE3-A5AA-DE09F508C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0" name="Group 101">
              <a:extLst>
                <a:ext uri="{FF2B5EF4-FFF2-40B4-BE49-F238E27FC236}">
                  <a16:creationId xmlns:a16="http://schemas.microsoft.com/office/drawing/2014/main" id="{324187C9-C679-49EB-BA87-F3CE441C57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5" name="Line 102">
                <a:extLst>
                  <a:ext uri="{FF2B5EF4-FFF2-40B4-BE49-F238E27FC236}">
                    <a16:creationId xmlns:a16="http://schemas.microsoft.com/office/drawing/2014/main" id="{D20F9038-087A-4CB3-89A2-F73D21CD1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" name="Line 103">
                <a:extLst>
                  <a:ext uri="{FF2B5EF4-FFF2-40B4-BE49-F238E27FC236}">
                    <a16:creationId xmlns:a16="http://schemas.microsoft.com/office/drawing/2014/main" id="{E94CCEA8-921C-4181-89AF-8216580E03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104">
                <a:extLst>
                  <a:ext uri="{FF2B5EF4-FFF2-40B4-BE49-F238E27FC236}">
                    <a16:creationId xmlns:a16="http://schemas.microsoft.com/office/drawing/2014/main" id="{1C545DFE-06A1-452B-87FB-0285BA672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1" name="Group 105">
              <a:extLst>
                <a:ext uri="{FF2B5EF4-FFF2-40B4-BE49-F238E27FC236}">
                  <a16:creationId xmlns:a16="http://schemas.microsoft.com/office/drawing/2014/main" id="{5DA1200A-DFBB-487C-B781-D62566B9CBA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2" name="Line 106">
                <a:extLst>
                  <a:ext uri="{FF2B5EF4-FFF2-40B4-BE49-F238E27FC236}">
                    <a16:creationId xmlns:a16="http://schemas.microsoft.com/office/drawing/2014/main" id="{6BDC819F-02D9-4E74-9C95-E8CAA1402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3" name="Line 107">
                <a:extLst>
                  <a:ext uri="{FF2B5EF4-FFF2-40B4-BE49-F238E27FC236}">
                    <a16:creationId xmlns:a16="http://schemas.microsoft.com/office/drawing/2014/main" id="{6071B4CE-1E57-4DE1-9B0B-B3A7490EC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108">
                <a:extLst>
                  <a:ext uri="{FF2B5EF4-FFF2-40B4-BE49-F238E27FC236}">
                    <a16:creationId xmlns:a16="http://schemas.microsoft.com/office/drawing/2014/main" id="{AC19934F-785C-4EB0-85BB-A4D0AA147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68" name="Line 109">
            <a:extLst>
              <a:ext uri="{FF2B5EF4-FFF2-40B4-BE49-F238E27FC236}">
                <a16:creationId xmlns:a16="http://schemas.microsoft.com/office/drawing/2014/main" id="{D76098E8-1107-41F3-8C20-1A76DE7FB9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6969" y="4266568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9" name="Line 110">
            <a:extLst>
              <a:ext uri="{FF2B5EF4-FFF2-40B4-BE49-F238E27FC236}">
                <a16:creationId xmlns:a16="http://schemas.microsoft.com/office/drawing/2014/main" id="{65E1572A-F5D9-4D67-A738-38BFD9C9C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6519" y="4266568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1">
            <a:extLst>
              <a:ext uri="{FF2B5EF4-FFF2-40B4-BE49-F238E27FC236}">
                <a16:creationId xmlns:a16="http://schemas.microsoft.com/office/drawing/2014/main" id="{A8DF5B55-1566-4826-897E-E4ED05AB2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9006" y="4099880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1" name="Group 112">
            <a:extLst>
              <a:ext uri="{FF2B5EF4-FFF2-40B4-BE49-F238E27FC236}">
                <a16:creationId xmlns:a16="http://schemas.microsoft.com/office/drawing/2014/main" id="{D2160174-2937-4665-A639-B6C327BDD49C}"/>
              </a:ext>
            </a:extLst>
          </p:cNvPr>
          <p:cNvGrpSpPr>
            <a:grpSpLocks/>
          </p:cNvGrpSpPr>
          <p:nvPr/>
        </p:nvGrpSpPr>
        <p:grpSpPr bwMode="auto">
          <a:xfrm>
            <a:off x="8981806" y="3628393"/>
            <a:ext cx="914400" cy="590550"/>
            <a:chOff x="10665" y="3225"/>
            <a:chExt cx="1440" cy="930"/>
          </a:xfrm>
        </p:grpSpPr>
        <p:sp>
          <p:nvSpPr>
            <p:cNvPr id="272" name="Oval 113">
              <a:extLst>
                <a:ext uri="{FF2B5EF4-FFF2-40B4-BE49-F238E27FC236}">
                  <a16:creationId xmlns:a16="http://schemas.microsoft.com/office/drawing/2014/main" id="{FB05123E-4EC3-4BBD-9FBB-5670E6428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3" name="Group 114">
              <a:extLst>
                <a:ext uri="{FF2B5EF4-FFF2-40B4-BE49-F238E27FC236}">
                  <a16:creationId xmlns:a16="http://schemas.microsoft.com/office/drawing/2014/main" id="{4057C23F-CF1E-4371-A7E6-719CAF840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274" name="Object 115">
                <a:extLst>
                  <a:ext uri="{FF2B5EF4-FFF2-40B4-BE49-F238E27FC236}">
                    <a16:creationId xmlns:a16="http://schemas.microsoft.com/office/drawing/2014/main" id="{67D1F869-C6EA-44A2-9E71-A165B21C29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78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82998" name="Object 115">
                            <a:extLst>
                              <a:ext uri="{FF2B5EF4-FFF2-40B4-BE49-F238E27FC236}">
                                <a16:creationId xmlns:a16="http://schemas.microsoft.com/office/drawing/2014/main" id="{4EA32DEE-2F1C-4789-B0B6-1697AF30BBE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5" name="Object 116">
                <a:extLst>
                  <a:ext uri="{FF2B5EF4-FFF2-40B4-BE49-F238E27FC236}">
                    <a16:creationId xmlns:a16="http://schemas.microsoft.com/office/drawing/2014/main" id="{CEC48186-2D37-4215-AD57-6DF5C597AB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79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82999" name="Object 116">
                            <a:extLst>
                              <a:ext uri="{FF2B5EF4-FFF2-40B4-BE49-F238E27FC236}">
                                <a16:creationId xmlns:a16="http://schemas.microsoft.com/office/drawing/2014/main" id="{0AB5452C-FF1C-4317-AB5B-797FC06B6ED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6" name="Freeform 117">
            <a:extLst>
              <a:ext uri="{FF2B5EF4-FFF2-40B4-BE49-F238E27FC236}">
                <a16:creationId xmlns:a16="http://schemas.microsoft.com/office/drawing/2014/main" id="{04883CC2-4030-4CCC-9800-9BD89228FD00}"/>
              </a:ext>
            </a:extLst>
          </p:cNvPr>
          <p:cNvSpPr>
            <a:spLocks/>
          </p:cNvSpPr>
          <p:nvPr/>
        </p:nvSpPr>
        <p:spPr bwMode="auto">
          <a:xfrm>
            <a:off x="5595669" y="4145918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7" name="Text Box 118">
            <a:extLst>
              <a:ext uri="{FF2B5EF4-FFF2-40B4-BE49-F238E27FC236}">
                <a16:creationId xmlns:a16="http://schemas.microsoft.com/office/drawing/2014/main" id="{7AA1D893-4C2E-4CEA-8EF1-40F5B84E6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294" y="4442780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278" name="Freeform 119">
            <a:extLst>
              <a:ext uri="{FF2B5EF4-FFF2-40B4-BE49-F238E27FC236}">
                <a16:creationId xmlns:a16="http://schemas.microsoft.com/office/drawing/2014/main" id="{B01BC503-C635-4334-93D9-5582FD7E2182}"/>
              </a:ext>
            </a:extLst>
          </p:cNvPr>
          <p:cNvSpPr>
            <a:spLocks/>
          </p:cNvSpPr>
          <p:nvPr/>
        </p:nvSpPr>
        <p:spPr bwMode="auto">
          <a:xfrm>
            <a:off x="4900344" y="5709605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79" name="Object 120">
            <a:extLst>
              <a:ext uri="{FF2B5EF4-FFF2-40B4-BE49-F238E27FC236}">
                <a16:creationId xmlns:a16="http://schemas.microsoft.com/office/drawing/2014/main" id="{86FA4AE3-AD6E-4A5B-87F0-F8C70F821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620599"/>
              </p:ext>
            </p:extLst>
          </p:nvPr>
        </p:nvGraphicFramePr>
        <p:xfrm>
          <a:off x="6033819" y="5892168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0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82963" name="Object 120">
                        <a:extLst>
                          <a:ext uri="{FF2B5EF4-FFF2-40B4-BE49-F238E27FC236}">
                            <a16:creationId xmlns:a16="http://schemas.microsoft.com/office/drawing/2014/main" id="{D4730607-222E-4E24-A562-177319B4D6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3819" y="5892168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" name="Text Box 121">
            <a:extLst>
              <a:ext uri="{FF2B5EF4-FFF2-40B4-BE49-F238E27FC236}">
                <a16:creationId xmlns:a16="http://schemas.microsoft.com/office/drawing/2014/main" id="{E546C32C-B3DF-464D-BBDA-836A531B0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4494" y="3811603"/>
            <a:ext cx="1887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281" name="Text Box 122">
            <a:extLst>
              <a:ext uri="{FF2B5EF4-FFF2-40B4-BE49-F238E27FC236}">
                <a16:creationId xmlns:a16="http://schemas.microsoft.com/office/drawing/2014/main" id="{5A7CF576-4EE8-4EDC-825D-4D8BC1938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5511" y="3456017"/>
            <a:ext cx="1347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被访问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网络</a:t>
            </a:r>
          </a:p>
        </p:txBody>
      </p:sp>
      <p:grpSp>
        <p:nvGrpSpPr>
          <p:cNvPr id="282" name="Group 123">
            <a:extLst>
              <a:ext uri="{FF2B5EF4-FFF2-40B4-BE49-F238E27FC236}">
                <a16:creationId xmlns:a16="http://schemas.microsoft.com/office/drawing/2014/main" id="{39F30864-CB36-4909-A0D4-98382644BCC7}"/>
              </a:ext>
            </a:extLst>
          </p:cNvPr>
          <p:cNvGrpSpPr>
            <a:grpSpLocks/>
          </p:cNvGrpSpPr>
          <p:nvPr/>
        </p:nvGrpSpPr>
        <p:grpSpPr bwMode="auto">
          <a:xfrm>
            <a:off x="8761144" y="4039555"/>
            <a:ext cx="492125" cy="369888"/>
            <a:chOff x="4485" y="2095"/>
            <a:chExt cx="310" cy="233"/>
          </a:xfrm>
        </p:grpSpPr>
        <p:sp>
          <p:nvSpPr>
            <p:cNvPr id="283" name="Line 124">
              <a:extLst>
                <a:ext uri="{FF2B5EF4-FFF2-40B4-BE49-F238E27FC236}">
                  <a16:creationId xmlns:a16="http://schemas.microsoft.com/office/drawing/2014/main" id="{ABCB50A8-CBD2-46F2-9A30-9752BA12F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5" y="2106"/>
              <a:ext cx="310" cy="2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84" name="Group 125">
              <a:extLst>
                <a:ext uri="{FF2B5EF4-FFF2-40B4-BE49-F238E27FC236}">
                  <a16:creationId xmlns:a16="http://schemas.microsoft.com/office/drawing/2014/main" id="{A05940F8-5A8E-4DEA-AB96-1E46F03067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2095"/>
              <a:ext cx="207" cy="233"/>
              <a:chOff x="618" y="3500"/>
              <a:chExt cx="207" cy="233"/>
            </a:xfrm>
          </p:grpSpPr>
          <p:sp>
            <p:nvSpPr>
              <p:cNvPr id="285" name="Oval 126">
                <a:extLst>
                  <a:ext uri="{FF2B5EF4-FFF2-40B4-BE49-F238E27FC236}">
                    <a16:creationId xmlns:a16="http://schemas.microsoft.com/office/drawing/2014/main" id="{1FA6C9C2-3C1F-42C7-B846-6815B80C5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6" name="Text Box 127">
                <a:extLst>
                  <a:ext uri="{FF2B5EF4-FFF2-40B4-BE49-F238E27FC236}">
                    <a16:creationId xmlns:a16="http://schemas.microsoft.com/office/drawing/2014/main" id="{310F9076-1BD0-42CA-8560-4CCCB413A8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3</a:t>
                </a:r>
              </a:p>
            </p:txBody>
          </p:sp>
        </p:grpSp>
      </p:grpSp>
      <p:grpSp>
        <p:nvGrpSpPr>
          <p:cNvPr id="287" name="Group 128">
            <a:extLst>
              <a:ext uri="{FF2B5EF4-FFF2-40B4-BE49-F238E27FC236}">
                <a16:creationId xmlns:a16="http://schemas.microsoft.com/office/drawing/2014/main" id="{75D34AAE-7DAE-446D-A9F6-C71A83AC3B8C}"/>
              </a:ext>
            </a:extLst>
          </p:cNvPr>
          <p:cNvGrpSpPr>
            <a:grpSpLocks/>
          </p:cNvGrpSpPr>
          <p:nvPr/>
        </p:nvGrpSpPr>
        <p:grpSpPr bwMode="auto">
          <a:xfrm>
            <a:off x="4822556" y="4552318"/>
            <a:ext cx="3486150" cy="641350"/>
            <a:chOff x="2004" y="2418"/>
            <a:chExt cx="2196" cy="404"/>
          </a:xfrm>
        </p:grpSpPr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385458E9-D1F2-4766-BA30-34183A480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2418"/>
              <a:ext cx="2196" cy="318"/>
            </a:xfrm>
            <a:custGeom>
              <a:avLst/>
              <a:gdLst>
                <a:gd name="T0" fmla="*/ 0 w 2196"/>
                <a:gd name="T1" fmla="*/ 0 h 318"/>
                <a:gd name="T2" fmla="*/ 1194 w 2196"/>
                <a:gd name="T3" fmla="*/ 306 h 318"/>
                <a:gd name="T4" fmla="*/ 2196 w 2196"/>
                <a:gd name="T5" fmla="*/ 30 h 318"/>
                <a:gd name="T6" fmla="*/ 0 60000 65536"/>
                <a:gd name="T7" fmla="*/ 0 60000 65536"/>
                <a:gd name="T8" fmla="*/ 0 60000 65536"/>
                <a:gd name="T9" fmla="*/ 0 w 2196"/>
                <a:gd name="T10" fmla="*/ 0 h 318"/>
                <a:gd name="T11" fmla="*/ 2196 w 2196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6" h="318">
                  <a:moveTo>
                    <a:pt x="0" y="0"/>
                  </a:moveTo>
                  <a:cubicBezTo>
                    <a:pt x="199" y="51"/>
                    <a:pt x="828" y="301"/>
                    <a:pt x="1194" y="306"/>
                  </a:cubicBezTo>
                  <a:cubicBezTo>
                    <a:pt x="1536" y="318"/>
                    <a:pt x="1987" y="88"/>
                    <a:pt x="2196" y="3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89" name="Group 130">
              <a:extLst>
                <a:ext uri="{FF2B5EF4-FFF2-40B4-BE49-F238E27FC236}">
                  <a16:creationId xmlns:a16="http://schemas.microsoft.com/office/drawing/2014/main" id="{4C5251DB-26C5-4223-838D-42292FD258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3" y="2589"/>
              <a:ext cx="207" cy="233"/>
              <a:chOff x="618" y="3500"/>
              <a:chExt cx="207" cy="233"/>
            </a:xfrm>
          </p:grpSpPr>
          <p:sp>
            <p:nvSpPr>
              <p:cNvPr id="290" name="Oval 131">
                <a:extLst>
                  <a:ext uri="{FF2B5EF4-FFF2-40B4-BE49-F238E27FC236}">
                    <a16:creationId xmlns:a16="http://schemas.microsoft.com/office/drawing/2014/main" id="{93885B2F-03C1-4851-8FB3-28C8283D3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1" name="Text Box 132">
                <a:extLst>
                  <a:ext uri="{FF2B5EF4-FFF2-40B4-BE49-F238E27FC236}">
                    <a16:creationId xmlns:a16="http://schemas.microsoft.com/office/drawing/2014/main" id="{96D01E0C-77CD-4A5F-AA57-A5382F890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292" name="Group 133">
            <a:extLst>
              <a:ext uri="{FF2B5EF4-FFF2-40B4-BE49-F238E27FC236}">
                <a16:creationId xmlns:a16="http://schemas.microsoft.com/office/drawing/2014/main" id="{247E5F33-4008-411E-849E-D8C7F37AF21D}"/>
              </a:ext>
            </a:extLst>
          </p:cNvPr>
          <p:cNvGrpSpPr>
            <a:grpSpLocks/>
          </p:cNvGrpSpPr>
          <p:nvPr/>
        </p:nvGrpSpPr>
        <p:grpSpPr bwMode="auto">
          <a:xfrm>
            <a:off x="6467206" y="4137980"/>
            <a:ext cx="3103563" cy="2016125"/>
            <a:chOff x="3040" y="2157"/>
            <a:chExt cx="1955" cy="1270"/>
          </a:xfrm>
        </p:grpSpPr>
        <p:sp>
          <p:nvSpPr>
            <p:cNvPr id="293" name="Freeform 134">
              <a:extLst>
                <a:ext uri="{FF2B5EF4-FFF2-40B4-BE49-F238E27FC236}">
                  <a16:creationId xmlns:a16="http://schemas.microsoft.com/office/drawing/2014/main" id="{33784B2E-8FBE-4F86-8F8B-186B1956C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157"/>
              <a:ext cx="1955" cy="1270"/>
            </a:xfrm>
            <a:custGeom>
              <a:avLst/>
              <a:gdLst>
                <a:gd name="T0" fmla="*/ 1955 w 1955"/>
                <a:gd name="T1" fmla="*/ 0 h 1270"/>
                <a:gd name="T2" fmla="*/ 1077 w 1955"/>
                <a:gd name="T3" fmla="*/ 765 h 1270"/>
                <a:gd name="T4" fmla="*/ 0 w 1955"/>
                <a:gd name="T5" fmla="*/ 1270 h 1270"/>
                <a:gd name="T6" fmla="*/ 0 60000 65536"/>
                <a:gd name="T7" fmla="*/ 0 60000 65536"/>
                <a:gd name="T8" fmla="*/ 0 60000 65536"/>
                <a:gd name="T9" fmla="*/ 0 w 1955"/>
                <a:gd name="T10" fmla="*/ 0 h 1270"/>
                <a:gd name="T11" fmla="*/ 1955 w 1955"/>
                <a:gd name="T12" fmla="*/ 1270 h 1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55" h="1270">
                  <a:moveTo>
                    <a:pt x="1955" y="0"/>
                  </a:moveTo>
                  <a:cubicBezTo>
                    <a:pt x="1809" y="127"/>
                    <a:pt x="1425" y="536"/>
                    <a:pt x="1077" y="765"/>
                  </a:cubicBezTo>
                  <a:cubicBezTo>
                    <a:pt x="729" y="994"/>
                    <a:pt x="224" y="1165"/>
                    <a:pt x="0" y="127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4" name="Group 135">
              <a:extLst>
                <a:ext uri="{FF2B5EF4-FFF2-40B4-BE49-F238E27FC236}">
                  <a16:creationId xmlns:a16="http://schemas.microsoft.com/office/drawing/2014/main" id="{9BA7B4E3-22FA-491A-A583-3CF7EC4EAC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2" y="2835"/>
              <a:ext cx="207" cy="233"/>
              <a:chOff x="618" y="3500"/>
              <a:chExt cx="207" cy="233"/>
            </a:xfrm>
          </p:grpSpPr>
          <p:sp>
            <p:nvSpPr>
              <p:cNvPr id="295" name="Oval 136">
                <a:extLst>
                  <a:ext uri="{FF2B5EF4-FFF2-40B4-BE49-F238E27FC236}">
                    <a16:creationId xmlns:a16="http://schemas.microsoft.com/office/drawing/2014/main" id="{BE3BFCD5-50C1-4F80-B865-CFD77C23C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 Box 137">
                <a:extLst>
                  <a:ext uri="{FF2B5EF4-FFF2-40B4-BE49-F238E27FC236}">
                    <a16:creationId xmlns:a16="http://schemas.microsoft.com/office/drawing/2014/main" id="{9725F86E-5A06-4341-A976-47BEB00BF0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4</a:t>
                </a:r>
              </a:p>
            </p:txBody>
          </p:sp>
        </p:grpSp>
      </p:grpSp>
      <p:grpSp>
        <p:nvGrpSpPr>
          <p:cNvPr id="297" name="Group 138">
            <a:extLst>
              <a:ext uri="{FF2B5EF4-FFF2-40B4-BE49-F238E27FC236}">
                <a16:creationId xmlns:a16="http://schemas.microsoft.com/office/drawing/2014/main" id="{6CB23575-9299-4F69-A155-99EC872BE072}"/>
              </a:ext>
            </a:extLst>
          </p:cNvPr>
          <p:cNvGrpSpPr>
            <a:grpSpLocks/>
          </p:cNvGrpSpPr>
          <p:nvPr/>
        </p:nvGrpSpPr>
        <p:grpSpPr bwMode="auto">
          <a:xfrm>
            <a:off x="4627294" y="4603118"/>
            <a:ext cx="1357312" cy="1298575"/>
            <a:chOff x="1881" y="2450"/>
            <a:chExt cx="855" cy="818"/>
          </a:xfrm>
        </p:grpSpPr>
        <p:sp>
          <p:nvSpPr>
            <p:cNvPr id="298" name="Line 139">
              <a:extLst>
                <a:ext uri="{FF2B5EF4-FFF2-40B4-BE49-F238E27FC236}">
                  <a16:creationId xmlns:a16="http://schemas.microsoft.com/office/drawing/2014/main" id="{685E795A-72CD-413F-BD01-2F7168780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81" y="2450"/>
              <a:ext cx="855" cy="8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9" name="Group 140">
              <a:extLst>
                <a:ext uri="{FF2B5EF4-FFF2-40B4-BE49-F238E27FC236}">
                  <a16:creationId xmlns:a16="http://schemas.microsoft.com/office/drawing/2014/main" id="{844E3BA3-38AD-43E9-A9F0-91F8BBDC9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2" y="2702"/>
              <a:ext cx="207" cy="233"/>
              <a:chOff x="618" y="3500"/>
              <a:chExt cx="207" cy="233"/>
            </a:xfrm>
          </p:grpSpPr>
          <p:sp>
            <p:nvSpPr>
              <p:cNvPr id="300" name="Oval 141">
                <a:extLst>
                  <a:ext uri="{FF2B5EF4-FFF2-40B4-BE49-F238E27FC236}">
                    <a16:creationId xmlns:a16="http://schemas.microsoft.com/office/drawing/2014/main" id="{C6A9D96E-2FB3-4873-8C12-E3389DCFC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3520"/>
                <a:ext cx="202" cy="2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 Box 142">
                <a:extLst>
                  <a:ext uri="{FF2B5EF4-FFF2-40B4-BE49-F238E27FC236}">
                    <a16:creationId xmlns:a16="http://schemas.microsoft.com/office/drawing/2014/main" id="{25BF34B2-1777-4360-9179-0CCE1DFECE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" y="350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FF0000"/>
                    </a:solidFill>
                    <a:ea typeface="楷体" panose="02010609060101010101" pitchFamily="49" charset="-122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sp>
        <p:nvSpPr>
          <p:cNvPr id="302" name="Text Box 143">
            <a:extLst>
              <a:ext uri="{FF2B5EF4-FFF2-40B4-BE49-F238E27FC236}">
                <a16:creationId xmlns:a16="http://schemas.microsoft.com/office/drawing/2014/main" id="{41A6DAF5-1884-4F31-BB82-195768D0B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639" y="5511810"/>
            <a:ext cx="36302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通信者将数据报指向移动用户的归属地址，并将数据报发送到网络中</a:t>
            </a:r>
          </a:p>
        </p:txBody>
      </p:sp>
      <p:sp>
        <p:nvSpPr>
          <p:cNvPr id="303" name="Line 144">
            <a:extLst>
              <a:ext uri="{FF2B5EF4-FFF2-40B4-BE49-F238E27FC236}">
                <a16:creationId xmlns:a16="http://schemas.microsoft.com/office/drawing/2014/main" id="{3B48107F-E903-462C-9788-7DBE8AC05E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6306" y="5327018"/>
            <a:ext cx="779463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4" name="Text Box 145">
            <a:extLst>
              <a:ext uri="{FF2B5EF4-FFF2-40B4-BE49-F238E27FC236}">
                <a16:creationId xmlns:a16="http://schemas.microsoft.com/office/drawing/2014/main" id="{BAD0B7D9-148E-4582-A347-5D77DF51A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865" y="2069192"/>
            <a:ext cx="52056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归属代理首先截获数据报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并将其封装在一个目的地址为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的数据报内，然后将这些数据报转发给外部代理</a:t>
            </a:r>
          </a:p>
        </p:txBody>
      </p:sp>
      <p:sp>
        <p:nvSpPr>
          <p:cNvPr id="305" name="Line 146">
            <a:extLst>
              <a:ext uri="{FF2B5EF4-FFF2-40B4-BE49-F238E27FC236}">
                <a16:creationId xmlns:a16="http://schemas.microsoft.com/office/drawing/2014/main" id="{223AB039-2137-4748-9D36-E3BA89F74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719" y="3199768"/>
            <a:ext cx="1073151" cy="1419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06" name="Group 147">
            <a:extLst>
              <a:ext uri="{FF2B5EF4-FFF2-40B4-BE49-F238E27FC236}">
                <a16:creationId xmlns:a16="http://schemas.microsoft.com/office/drawing/2014/main" id="{F5E7A013-4527-4D6E-88E7-7477FE6BBADD}"/>
              </a:ext>
            </a:extLst>
          </p:cNvPr>
          <p:cNvGrpSpPr>
            <a:grpSpLocks/>
          </p:cNvGrpSpPr>
          <p:nvPr/>
        </p:nvGrpSpPr>
        <p:grpSpPr bwMode="auto">
          <a:xfrm>
            <a:off x="8070581" y="1278894"/>
            <a:ext cx="3195638" cy="2746376"/>
            <a:chOff x="4050" y="356"/>
            <a:chExt cx="2013" cy="1730"/>
          </a:xfrm>
        </p:grpSpPr>
        <p:sp>
          <p:nvSpPr>
            <p:cNvPr id="307" name="Text Box 148">
              <a:extLst>
                <a:ext uri="{FF2B5EF4-FFF2-40B4-BE49-F238E27FC236}">
                  <a16:creationId xmlns:a16="http://schemas.microsoft.com/office/drawing/2014/main" id="{D976E7E6-1A14-49EF-896C-36E49248B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" y="356"/>
              <a:ext cx="2013" cy="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外部代理收到数据报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,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从中取出通信者的原始数据报，然后转发给移动用户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08" name="Line 149">
              <a:extLst>
                <a:ext uri="{FF2B5EF4-FFF2-40B4-BE49-F238E27FC236}">
                  <a16:creationId xmlns:a16="http://schemas.microsoft.com/office/drawing/2014/main" id="{3B731685-A585-473F-9C13-2F29EF265E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8" y="1273"/>
              <a:ext cx="167" cy="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09" name="Group 150">
            <a:extLst>
              <a:ext uri="{FF2B5EF4-FFF2-40B4-BE49-F238E27FC236}">
                <a16:creationId xmlns:a16="http://schemas.microsoft.com/office/drawing/2014/main" id="{3D9A1662-BBC1-4853-99E4-5A587C84867E}"/>
              </a:ext>
            </a:extLst>
          </p:cNvPr>
          <p:cNvGrpSpPr>
            <a:grpSpLocks/>
          </p:cNvGrpSpPr>
          <p:nvPr/>
        </p:nvGrpSpPr>
        <p:grpSpPr bwMode="auto">
          <a:xfrm>
            <a:off x="8294420" y="5490530"/>
            <a:ext cx="2322513" cy="1058863"/>
            <a:chOff x="4191" y="3009"/>
            <a:chExt cx="1463" cy="667"/>
          </a:xfrm>
        </p:grpSpPr>
        <p:sp>
          <p:nvSpPr>
            <p:cNvPr id="310" name="Text Box 151">
              <a:extLst>
                <a:ext uri="{FF2B5EF4-FFF2-40B4-BE49-F238E27FC236}">
                  <a16:creationId xmlns:a16="http://schemas.microsoft.com/office/drawing/2014/main" id="{093BF99D-9055-4A25-99B8-0008240A7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9" y="3153"/>
              <a:ext cx="127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移动用户直接响应通信者</a:t>
              </a:r>
            </a:p>
          </p:txBody>
        </p:sp>
        <p:sp>
          <p:nvSpPr>
            <p:cNvPr id="311" name="Line 152">
              <a:extLst>
                <a:ext uri="{FF2B5EF4-FFF2-40B4-BE49-F238E27FC236}">
                  <a16:creationId xmlns:a16="http://schemas.microsoft.com/office/drawing/2014/main" id="{E7A43D0B-7F9B-4948-B1EC-509CA5564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1" y="3009"/>
              <a:ext cx="24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BC6A21-EF83-4362-8090-3FBE8BCA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/>
      <p:bldP spid="30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644718" y="1624997"/>
            <a:ext cx="3524266" cy="476221"/>
            <a:chOff x="1403750" y="3593123"/>
            <a:chExt cx="3524266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2934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移动节点的直接选路</a:t>
              </a:r>
            </a:p>
          </p:txBody>
        </p:sp>
      </p:grpSp>
      <p:sp>
        <p:nvSpPr>
          <p:cNvPr id="164" name="Freeform 4">
            <a:extLst>
              <a:ext uri="{FF2B5EF4-FFF2-40B4-BE49-F238E27FC236}">
                <a16:creationId xmlns:a16="http://schemas.microsoft.com/office/drawing/2014/main" id="{EFE6BB15-E7E7-4D7D-81DE-37BD76119637}"/>
              </a:ext>
            </a:extLst>
          </p:cNvPr>
          <p:cNvSpPr>
            <a:spLocks/>
          </p:cNvSpPr>
          <p:nvPr/>
        </p:nvSpPr>
        <p:spPr bwMode="auto">
          <a:xfrm>
            <a:off x="3473382" y="2875010"/>
            <a:ext cx="1866900" cy="1589087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65" name="Group 5">
            <a:extLst>
              <a:ext uri="{FF2B5EF4-FFF2-40B4-BE49-F238E27FC236}">
                <a16:creationId xmlns:a16="http://schemas.microsoft.com/office/drawing/2014/main" id="{86DAE5B5-9C91-4C43-8DA4-5BACF4C0457F}"/>
              </a:ext>
            </a:extLst>
          </p:cNvPr>
          <p:cNvGrpSpPr>
            <a:grpSpLocks/>
          </p:cNvGrpSpPr>
          <p:nvPr/>
        </p:nvGrpSpPr>
        <p:grpSpPr bwMode="auto">
          <a:xfrm>
            <a:off x="4529070" y="3868785"/>
            <a:ext cx="501650" cy="233362"/>
            <a:chOff x="3600" y="219"/>
            <a:chExt cx="360" cy="175"/>
          </a:xfrm>
        </p:grpSpPr>
        <p:sp>
          <p:nvSpPr>
            <p:cNvPr id="166" name="Oval 6">
              <a:extLst>
                <a:ext uri="{FF2B5EF4-FFF2-40B4-BE49-F238E27FC236}">
                  <a16:creationId xmlns:a16="http://schemas.microsoft.com/office/drawing/2014/main" id="{078B8F28-8D63-4B1D-93BE-F392BE19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7" name="Line 7">
              <a:extLst>
                <a:ext uri="{FF2B5EF4-FFF2-40B4-BE49-F238E27FC236}">
                  <a16:creationId xmlns:a16="http://schemas.microsoft.com/office/drawing/2014/main" id="{C02BE3CE-F990-4351-8AFC-6E63ECDB0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Line 8">
              <a:extLst>
                <a:ext uri="{FF2B5EF4-FFF2-40B4-BE49-F238E27FC236}">
                  <a16:creationId xmlns:a16="http://schemas.microsoft.com/office/drawing/2014/main" id="{C7435A18-D9E0-4F11-9C11-8DE976F41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9" name="Rectangle 9">
              <a:extLst>
                <a:ext uri="{FF2B5EF4-FFF2-40B4-BE49-F238E27FC236}">
                  <a16:creationId xmlns:a16="http://schemas.microsoft.com/office/drawing/2014/main" id="{866F999E-5239-40EC-A813-BDFB0B971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0" name="Oval 10">
              <a:extLst>
                <a:ext uri="{FF2B5EF4-FFF2-40B4-BE49-F238E27FC236}">
                  <a16:creationId xmlns:a16="http://schemas.microsoft.com/office/drawing/2014/main" id="{FF4C481D-98EC-4E67-990F-814E3D024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1" name="Group 11">
              <a:extLst>
                <a:ext uri="{FF2B5EF4-FFF2-40B4-BE49-F238E27FC236}">
                  <a16:creationId xmlns:a16="http://schemas.microsoft.com/office/drawing/2014/main" id="{59425EAE-0191-44F0-B8FB-2FA565D86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6" name="Line 12">
                <a:extLst>
                  <a:ext uri="{FF2B5EF4-FFF2-40B4-BE49-F238E27FC236}">
                    <a16:creationId xmlns:a16="http://schemas.microsoft.com/office/drawing/2014/main" id="{F88575D9-2F24-4A59-8957-DE7D24EAC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7" name="Line 13">
                <a:extLst>
                  <a:ext uri="{FF2B5EF4-FFF2-40B4-BE49-F238E27FC236}">
                    <a16:creationId xmlns:a16="http://schemas.microsoft.com/office/drawing/2014/main" id="{1B002438-DB64-44C3-8591-B5545CCBA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8" name="Line 14">
                <a:extLst>
                  <a:ext uri="{FF2B5EF4-FFF2-40B4-BE49-F238E27FC236}">
                    <a16:creationId xmlns:a16="http://schemas.microsoft.com/office/drawing/2014/main" id="{85385185-1E3F-44F8-90E2-1B8113F4C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2" name="Group 15">
              <a:extLst>
                <a:ext uri="{FF2B5EF4-FFF2-40B4-BE49-F238E27FC236}">
                  <a16:creationId xmlns:a16="http://schemas.microsoft.com/office/drawing/2014/main" id="{AF244CD9-52CD-482D-B899-E07878C1354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3" name="Line 16">
                <a:extLst>
                  <a:ext uri="{FF2B5EF4-FFF2-40B4-BE49-F238E27FC236}">
                    <a16:creationId xmlns:a16="http://schemas.microsoft.com/office/drawing/2014/main" id="{FFF7A5DC-AE45-4DA2-ABC1-575C41E55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" name="Line 17">
                <a:extLst>
                  <a:ext uri="{FF2B5EF4-FFF2-40B4-BE49-F238E27FC236}">
                    <a16:creationId xmlns:a16="http://schemas.microsoft.com/office/drawing/2014/main" id="{4EC725DD-E1A6-4AE3-89E1-AC3AB2F94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5" name="Line 18">
                <a:extLst>
                  <a:ext uri="{FF2B5EF4-FFF2-40B4-BE49-F238E27FC236}">
                    <a16:creationId xmlns:a16="http://schemas.microsoft.com/office/drawing/2014/main" id="{B5CC2BA5-F2FE-4B59-BF09-B1C4B5342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79" name="Group 19">
            <a:extLst>
              <a:ext uri="{FF2B5EF4-FFF2-40B4-BE49-F238E27FC236}">
                <a16:creationId xmlns:a16="http://schemas.microsoft.com/office/drawing/2014/main" id="{9646CD7E-B019-4C27-B1F3-BE34419A5CDC}"/>
              </a:ext>
            </a:extLst>
          </p:cNvPr>
          <p:cNvGrpSpPr>
            <a:grpSpLocks/>
          </p:cNvGrpSpPr>
          <p:nvPr/>
        </p:nvGrpSpPr>
        <p:grpSpPr bwMode="auto">
          <a:xfrm>
            <a:off x="3632132" y="3522710"/>
            <a:ext cx="1333500" cy="342900"/>
            <a:chOff x="8025" y="5070"/>
            <a:chExt cx="2100" cy="540"/>
          </a:xfrm>
        </p:grpSpPr>
        <p:sp>
          <p:nvSpPr>
            <p:cNvPr id="180" name="Line 20">
              <a:extLst>
                <a:ext uri="{FF2B5EF4-FFF2-40B4-BE49-F238E27FC236}">
                  <a16:creationId xmlns:a16="http://schemas.microsoft.com/office/drawing/2014/main" id="{FF7CAC0E-49EE-4CFA-8029-2311F7C0E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21">
              <a:extLst>
                <a:ext uri="{FF2B5EF4-FFF2-40B4-BE49-F238E27FC236}">
                  <a16:creationId xmlns:a16="http://schemas.microsoft.com/office/drawing/2014/main" id="{59F926B9-8618-4EAB-9D21-0F3AFC028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22">
              <a:extLst>
                <a:ext uri="{FF2B5EF4-FFF2-40B4-BE49-F238E27FC236}">
                  <a16:creationId xmlns:a16="http://schemas.microsoft.com/office/drawing/2014/main" id="{AE18D50C-9B98-4524-BC0A-D9FD82D83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3" name="Group 23">
            <a:extLst>
              <a:ext uri="{FF2B5EF4-FFF2-40B4-BE49-F238E27FC236}">
                <a16:creationId xmlns:a16="http://schemas.microsoft.com/office/drawing/2014/main" id="{72FB8C57-C911-4CA9-AA64-853556DA76A2}"/>
              </a:ext>
            </a:extLst>
          </p:cNvPr>
          <p:cNvGrpSpPr>
            <a:grpSpLocks/>
          </p:cNvGrpSpPr>
          <p:nvPr/>
        </p:nvGrpSpPr>
        <p:grpSpPr bwMode="auto">
          <a:xfrm>
            <a:off x="3381307" y="3081385"/>
            <a:ext cx="914400" cy="590550"/>
            <a:chOff x="10665" y="3225"/>
            <a:chExt cx="1440" cy="930"/>
          </a:xfrm>
        </p:grpSpPr>
        <p:sp>
          <p:nvSpPr>
            <p:cNvPr id="184" name="Oval 24">
              <a:extLst>
                <a:ext uri="{FF2B5EF4-FFF2-40B4-BE49-F238E27FC236}">
                  <a16:creationId xmlns:a16="http://schemas.microsoft.com/office/drawing/2014/main" id="{499B97CD-8640-4C62-BBFD-CAB9DB81C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85" name="Group 25">
              <a:extLst>
                <a:ext uri="{FF2B5EF4-FFF2-40B4-BE49-F238E27FC236}">
                  <a16:creationId xmlns:a16="http://schemas.microsoft.com/office/drawing/2014/main" id="{2CF64D7E-4AC1-49EE-9A21-D51132EED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186" name="Freeform 26">
                <a:extLst>
                  <a:ext uri="{FF2B5EF4-FFF2-40B4-BE49-F238E27FC236}">
                    <a16:creationId xmlns:a16="http://schemas.microsoft.com/office/drawing/2014/main" id="{EDD13921-8FF6-4D94-B29A-007B677CC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27">
                <a:extLst>
                  <a:ext uri="{FF2B5EF4-FFF2-40B4-BE49-F238E27FC236}">
                    <a16:creationId xmlns:a16="http://schemas.microsoft.com/office/drawing/2014/main" id="{F20537CD-794C-474F-AF3C-4AC6989D4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28">
                <a:extLst>
                  <a:ext uri="{FF2B5EF4-FFF2-40B4-BE49-F238E27FC236}">
                    <a16:creationId xmlns:a16="http://schemas.microsoft.com/office/drawing/2014/main" id="{A9473475-D849-4066-A4BD-79B67C142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29">
                <a:extLst>
                  <a:ext uri="{FF2B5EF4-FFF2-40B4-BE49-F238E27FC236}">
                    <a16:creationId xmlns:a16="http://schemas.microsoft.com/office/drawing/2014/main" id="{3A7A066D-D064-49AE-A586-E4FDC4DA7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30">
                <a:extLst>
                  <a:ext uri="{FF2B5EF4-FFF2-40B4-BE49-F238E27FC236}">
                    <a16:creationId xmlns:a16="http://schemas.microsoft.com/office/drawing/2014/main" id="{BBF104E2-63BA-4727-9793-B94555BB9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31">
                <a:extLst>
                  <a:ext uri="{FF2B5EF4-FFF2-40B4-BE49-F238E27FC236}">
                    <a16:creationId xmlns:a16="http://schemas.microsoft.com/office/drawing/2014/main" id="{A03CD1E7-A651-42EB-ADA9-9F5F9EF42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32">
                <a:extLst>
                  <a:ext uri="{FF2B5EF4-FFF2-40B4-BE49-F238E27FC236}">
                    <a16:creationId xmlns:a16="http://schemas.microsoft.com/office/drawing/2014/main" id="{C36811C1-DBA3-45F5-A4E3-9ACFABF92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33">
                <a:extLst>
                  <a:ext uri="{FF2B5EF4-FFF2-40B4-BE49-F238E27FC236}">
                    <a16:creationId xmlns:a16="http://schemas.microsoft.com/office/drawing/2014/main" id="{79B9374D-BEDD-4C46-B550-0480DC284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34">
                <a:extLst>
                  <a:ext uri="{FF2B5EF4-FFF2-40B4-BE49-F238E27FC236}">
                    <a16:creationId xmlns:a16="http://schemas.microsoft.com/office/drawing/2014/main" id="{9D5290F0-C438-4771-A3A8-10621AD88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35">
                <a:extLst>
                  <a:ext uri="{FF2B5EF4-FFF2-40B4-BE49-F238E27FC236}">
                    <a16:creationId xmlns:a16="http://schemas.microsoft.com/office/drawing/2014/main" id="{6810DC31-2BE4-4CF7-9206-B38451272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36">
                <a:extLst>
                  <a:ext uri="{FF2B5EF4-FFF2-40B4-BE49-F238E27FC236}">
                    <a16:creationId xmlns:a16="http://schemas.microsoft.com/office/drawing/2014/main" id="{71626833-0C3B-43DD-99FC-13EA632A4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37">
                <a:extLst>
                  <a:ext uri="{FF2B5EF4-FFF2-40B4-BE49-F238E27FC236}">
                    <a16:creationId xmlns:a16="http://schemas.microsoft.com/office/drawing/2014/main" id="{7751A6BB-0C23-47A6-BF0E-6F1ADD350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38">
                <a:extLst>
                  <a:ext uri="{FF2B5EF4-FFF2-40B4-BE49-F238E27FC236}">
                    <a16:creationId xmlns:a16="http://schemas.microsoft.com/office/drawing/2014/main" id="{A1E0601B-60D2-46C4-B744-AE2093CCB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39">
                <a:extLst>
                  <a:ext uri="{FF2B5EF4-FFF2-40B4-BE49-F238E27FC236}">
                    <a16:creationId xmlns:a16="http://schemas.microsoft.com/office/drawing/2014/main" id="{CC0C2D29-383C-4B28-9183-AE50008C0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40">
                <a:extLst>
                  <a:ext uri="{FF2B5EF4-FFF2-40B4-BE49-F238E27FC236}">
                    <a16:creationId xmlns:a16="http://schemas.microsoft.com/office/drawing/2014/main" id="{03D307FD-3D72-492E-BC7A-A9916B046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41">
                <a:extLst>
                  <a:ext uri="{FF2B5EF4-FFF2-40B4-BE49-F238E27FC236}">
                    <a16:creationId xmlns:a16="http://schemas.microsoft.com/office/drawing/2014/main" id="{67AEFEF2-356F-4942-BDD5-ACFA23A1A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42">
                <a:extLst>
                  <a:ext uri="{FF2B5EF4-FFF2-40B4-BE49-F238E27FC236}">
                    <a16:creationId xmlns:a16="http://schemas.microsoft.com/office/drawing/2014/main" id="{DCC561F1-7793-4E1D-9351-D21FA4BF6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43">
                <a:extLst>
                  <a:ext uri="{FF2B5EF4-FFF2-40B4-BE49-F238E27FC236}">
                    <a16:creationId xmlns:a16="http://schemas.microsoft.com/office/drawing/2014/main" id="{78553290-9D2E-4EAE-8E20-DEC5EB0AE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44">
                <a:extLst>
                  <a:ext uri="{FF2B5EF4-FFF2-40B4-BE49-F238E27FC236}">
                    <a16:creationId xmlns:a16="http://schemas.microsoft.com/office/drawing/2014/main" id="{CA77A5AA-53EB-4FA1-AD23-1227C0509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45">
                <a:extLst>
                  <a:ext uri="{FF2B5EF4-FFF2-40B4-BE49-F238E27FC236}">
                    <a16:creationId xmlns:a16="http://schemas.microsoft.com/office/drawing/2014/main" id="{6C87B355-D316-48E8-A251-526981760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46">
                <a:extLst>
                  <a:ext uri="{FF2B5EF4-FFF2-40B4-BE49-F238E27FC236}">
                    <a16:creationId xmlns:a16="http://schemas.microsoft.com/office/drawing/2014/main" id="{D3C705F4-3EDA-408F-8675-C6AF460CC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47">
                <a:extLst>
                  <a:ext uri="{FF2B5EF4-FFF2-40B4-BE49-F238E27FC236}">
                    <a16:creationId xmlns:a16="http://schemas.microsoft.com/office/drawing/2014/main" id="{D46D52E8-009C-480A-8408-C372381DD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48">
                <a:extLst>
                  <a:ext uri="{FF2B5EF4-FFF2-40B4-BE49-F238E27FC236}">
                    <a16:creationId xmlns:a16="http://schemas.microsoft.com/office/drawing/2014/main" id="{F20FB6C0-332E-4430-846C-E5D16179A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49">
                <a:extLst>
                  <a:ext uri="{FF2B5EF4-FFF2-40B4-BE49-F238E27FC236}">
                    <a16:creationId xmlns:a16="http://schemas.microsoft.com/office/drawing/2014/main" id="{7C5B1B04-8D3D-428D-8F5E-1C967F36E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50">
                <a:extLst>
                  <a:ext uri="{FF2B5EF4-FFF2-40B4-BE49-F238E27FC236}">
                    <a16:creationId xmlns:a16="http://schemas.microsoft.com/office/drawing/2014/main" id="{1CE65581-FC4A-4695-877F-59CB6C1CC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51">
                <a:extLst>
                  <a:ext uri="{FF2B5EF4-FFF2-40B4-BE49-F238E27FC236}">
                    <a16:creationId xmlns:a16="http://schemas.microsoft.com/office/drawing/2014/main" id="{A1C07345-0658-41DF-B1FC-40C90AC40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52">
                <a:extLst>
                  <a:ext uri="{FF2B5EF4-FFF2-40B4-BE49-F238E27FC236}">
                    <a16:creationId xmlns:a16="http://schemas.microsoft.com/office/drawing/2014/main" id="{3EFEFC8E-BBD1-4266-A8AE-0095A1FA8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53">
                <a:extLst>
                  <a:ext uri="{FF2B5EF4-FFF2-40B4-BE49-F238E27FC236}">
                    <a16:creationId xmlns:a16="http://schemas.microsoft.com/office/drawing/2014/main" id="{6C4BFCDB-6D45-4EED-9D2A-222481C9E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54">
                <a:extLst>
                  <a:ext uri="{FF2B5EF4-FFF2-40B4-BE49-F238E27FC236}">
                    <a16:creationId xmlns:a16="http://schemas.microsoft.com/office/drawing/2014/main" id="{B845B752-344D-45AB-BC6B-F7A9F5E6D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55">
                <a:extLst>
                  <a:ext uri="{FF2B5EF4-FFF2-40B4-BE49-F238E27FC236}">
                    <a16:creationId xmlns:a16="http://schemas.microsoft.com/office/drawing/2014/main" id="{BDF5A0DB-0B18-48B8-94C1-965C752AA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56">
                <a:extLst>
                  <a:ext uri="{FF2B5EF4-FFF2-40B4-BE49-F238E27FC236}">
                    <a16:creationId xmlns:a16="http://schemas.microsoft.com/office/drawing/2014/main" id="{09ADA4E6-1249-41A8-8FE8-CCAFF354B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57">
                <a:extLst>
                  <a:ext uri="{FF2B5EF4-FFF2-40B4-BE49-F238E27FC236}">
                    <a16:creationId xmlns:a16="http://schemas.microsoft.com/office/drawing/2014/main" id="{22E88B6F-C1C5-4389-8B66-F37545A06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58">
                <a:extLst>
                  <a:ext uri="{FF2B5EF4-FFF2-40B4-BE49-F238E27FC236}">
                    <a16:creationId xmlns:a16="http://schemas.microsoft.com/office/drawing/2014/main" id="{F5EA6246-8F69-4D27-9746-5F25E1D10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59">
                <a:extLst>
                  <a:ext uri="{FF2B5EF4-FFF2-40B4-BE49-F238E27FC236}">
                    <a16:creationId xmlns:a16="http://schemas.microsoft.com/office/drawing/2014/main" id="{BD8360B1-E758-4464-BB72-10E9F0EC7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60">
                <a:extLst>
                  <a:ext uri="{FF2B5EF4-FFF2-40B4-BE49-F238E27FC236}">
                    <a16:creationId xmlns:a16="http://schemas.microsoft.com/office/drawing/2014/main" id="{596A5181-BDE4-462F-A570-FE3B88137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61">
                <a:extLst>
                  <a:ext uri="{FF2B5EF4-FFF2-40B4-BE49-F238E27FC236}">
                    <a16:creationId xmlns:a16="http://schemas.microsoft.com/office/drawing/2014/main" id="{6BF4A1D1-6BBE-40D6-A974-BA4785DBB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62">
                <a:extLst>
                  <a:ext uri="{FF2B5EF4-FFF2-40B4-BE49-F238E27FC236}">
                    <a16:creationId xmlns:a16="http://schemas.microsoft.com/office/drawing/2014/main" id="{6D8E2EE7-AEF6-4642-8309-BC8F50AE3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63">
                <a:extLst>
                  <a:ext uri="{FF2B5EF4-FFF2-40B4-BE49-F238E27FC236}">
                    <a16:creationId xmlns:a16="http://schemas.microsoft.com/office/drawing/2014/main" id="{FC113029-C00F-45DA-8D3F-C0B9A568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Freeform 64">
                <a:extLst>
                  <a:ext uri="{FF2B5EF4-FFF2-40B4-BE49-F238E27FC236}">
                    <a16:creationId xmlns:a16="http://schemas.microsoft.com/office/drawing/2014/main" id="{29D6A0D5-5270-40E4-A5C3-EAC200C7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65">
                <a:extLst>
                  <a:ext uri="{FF2B5EF4-FFF2-40B4-BE49-F238E27FC236}">
                    <a16:creationId xmlns:a16="http://schemas.microsoft.com/office/drawing/2014/main" id="{4E31A0F8-CEAE-469E-BB79-E234AC477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66">
                <a:extLst>
                  <a:ext uri="{FF2B5EF4-FFF2-40B4-BE49-F238E27FC236}">
                    <a16:creationId xmlns:a16="http://schemas.microsoft.com/office/drawing/2014/main" id="{A4583E5C-AA9F-469B-90B2-6C800D5CE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Freeform 67">
                <a:extLst>
                  <a:ext uri="{FF2B5EF4-FFF2-40B4-BE49-F238E27FC236}">
                    <a16:creationId xmlns:a16="http://schemas.microsoft.com/office/drawing/2014/main" id="{FF70110D-DE9B-4593-BDDA-0695C66E4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Freeform 68">
                <a:extLst>
                  <a:ext uri="{FF2B5EF4-FFF2-40B4-BE49-F238E27FC236}">
                    <a16:creationId xmlns:a16="http://schemas.microsoft.com/office/drawing/2014/main" id="{6EB3C59D-0959-4B15-A18D-1C63CC006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Freeform 69">
                <a:extLst>
                  <a:ext uri="{FF2B5EF4-FFF2-40B4-BE49-F238E27FC236}">
                    <a16:creationId xmlns:a16="http://schemas.microsoft.com/office/drawing/2014/main" id="{868E45B4-54CD-434F-BB10-54A5348D3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Freeform 70">
                <a:extLst>
                  <a:ext uri="{FF2B5EF4-FFF2-40B4-BE49-F238E27FC236}">
                    <a16:creationId xmlns:a16="http://schemas.microsoft.com/office/drawing/2014/main" id="{FD0FC7CA-012A-493B-8453-C63AD03B0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Freeform 71">
                <a:extLst>
                  <a:ext uri="{FF2B5EF4-FFF2-40B4-BE49-F238E27FC236}">
                    <a16:creationId xmlns:a16="http://schemas.microsoft.com/office/drawing/2014/main" id="{36FCC7CC-B6BF-4469-B45D-C9E961DAA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72">
                <a:extLst>
                  <a:ext uri="{FF2B5EF4-FFF2-40B4-BE49-F238E27FC236}">
                    <a16:creationId xmlns:a16="http://schemas.microsoft.com/office/drawing/2014/main" id="{19EFE32D-7E65-4DEC-9D6D-7D8FFA941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Freeform 73">
                <a:extLst>
                  <a:ext uri="{FF2B5EF4-FFF2-40B4-BE49-F238E27FC236}">
                    <a16:creationId xmlns:a16="http://schemas.microsoft.com/office/drawing/2014/main" id="{2784C1CE-681D-4ECD-B6A9-0B46C5B6F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Freeform 74">
                <a:extLst>
                  <a:ext uri="{FF2B5EF4-FFF2-40B4-BE49-F238E27FC236}">
                    <a16:creationId xmlns:a16="http://schemas.microsoft.com/office/drawing/2014/main" id="{5DAC8C4F-F1B6-48D9-A585-1610ED32D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Freeform 75">
                <a:extLst>
                  <a:ext uri="{FF2B5EF4-FFF2-40B4-BE49-F238E27FC236}">
                    <a16:creationId xmlns:a16="http://schemas.microsoft.com/office/drawing/2014/main" id="{9B532B03-99C3-4C27-A28C-84939364F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Freeform 76">
                <a:extLst>
                  <a:ext uri="{FF2B5EF4-FFF2-40B4-BE49-F238E27FC236}">
                    <a16:creationId xmlns:a16="http://schemas.microsoft.com/office/drawing/2014/main" id="{F2E9DE2B-6134-4E7B-A409-AB62B7005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Freeform 77">
                <a:extLst>
                  <a:ext uri="{FF2B5EF4-FFF2-40B4-BE49-F238E27FC236}">
                    <a16:creationId xmlns:a16="http://schemas.microsoft.com/office/drawing/2014/main" id="{8A03697A-C485-4784-AF72-A30C3065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Freeform 78">
                <a:extLst>
                  <a:ext uri="{FF2B5EF4-FFF2-40B4-BE49-F238E27FC236}">
                    <a16:creationId xmlns:a16="http://schemas.microsoft.com/office/drawing/2014/main" id="{884842A8-6D0F-4AEE-A74B-6651EA57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79">
                <a:extLst>
                  <a:ext uri="{FF2B5EF4-FFF2-40B4-BE49-F238E27FC236}">
                    <a16:creationId xmlns:a16="http://schemas.microsoft.com/office/drawing/2014/main" id="{4F354137-5FD6-435E-B1B0-B64821D66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80">
                <a:extLst>
                  <a:ext uri="{FF2B5EF4-FFF2-40B4-BE49-F238E27FC236}">
                    <a16:creationId xmlns:a16="http://schemas.microsoft.com/office/drawing/2014/main" id="{AFD545E1-B9E3-4F92-A440-62BDEE86D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Freeform 81">
                <a:extLst>
                  <a:ext uri="{FF2B5EF4-FFF2-40B4-BE49-F238E27FC236}">
                    <a16:creationId xmlns:a16="http://schemas.microsoft.com/office/drawing/2014/main" id="{A6A7CD70-9CDD-4264-8837-E0A79058B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Freeform 82">
                <a:extLst>
                  <a:ext uri="{FF2B5EF4-FFF2-40B4-BE49-F238E27FC236}">
                    <a16:creationId xmlns:a16="http://schemas.microsoft.com/office/drawing/2014/main" id="{DA28D3AC-15BE-4893-89A1-1FD284AF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Freeform 83">
                <a:extLst>
                  <a:ext uri="{FF2B5EF4-FFF2-40B4-BE49-F238E27FC236}">
                    <a16:creationId xmlns:a16="http://schemas.microsoft.com/office/drawing/2014/main" id="{58AE35D8-9797-43C8-9D04-2089843A7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Freeform 84">
                <a:extLst>
                  <a:ext uri="{FF2B5EF4-FFF2-40B4-BE49-F238E27FC236}">
                    <a16:creationId xmlns:a16="http://schemas.microsoft.com/office/drawing/2014/main" id="{867C5996-3D9B-4C05-8164-7E3CDB283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Freeform 85">
                <a:extLst>
                  <a:ext uri="{FF2B5EF4-FFF2-40B4-BE49-F238E27FC236}">
                    <a16:creationId xmlns:a16="http://schemas.microsoft.com/office/drawing/2014/main" id="{211402C1-97BB-46D5-854D-F83F46399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Freeform 86">
                <a:extLst>
                  <a:ext uri="{FF2B5EF4-FFF2-40B4-BE49-F238E27FC236}">
                    <a16:creationId xmlns:a16="http://schemas.microsoft.com/office/drawing/2014/main" id="{79DCFBF8-D256-4E73-8FCA-3E6AF78B9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Freeform 87">
                <a:extLst>
                  <a:ext uri="{FF2B5EF4-FFF2-40B4-BE49-F238E27FC236}">
                    <a16:creationId xmlns:a16="http://schemas.microsoft.com/office/drawing/2014/main" id="{EAC27FED-663F-45BB-B27C-32A54B62B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Freeform 88">
                <a:extLst>
                  <a:ext uri="{FF2B5EF4-FFF2-40B4-BE49-F238E27FC236}">
                    <a16:creationId xmlns:a16="http://schemas.microsoft.com/office/drawing/2014/main" id="{56B1997B-5E81-48C0-8848-81504B97E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Freeform 89">
                <a:extLst>
                  <a:ext uri="{FF2B5EF4-FFF2-40B4-BE49-F238E27FC236}">
                    <a16:creationId xmlns:a16="http://schemas.microsoft.com/office/drawing/2014/main" id="{F7C4DC94-3A5A-482A-B742-8A5EB00BE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Freeform 90">
                <a:extLst>
                  <a:ext uri="{FF2B5EF4-FFF2-40B4-BE49-F238E27FC236}">
                    <a16:creationId xmlns:a16="http://schemas.microsoft.com/office/drawing/2014/main" id="{8728CEB5-5E97-465E-9194-375BDBA54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Freeform 91">
                <a:extLst>
                  <a:ext uri="{FF2B5EF4-FFF2-40B4-BE49-F238E27FC236}">
                    <a16:creationId xmlns:a16="http://schemas.microsoft.com/office/drawing/2014/main" id="{43635B06-2231-4151-98F4-1FCDC969E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Freeform 92">
                <a:extLst>
                  <a:ext uri="{FF2B5EF4-FFF2-40B4-BE49-F238E27FC236}">
                    <a16:creationId xmlns:a16="http://schemas.microsoft.com/office/drawing/2014/main" id="{C466A145-3C37-4466-981C-8AB78F95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Freeform 93">
                <a:extLst>
                  <a:ext uri="{FF2B5EF4-FFF2-40B4-BE49-F238E27FC236}">
                    <a16:creationId xmlns:a16="http://schemas.microsoft.com/office/drawing/2014/main" id="{0B22F425-0969-43D7-8645-B1684E621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4" name="Freeform 94">
            <a:extLst>
              <a:ext uri="{FF2B5EF4-FFF2-40B4-BE49-F238E27FC236}">
                <a16:creationId xmlns:a16="http://schemas.microsoft.com/office/drawing/2014/main" id="{EE96B5E8-0D26-4A13-AE36-D543F7AFD52F}"/>
              </a:ext>
            </a:extLst>
          </p:cNvPr>
          <p:cNvSpPr>
            <a:spLocks/>
          </p:cNvSpPr>
          <p:nvPr/>
        </p:nvSpPr>
        <p:spPr bwMode="auto">
          <a:xfrm>
            <a:off x="8273982" y="2744835"/>
            <a:ext cx="1838325" cy="17113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5" name="Group 95">
            <a:extLst>
              <a:ext uri="{FF2B5EF4-FFF2-40B4-BE49-F238E27FC236}">
                <a16:creationId xmlns:a16="http://schemas.microsoft.com/office/drawing/2014/main" id="{9999C5FC-D2A5-4AF5-8218-51287EB71E8B}"/>
              </a:ext>
            </a:extLst>
          </p:cNvPr>
          <p:cNvGrpSpPr>
            <a:grpSpLocks/>
          </p:cNvGrpSpPr>
          <p:nvPr/>
        </p:nvGrpSpPr>
        <p:grpSpPr bwMode="auto">
          <a:xfrm>
            <a:off x="8550207" y="3951335"/>
            <a:ext cx="501650" cy="233362"/>
            <a:chOff x="3600" y="219"/>
            <a:chExt cx="360" cy="175"/>
          </a:xfrm>
        </p:grpSpPr>
        <p:sp>
          <p:nvSpPr>
            <p:cNvPr id="256" name="Oval 96">
              <a:extLst>
                <a:ext uri="{FF2B5EF4-FFF2-40B4-BE49-F238E27FC236}">
                  <a16:creationId xmlns:a16="http://schemas.microsoft.com/office/drawing/2014/main" id="{71862DAF-52B7-4602-BAB8-7F39A16C1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7" name="Line 97">
              <a:extLst>
                <a:ext uri="{FF2B5EF4-FFF2-40B4-BE49-F238E27FC236}">
                  <a16:creationId xmlns:a16="http://schemas.microsoft.com/office/drawing/2014/main" id="{CD12E776-F6D2-4B35-A013-6CA7CBAD4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8" name="Line 98">
              <a:extLst>
                <a:ext uri="{FF2B5EF4-FFF2-40B4-BE49-F238E27FC236}">
                  <a16:creationId xmlns:a16="http://schemas.microsoft.com/office/drawing/2014/main" id="{FA03BBE8-12A2-4B3B-BBD1-86C1D5A56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9" name="Rectangle 99">
              <a:extLst>
                <a:ext uri="{FF2B5EF4-FFF2-40B4-BE49-F238E27FC236}">
                  <a16:creationId xmlns:a16="http://schemas.microsoft.com/office/drawing/2014/main" id="{A9789ED8-35EA-4B7A-A190-5C4A08359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0" name="Oval 100">
              <a:extLst>
                <a:ext uri="{FF2B5EF4-FFF2-40B4-BE49-F238E27FC236}">
                  <a16:creationId xmlns:a16="http://schemas.microsoft.com/office/drawing/2014/main" id="{08B1FDAE-AD40-406E-90E6-F8CA2A66B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61" name="Group 101">
              <a:extLst>
                <a:ext uri="{FF2B5EF4-FFF2-40B4-BE49-F238E27FC236}">
                  <a16:creationId xmlns:a16="http://schemas.microsoft.com/office/drawing/2014/main" id="{75C7805A-D3A8-46C9-879B-30B757514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66" name="Line 102">
                <a:extLst>
                  <a:ext uri="{FF2B5EF4-FFF2-40B4-BE49-F238E27FC236}">
                    <a16:creationId xmlns:a16="http://schemas.microsoft.com/office/drawing/2014/main" id="{914FC351-5608-49EC-9BF5-8162E32AB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" name="Line 103">
                <a:extLst>
                  <a:ext uri="{FF2B5EF4-FFF2-40B4-BE49-F238E27FC236}">
                    <a16:creationId xmlns:a16="http://schemas.microsoft.com/office/drawing/2014/main" id="{A5798D7E-4C95-4CD9-BE1F-E80FA17C8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8" name="Line 104">
                <a:extLst>
                  <a:ext uri="{FF2B5EF4-FFF2-40B4-BE49-F238E27FC236}">
                    <a16:creationId xmlns:a16="http://schemas.microsoft.com/office/drawing/2014/main" id="{EE533E48-C879-4A62-ABAA-03BC37BEE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2" name="Group 105">
              <a:extLst>
                <a:ext uri="{FF2B5EF4-FFF2-40B4-BE49-F238E27FC236}">
                  <a16:creationId xmlns:a16="http://schemas.microsoft.com/office/drawing/2014/main" id="{83199E6B-D007-433D-8BA1-81CBF93A528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63" name="Line 106">
                <a:extLst>
                  <a:ext uri="{FF2B5EF4-FFF2-40B4-BE49-F238E27FC236}">
                    <a16:creationId xmlns:a16="http://schemas.microsoft.com/office/drawing/2014/main" id="{EA4C6234-EB6E-4340-A37C-0B0242CCE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4" name="Line 107">
                <a:extLst>
                  <a:ext uri="{FF2B5EF4-FFF2-40B4-BE49-F238E27FC236}">
                    <a16:creationId xmlns:a16="http://schemas.microsoft.com/office/drawing/2014/main" id="{4A8A1960-A87D-4A9B-9105-6618C78CC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5" name="Line 108">
                <a:extLst>
                  <a:ext uri="{FF2B5EF4-FFF2-40B4-BE49-F238E27FC236}">
                    <a16:creationId xmlns:a16="http://schemas.microsoft.com/office/drawing/2014/main" id="{0DC4D8C8-A355-43AA-A154-3073D171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69" name="Line 109">
            <a:extLst>
              <a:ext uri="{FF2B5EF4-FFF2-40B4-BE49-F238E27FC236}">
                <a16:creationId xmlns:a16="http://schemas.microsoft.com/office/drawing/2014/main" id="{359EE789-3F88-4CF2-9E1A-689BBF402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6245" y="3811635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0" name="Line 110">
            <a:extLst>
              <a:ext uri="{FF2B5EF4-FFF2-40B4-BE49-F238E27FC236}">
                <a16:creationId xmlns:a16="http://schemas.microsoft.com/office/drawing/2014/main" id="{BD3CA929-8BF7-4DA0-A8B3-6D7F8A2FF7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5795" y="3811635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1" name="Line 111">
            <a:extLst>
              <a:ext uri="{FF2B5EF4-FFF2-40B4-BE49-F238E27FC236}">
                <a16:creationId xmlns:a16="http://schemas.microsoft.com/office/drawing/2014/main" id="{E74C3F96-F312-4CB1-9B34-2DB4DD2B8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8282" y="3644947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2" name="Group 112">
            <a:extLst>
              <a:ext uri="{FF2B5EF4-FFF2-40B4-BE49-F238E27FC236}">
                <a16:creationId xmlns:a16="http://schemas.microsoft.com/office/drawing/2014/main" id="{8ECF6A1F-3890-4E19-BE4C-1B7092CAA77F}"/>
              </a:ext>
            </a:extLst>
          </p:cNvPr>
          <p:cNvGrpSpPr>
            <a:grpSpLocks/>
          </p:cNvGrpSpPr>
          <p:nvPr/>
        </p:nvGrpSpPr>
        <p:grpSpPr bwMode="auto">
          <a:xfrm>
            <a:off x="9201082" y="3173460"/>
            <a:ext cx="914400" cy="590550"/>
            <a:chOff x="10665" y="3225"/>
            <a:chExt cx="1440" cy="930"/>
          </a:xfrm>
        </p:grpSpPr>
        <p:sp>
          <p:nvSpPr>
            <p:cNvPr id="273" name="Oval 113">
              <a:extLst>
                <a:ext uri="{FF2B5EF4-FFF2-40B4-BE49-F238E27FC236}">
                  <a16:creationId xmlns:a16="http://schemas.microsoft.com/office/drawing/2014/main" id="{1821CEEA-6B8B-4452-8033-35189502D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74" name="Group 114">
              <a:extLst>
                <a:ext uri="{FF2B5EF4-FFF2-40B4-BE49-F238E27FC236}">
                  <a16:creationId xmlns:a16="http://schemas.microsoft.com/office/drawing/2014/main" id="{D5FA1AF8-9081-4E5E-B69A-BF88CC913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275" name="Object 115">
                <a:extLst>
                  <a:ext uri="{FF2B5EF4-FFF2-40B4-BE49-F238E27FC236}">
                    <a16:creationId xmlns:a16="http://schemas.microsoft.com/office/drawing/2014/main" id="{01BA54BC-760A-4B6F-9D9B-651E2FD2A96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2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85047" name="Object 115">
                            <a:extLst>
                              <a:ext uri="{FF2B5EF4-FFF2-40B4-BE49-F238E27FC236}">
                                <a16:creationId xmlns:a16="http://schemas.microsoft.com/office/drawing/2014/main" id="{B1F6CD87-8CE6-48FD-BFB3-44124FF1603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" name="Object 116">
                <a:extLst>
                  <a:ext uri="{FF2B5EF4-FFF2-40B4-BE49-F238E27FC236}">
                    <a16:creationId xmlns:a16="http://schemas.microsoft.com/office/drawing/2014/main" id="{397E182E-FF34-445B-8046-BA782022B5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03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85048" name="Object 116">
                            <a:extLst>
                              <a:ext uri="{FF2B5EF4-FFF2-40B4-BE49-F238E27FC236}">
                                <a16:creationId xmlns:a16="http://schemas.microsoft.com/office/drawing/2014/main" id="{7E758C30-12EF-4D86-9533-01006D3E1A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77" name="Freeform 117">
            <a:extLst>
              <a:ext uri="{FF2B5EF4-FFF2-40B4-BE49-F238E27FC236}">
                <a16:creationId xmlns:a16="http://schemas.microsoft.com/office/drawing/2014/main" id="{A2E250E1-BC93-45CC-BB24-16BCACA6C3FB}"/>
              </a:ext>
            </a:extLst>
          </p:cNvPr>
          <p:cNvSpPr>
            <a:spLocks/>
          </p:cNvSpPr>
          <p:nvPr/>
        </p:nvSpPr>
        <p:spPr bwMode="auto">
          <a:xfrm>
            <a:off x="5814945" y="3690985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" name="Text Box 118">
            <a:extLst>
              <a:ext uri="{FF2B5EF4-FFF2-40B4-BE49-F238E27FC236}">
                <a16:creationId xmlns:a16="http://schemas.microsoft.com/office/drawing/2014/main" id="{6DE2F731-BC56-41C5-A9A0-9014A3B1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9570" y="3987847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广域网</a:t>
            </a:r>
          </a:p>
        </p:txBody>
      </p:sp>
      <p:sp>
        <p:nvSpPr>
          <p:cNvPr id="279" name="Freeform 119">
            <a:extLst>
              <a:ext uri="{FF2B5EF4-FFF2-40B4-BE49-F238E27FC236}">
                <a16:creationId xmlns:a16="http://schemas.microsoft.com/office/drawing/2014/main" id="{7C3F9279-F1D0-4F61-8175-EBA606A24D03}"/>
              </a:ext>
            </a:extLst>
          </p:cNvPr>
          <p:cNvSpPr>
            <a:spLocks/>
          </p:cNvSpPr>
          <p:nvPr/>
        </p:nvSpPr>
        <p:spPr bwMode="auto">
          <a:xfrm>
            <a:off x="5119620" y="5254672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80" name="Object 120">
            <a:extLst>
              <a:ext uri="{FF2B5EF4-FFF2-40B4-BE49-F238E27FC236}">
                <a16:creationId xmlns:a16="http://schemas.microsoft.com/office/drawing/2014/main" id="{2081F8FC-F2A5-4206-BCA7-28FC4AA5C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85791"/>
              </p:ext>
            </p:extLst>
          </p:nvPr>
        </p:nvGraphicFramePr>
        <p:xfrm>
          <a:off x="6253095" y="5437235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4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85011" name="Object 120">
                        <a:extLst>
                          <a:ext uri="{FF2B5EF4-FFF2-40B4-BE49-F238E27FC236}">
                            <a16:creationId xmlns:a16="http://schemas.microsoft.com/office/drawing/2014/main" id="{DACE213E-5214-4D18-B260-2AE28F5DE9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095" y="5437235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Text Box 121">
            <a:extLst>
              <a:ext uri="{FF2B5EF4-FFF2-40B4-BE49-F238E27FC236}">
                <a16:creationId xmlns:a16="http://schemas.microsoft.com/office/drawing/2014/main" id="{359871FF-CAA4-435F-82BB-4F4F44A1C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557" y="3111547"/>
            <a:ext cx="1887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归属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网络</a:t>
            </a:r>
          </a:p>
        </p:txBody>
      </p:sp>
      <p:sp>
        <p:nvSpPr>
          <p:cNvPr id="282" name="Line 123">
            <a:extLst>
              <a:ext uri="{FF2B5EF4-FFF2-40B4-BE49-F238E27FC236}">
                <a16:creationId xmlns:a16="http://schemas.microsoft.com/office/drawing/2014/main" id="{7FF69C4B-A340-4E2B-B636-79D88367F2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16920" y="3602085"/>
            <a:ext cx="555625" cy="301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83" name="Group 124">
            <a:extLst>
              <a:ext uri="{FF2B5EF4-FFF2-40B4-BE49-F238E27FC236}">
                <a16:creationId xmlns:a16="http://schemas.microsoft.com/office/drawing/2014/main" id="{480E955C-E45C-4980-A515-BE5861CD817A}"/>
              </a:ext>
            </a:extLst>
          </p:cNvPr>
          <p:cNvGrpSpPr>
            <a:grpSpLocks/>
          </p:cNvGrpSpPr>
          <p:nvPr/>
        </p:nvGrpSpPr>
        <p:grpSpPr bwMode="auto">
          <a:xfrm>
            <a:off x="9051857" y="3536997"/>
            <a:ext cx="328613" cy="369888"/>
            <a:chOff x="618" y="3500"/>
            <a:chExt cx="207" cy="233"/>
          </a:xfrm>
        </p:grpSpPr>
        <p:sp>
          <p:nvSpPr>
            <p:cNvPr id="284" name="Oval 125">
              <a:extLst>
                <a:ext uri="{FF2B5EF4-FFF2-40B4-BE49-F238E27FC236}">
                  <a16:creationId xmlns:a16="http://schemas.microsoft.com/office/drawing/2014/main" id="{2F3DEDE6-F20A-4789-8277-1CA1BDC45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85" name="Text Box 126">
              <a:extLst>
                <a:ext uri="{FF2B5EF4-FFF2-40B4-BE49-F238E27FC236}">
                  <a16:creationId xmlns:a16="http://schemas.microsoft.com/office/drawing/2014/main" id="{64E56620-00B5-4AD6-83D5-8EAE96B64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86" name="Freeform 127">
            <a:extLst>
              <a:ext uri="{FF2B5EF4-FFF2-40B4-BE49-F238E27FC236}">
                <a16:creationId xmlns:a16="http://schemas.microsoft.com/office/drawing/2014/main" id="{18C17848-FA8F-46D2-B83A-AC773C53FF36}"/>
              </a:ext>
            </a:extLst>
          </p:cNvPr>
          <p:cNvSpPr>
            <a:spLocks/>
          </p:cNvSpPr>
          <p:nvPr/>
        </p:nvSpPr>
        <p:spPr bwMode="auto">
          <a:xfrm>
            <a:off x="5041832" y="4097385"/>
            <a:ext cx="1311275" cy="1238250"/>
          </a:xfrm>
          <a:custGeom>
            <a:avLst/>
            <a:gdLst>
              <a:gd name="T0" fmla="*/ 0 w 826"/>
              <a:gd name="T1" fmla="*/ 0 h 780"/>
              <a:gd name="T2" fmla="*/ 2147483646 w 826"/>
              <a:gd name="T3" fmla="*/ 2147483646 h 780"/>
              <a:gd name="T4" fmla="*/ 0 60000 65536"/>
              <a:gd name="T5" fmla="*/ 0 60000 65536"/>
              <a:gd name="T6" fmla="*/ 0 w 826"/>
              <a:gd name="T7" fmla="*/ 0 h 780"/>
              <a:gd name="T8" fmla="*/ 826 w 826"/>
              <a:gd name="T9" fmla="*/ 780 h 7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26" h="780">
                <a:moveTo>
                  <a:pt x="0" y="0"/>
                </a:moveTo>
                <a:cubicBezTo>
                  <a:pt x="138" y="130"/>
                  <a:pt x="654" y="618"/>
                  <a:pt x="826" y="78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87" name="Group 128">
            <a:extLst>
              <a:ext uri="{FF2B5EF4-FFF2-40B4-BE49-F238E27FC236}">
                <a16:creationId xmlns:a16="http://schemas.microsoft.com/office/drawing/2014/main" id="{233F388E-8937-449E-BE13-0D7D42E30416}"/>
              </a:ext>
            </a:extLst>
          </p:cNvPr>
          <p:cNvGrpSpPr>
            <a:grpSpLocks/>
          </p:cNvGrpSpPr>
          <p:nvPr/>
        </p:nvGrpSpPr>
        <p:grpSpPr bwMode="auto">
          <a:xfrm>
            <a:off x="5321232" y="4257722"/>
            <a:ext cx="328613" cy="369888"/>
            <a:chOff x="618" y="3500"/>
            <a:chExt cx="207" cy="233"/>
          </a:xfrm>
        </p:grpSpPr>
        <p:sp>
          <p:nvSpPr>
            <p:cNvPr id="288" name="Oval 129">
              <a:extLst>
                <a:ext uri="{FF2B5EF4-FFF2-40B4-BE49-F238E27FC236}">
                  <a16:creationId xmlns:a16="http://schemas.microsoft.com/office/drawing/2014/main" id="{69D227B2-97CF-48A9-8392-E72C0B9B0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89" name="Text Box 130">
              <a:extLst>
                <a:ext uri="{FF2B5EF4-FFF2-40B4-BE49-F238E27FC236}">
                  <a16:creationId xmlns:a16="http://schemas.microsoft.com/office/drawing/2014/main" id="{EB70AECF-91BF-4D78-B7B9-1CE8CE1EC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90" name="Freeform 131">
            <a:extLst>
              <a:ext uri="{FF2B5EF4-FFF2-40B4-BE49-F238E27FC236}">
                <a16:creationId xmlns:a16="http://schemas.microsoft.com/office/drawing/2014/main" id="{810BF62F-BE73-40BC-8E1F-1C9C1908CDF1}"/>
              </a:ext>
            </a:extLst>
          </p:cNvPr>
          <p:cNvSpPr>
            <a:spLocks/>
          </p:cNvSpPr>
          <p:nvPr/>
        </p:nvSpPr>
        <p:spPr bwMode="auto">
          <a:xfrm>
            <a:off x="6686482" y="3683047"/>
            <a:ext cx="3103563" cy="2016125"/>
          </a:xfrm>
          <a:custGeom>
            <a:avLst/>
            <a:gdLst>
              <a:gd name="T0" fmla="*/ 2147483646 w 1955"/>
              <a:gd name="T1" fmla="*/ 0 h 1270"/>
              <a:gd name="T2" fmla="*/ 2147483646 w 1955"/>
              <a:gd name="T3" fmla="*/ 2147483646 h 1270"/>
              <a:gd name="T4" fmla="*/ 0 w 1955"/>
              <a:gd name="T5" fmla="*/ 2147483646 h 1270"/>
              <a:gd name="T6" fmla="*/ 0 60000 65536"/>
              <a:gd name="T7" fmla="*/ 0 60000 65536"/>
              <a:gd name="T8" fmla="*/ 0 60000 65536"/>
              <a:gd name="T9" fmla="*/ 0 w 1955"/>
              <a:gd name="T10" fmla="*/ 0 h 1270"/>
              <a:gd name="T11" fmla="*/ 1955 w 1955"/>
              <a:gd name="T12" fmla="*/ 1270 h 12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5" h="1270">
                <a:moveTo>
                  <a:pt x="1955" y="0"/>
                </a:moveTo>
                <a:cubicBezTo>
                  <a:pt x="1735" y="109"/>
                  <a:pt x="982" y="424"/>
                  <a:pt x="634" y="653"/>
                </a:cubicBezTo>
                <a:cubicBezTo>
                  <a:pt x="286" y="882"/>
                  <a:pt x="132" y="1142"/>
                  <a:pt x="0" y="127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91" name="Group 132">
            <a:extLst>
              <a:ext uri="{FF2B5EF4-FFF2-40B4-BE49-F238E27FC236}">
                <a16:creationId xmlns:a16="http://schemas.microsoft.com/office/drawing/2014/main" id="{C6B4842D-EEF3-45EF-83DE-88FBF2CC2561}"/>
              </a:ext>
            </a:extLst>
          </p:cNvPr>
          <p:cNvGrpSpPr>
            <a:grpSpLocks/>
          </p:cNvGrpSpPr>
          <p:nvPr/>
        </p:nvGrpSpPr>
        <p:grpSpPr bwMode="auto">
          <a:xfrm>
            <a:off x="8181907" y="4759372"/>
            <a:ext cx="328613" cy="369888"/>
            <a:chOff x="618" y="3500"/>
            <a:chExt cx="207" cy="233"/>
          </a:xfrm>
        </p:grpSpPr>
        <p:sp>
          <p:nvSpPr>
            <p:cNvPr id="292" name="Oval 133">
              <a:extLst>
                <a:ext uri="{FF2B5EF4-FFF2-40B4-BE49-F238E27FC236}">
                  <a16:creationId xmlns:a16="http://schemas.microsoft.com/office/drawing/2014/main" id="{C1B8E2F0-B1E4-42BF-AEFA-AC99D550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93" name="Text Box 134">
              <a:extLst>
                <a:ext uri="{FF2B5EF4-FFF2-40B4-BE49-F238E27FC236}">
                  <a16:creationId xmlns:a16="http://schemas.microsoft.com/office/drawing/2014/main" id="{4B114548-445E-442A-A1B9-2C92DD810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94" name="Line 135">
            <a:extLst>
              <a:ext uri="{FF2B5EF4-FFF2-40B4-BE49-F238E27FC236}">
                <a16:creationId xmlns:a16="http://schemas.microsoft.com/office/drawing/2014/main" id="{7A1A585F-4F15-4E91-B8DD-CE0AB9C347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46570" y="4148185"/>
            <a:ext cx="1357312" cy="12985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95" name="Group 136">
            <a:extLst>
              <a:ext uri="{FF2B5EF4-FFF2-40B4-BE49-F238E27FC236}">
                <a16:creationId xmlns:a16="http://schemas.microsoft.com/office/drawing/2014/main" id="{66ABAD82-06CC-44A8-BAD4-1D75A060B87E}"/>
              </a:ext>
            </a:extLst>
          </p:cNvPr>
          <p:cNvGrpSpPr>
            <a:grpSpLocks/>
          </p:cNvGrpSpPr>
          <p:nvPr/>
        </p:nvGrpSpPr>
        <p:grpSpPr bwMode="auto">
          <a:xfrm>
            <a:off x="5529195" y="4800647"/>
            <a:ext cx="328612" cy="369888"/>
            <a:chOff x="618" y="3500"/>
            <a:chExt cx="207" cy="233"/>
          </a:xfrm>
        </p:grpSpPr>
        <p:sp>
          <p:nvSpPr>
            <p:cNvPr id="296" name="Oval 137">
              <a:extLst>
                <a:ext uri="{FF2B5EF4-FFF2-40B4-BE49-F238E27FC236}">
                  <a16:creationId xmlns:a16="http://schemas.microsoft.com/office/drawing/2014/main" id="{A77DC100-DF03-4BF5-9BAC-D9257D1FC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97" name="Text Box 138">
              <a:extLst>
                <a:ext uri="{FF2B5EF4-FFF2-40B4-BE49-F238E27FC236}">
                  <a16:creationId xmlns:a16="http://schemas.microsoft.com/office/drawing/2014/main" id="{8B57A0C2-3E39-48A6-8C87-9A8AB9289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98" name="Text Box 139">
            <a:extLst>
              <a:ext uri="{FF2B5EF4-FFF2-40B4-BE49-F238E27FC236}">
                <a16:creationId xmlns:a16="http://schemas.microsoft.com/office/drawing/2014/main" id="{F48B550F-903E-41A5-AA61-4E73B9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66" y="4904134"/>
            <a:ext cx="34449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通信者向归属代理请求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然后收到移动用户的外部地址</a:t>
            </a:r>
          </a:p>
        </p:txBody>
      </p:sp>
      <p:sp>
        <p:nvSpPr>
          <p:cNvPr id="299" name="Line 140">
            <a:extLst>
              <a:ext uri="{FF2B5EF4-FFF2-40B4-BE49-F238E27FC236}">
                <a16:creationId xmlns:a16="http://schemas.microsoft.com/office/drawing/2014/main" id="{6BFB8E51-222F-441C-A475-B5A8FFA589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3995" y="4857797"/>
            <a:ext cx="738187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0" name="Text Box 141">
            <a:extLst>
              <a:ext uri="{FF2B5EF4-FFF2-40B4-BE49-F238E27FC236}">
                <a16:creationId xmlns:a16="http://schemas.microsoft.com/office/drawing/2014/main" id="{01839ECE-06EF-462F-AD2A-4B411421C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145" y="2141585"/>
            <a:ext cx="279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通信者 将数据报发给外部代理</a:t>
            </a:r>
          </a:p>
        </p:txBody>
      </p:sp>
      <p:sp>
        <p:nvSpPr>
          <p:cNvPr id="301" name="Line 142">
            <a:extLst>
              <a:ext uri="{FF2B5EF4-FFF2-40B4-BE49-F238E27FC236}">
                <a16:creationId xmlns:a16="http://schemas.microsoft.com/office/drawing/2014/main" id="{40719CA8-D191-4157-BFED-5E07A99A0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532" y="2954385"/>
            <a:ext cx="1150938" cy="149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02" name="Group 143">
            <a:extLst>
              <a:ext uri="{FF2B5EF4-FFF2-40B4-BE49-F238E27FC236}">
                <a16:creationId xmlns:a16="http://schemas.microsoft.com/office/drawing/2014/main" id="{BE0F78F0-1A8D-4165-84B3-BB9237C8B4AD}"/>
              </a:ext>
            </a:extLst>
          </p:cNvPr>
          <p:cNvGrpSpPr>
            <a:grpSpLocks/>
          </p:cNvGrpSpPr>
          <p:nvPr/>
        </p:nvGrpSpPr>
        <p:grpSpPr bwMode="auto">
          <a:xfrm>
            <a:off x="8105708" y="1273223"/>
            <a:ext cx="3103563" cy="2297113"/>
            <a:chOff x="3934" y="639"/>
            <a:chExt cx="1955" cy="1447"/>
          </a:xfrm>
        </p:grpSpPr>
        <p:sp>
          <p:nvSpPr>
            <p:cNvPr id="303" name="Text Box 144">
              <a:extLst>
                <a:ext uri="{FF2B5EF4-FFF2-40B4-BE49-F238E27FC236}">
                  <a16:creationId xmlns:a16="http://schemas.microsoft.com/office/drawing/2014/main" id="{B17CE4B9-A133-4240-97D1-A4B3F69D5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4" y="639"/>
              <a:ext cx="195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外部代理收到数据报</a:t>
              </a:r>
              <a:r>
                <a:rPr lang="en-US" altLang="zh-CN" sz="2400" dirty="0">
                  <a:ea typeface="楷体" panose="02010609060101010101" pitchFamily="49" charset="-122"/>
                  <a:cs typeface="Arial" panose="020B0604020202020204" pitchFamily="34" charset="0"/>
                </a:rPr>
                <a:t>, </a:t>
              </a: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然后转发给移动用户</a:t>
              </a:r>
            </a:p>
          </p:txBody>
        </p:sp>
        <p:sp>
          <p:nvSpPr>
            <p:cNvPr id="304" name="Line 145">
              <a:extLst>
                <a:ext uri="{FF2B5EF4-FFF2-40B4-BE49-F238E27FC236}">
                  <a16:creationId xmlns:a16="http://schemas.microsoft.com/office/drawing/2014/main" id="{E7BBD46C-6D33-43F5-88A8-E0FC63629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88" y="1148"/>
              <a:ext cx="159" cy="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05" name="Group 146">
            <a:extLst>
              <a:ext uri="{FF2B5EF4-FFF2-40B4-BE49-F238E27FC236}">
                <a16:creationId xmlns:a16="http://schemas.microsoft.com/office/drawing/2014/main" id="{AD2F77E4-964D-4EAB-923E-39D550540481}"/>
              </a:ext>
            </a:extLst>
          </p:cNvPr>
          <p:cNvGrpSpPr>
            <a:grpSpLocks/>
          </p:cNvGrpSpPr>
          <p:nvPr/>
        </p:nvGrpSpPr>
        <p:grpSpPr bwMode="auto">
          <a:xfrm>
            <a:off x="8513696" y="5035599"/>
            <a:ext cx="2814638" cy="1079501"/>
            <a:chOff x="4191" y="3009"/>
            <a:chExt cx="1773" cy="680"/>
          </a:xfrm>
        </p:grpSpPr>
        <p:sp>
          <p:nvSpPr>
            <p:cNvPr id="306" name="Text Box 147">
              <a:extLst>
                <a:ext uri="{FF2B5EF4-FFF2-40B4-BE49-F238E27FC236}">
                  <a16:creationId xmlns:a16="http://schemas.microsoft.com/office/drawing/2014/main" id="{2C82CABF-D2F0-4AC8-926E-E48038D20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3166"/>
              <a:ext cx="163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楷体" panose="02010609060101010101" pitchFamily="49" charset="-122"/>
                  <a:cs typeface="Arial" panose="020B0604020202020204" pitchFamily="34" charset="0"/>
                </a:rPr>
                <a:t>移动用户直接响应通信者</a:t>
              </a:r>
            </a:p>
          </p:txBody>
        </p:sp>
        <p:sp>
          <p:nvSpPr>
            <p:cNvPr id="307" name="Line 148">
              <a:extLst>
                <a:ext uri="{FF2B5EF4-FFF2-40B4-BE49-F238E27FC236}">
                  <a16:creationId xmlns:a16="http://schemas.microsoft.com/office/drawing/2014/main" id="{080CAE14-2806-4EFC-ADE2-AC90F7C979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1" y="3009"/>
              <a:ext cx="248" cy="1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08" name="Line 149">
            <a:extLst>
              <a:ext uri="{FF2B5EF4-FFF2-40B4-BE49-F238E27FC236}">
                <a16:creationId xmlns:a16="http://schemas.microsoft.com/office/drawing/2014/main" id="{3E55C0E0-A095-4A03-84CE-E66E8D4E92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0982" y="4521247"/>
            <a:ext cx="769938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9" name="Freeform 150">
            <a:extLst>
              <a:ext uri="{FF2B5EF4-FFF2-40B4-BE49-F238E27FC236}">
                <a16:creationId xmlns:a16="http://schemas.microsoft.com/office/drawing/2014/main" id="{C3C41DC5-6204-4F8F-ADB7-D27A181FF9FF}"/>
              </a:ext>
            </a:extLst>
          </p:cNvPr>
          <p:cNvSpPr>
            <a:spLocks/>
          </p:cNvSpPr>
          <p:nvPr/>
        </p:nvSpPr>
        <p:spPr bwMode="auto">
          <a:xfrm>
            <a:off x="6556307" y="4089447"/>
            <a:ext cx="1909763" cy="1416050"/>
          </a:xfrm>
          <a:custGeom>
            <a:avLst/>
            <a:gdLst>
              <a:gd name="T0" fmla="*/ 0 w 1203"/>
              <a:gd name="T1" fmla="*/ 2147483646 h 892"/>
              <a:gd name="T2" fmla="*/ 2147483646 w 1203"/>
              <a:gd name="T3" fmla="*/ 2147483646 h 892"/>
              <a:gd name="T4" fmla="*/ 2147483646 w 1203"/>
              <a:gd name="T5" fmla="*/ 0 h 892"/>
              <a:gd name="T6" fmla="*/ 0 60000 65536"/>
              <a:gd name="T7" fmla="*/ 0 60000 65536"/>
              <a:gd name="T8" fmla="*/ 0 60000 65536"/>
              <a:gd name="T9" fmla="*/ 0 w 1203"/>
              <a:gd name="T10" fmla="*/ 0 h 892"/>
              <a:gd name="T11" fmla="*/ 1203 w 1203"/>
              <a:gd name="T12" fmla="*/ 892 h 8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3" h="892">
                <a:moveTo>
                  <a:pt x="0" y="892"/>
                </a:moveTo>
                <a:cubicBezTo>
                  <a:pt x="91" y="803"/>
                  <a:pt x="348" y="507"/>
                  <a:pt x="548" y="358"/>
                </a:cubicBezTo>
                <a:cubicBezTo>
                  <a:pt x="816" y="202"/>
                  <a:pt x="1067" y="75"/>
                  <a:pt x="1203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10" name="Group 151">
            <a:extLst>
              <a:ext uri="{FF2B5EF4-FFF2-40B4-BE49-F238E27FC236}">
                <a16:creationId xmlns:a16="http://schemas.microsoft.com/office/drawing/2014/main" id="{E748CB60-653A-49AF-AE37-40F2B7D5899F}"/>
              </a:ext>
            </a:extLst>
          </p:cNvPr>
          <p:cNvGrpSpPr>
            <a:grpSpLocks/>
          </p:cNvGrpSpPr>
          <p:nvPr/>
        </p:nvGrpSpPr>
        <p:grpSpPr bwMode="auto">
          <a:xfrm>
            <a:off x="7216707" y="4446635"/>
            <a:ext cx="328613" cy="369887"/>
            <a:chOff x="618" y="3500"/>
            <a:chExt cx="207" cy="233"/>
          </a:xfrm>
        </p:grpSpPr>
        <p:sp>
          <p:nvSpPr>
            <p:cNvPr id="311" name="Oval 152">
              <a:extLst>
                <a:ext uri="{FF2B5EF4-FFF2-40B4-BE49-F238E27FC236}">
                  <a16:creationId xmlns:a16="http://schemas.microsoft.com/office/drawing/2014/main" id="{90EA183B-3E97-41ED-86B3-BD519B21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12" name="Text Box 153">
              <a:extLst>
                <a:ext uri="{FF2B5EF4-FFF2-40B4-BE49-F238E27FC236}">
                  <a16:creationId xmlns:a16="http://schemas.microsoft.com/office/drawing/2014/main" id="{2462E684-2EED-4CF4-88C8-457C00021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CEC5CD-B872-419C-AFC2-626411E0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6CB6CEC-5C63-4DD9-AD19-C3622448A3EF}"/>
              </a:ext>
            </a:extLst>
          </p:cNvPr>
          <p:cNvGrpSpPr/>
          <p:nvPr/>
        </p:nvGrpSpPr>
        <p:grpSpPr>
          <a:xfrm>
            <a:off x="1644718" y="1544480"/>
            <a:ext cx="4067234" cy="476221"/>
            <a:chOff x="1403750" y="3593123"/>
            <a:chExt cx="4067234" cy="47622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10FA162-1BA2-4716-87FA-23EA80D2B3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50" name="对话气泡: 椭圆形 49">
                <a:extLst>
                  <a:ext uri="{FF2B5EF4-FFF2-40B4-BE49-F238E27FC236}">
                    <a16:creationId xmlns:a16="http://schemas.microsoft.com/office/drawing/2014/main" id="{796C3A4E-F921-4BE0-92F0-C119AA7A04F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round-web-cam_17861">
                <a:extLst>
                  <a:ext uri="{FF2B5EF4-FFF2-40B4-BE49-F238E27FC236}">
                    <a16:creationId xmlns:a16="http://schemas.microsoft.com/office/drawing/2014/main" id="{E0E5FB4B-0F0A-48B6-BA75-B9D80ED0C59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9" name="Text Box 79">
              <a:extLst>
                <a:ext uri="{FF2B5EF4-FFF2-40B4-BE49-F238E27FC236}">
                  <a16:creationId xmlns:a16="http://schemas.microsoft.com/office/drawing/2014/main" id="{BBC161C7-AED5-442D-BA3D-FE6EEBED0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34773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直接选路带来的的问题</a:t>
              </a:r>
            </a:p>
          </p:txBody>
        </p:sp>
      </p:grpSp>
      <p:sp>
        <p:nvSpPr>
          <p:cNvPr id="161" name="Text Box 79">
            <a:extLst>
              <a:ext uri="{FF2B5EF4-FFF2-40B4-BE49-F238E27FC236}">
                <a16:creationId xmlns:a16="http://schemas.microsoft.com/office/drawing/2014/main" id="{558367F3-0DC4-4659-A438-0479BC09F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655" y="2189999"/>
            <a:ext cx="7994778" cy="99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对通信者来说是非透明的</a:t>
            </a:r>
            <a:r>
              <a:rPr lang="en-US" altLang="zh-CN" sz="28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ea typeface="楷体" panose="02010609060101010101" pitchFamily="49" charset="-122"/>
                <a:cs typeface="Arial" panose="020B0604020202020204" pitchFamily="34" charset="0"/>
              </a:rPr>
              <a:t>通信者必须从归属代理那里得到转交地址</a:t>
            </a:r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COA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E3F9AB-7EDB-4AF6-A0CC-71913DF7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A69474-3DD0-4130-A977-BEC6A3943E6F}"/>
              </a:ext>
            </a:extLst>
          </p:cNvPr>
          <p:cNvSpPr txBox="1"/>
          <p:nvPr/>
        </p:nvSpPr>
        <p:spPr>
          <a:xfrm>
            <a:off x="2135154" y="3713915"/>
            <a:ext cx="84348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eaLnBrk="1" hangingPunct="1"/>
            <a:r>
              <a:rPr lang="zh-CN" altLang="en-US" sz="2800" dirty="0">
                <a:ea typeface="楷体" panose="02010609060101010101" pitchFamily="49" charset="-122"/>
                <a:cs typeface="Arial" panose="020B0604020202020204" pitchFamily="34" charset="0"/>
              </a:rPr>
              <a:t>如果移动用户从一个被访问网络移动到另一个网络会怎样呢</a:t>
            </a:r>
            <a:r>
              <a:rPr lang="en-US" altLang="zh-CN" sz="2800" dirty="0">
                <a:ea typeface="楷体" panose="02010609060101010101" pitchFamily="49" charset="-122"/>
                <a:cs typeface="Arial" panose="020B0604020202020204" pitchFamily="34" charset="0"/>
              </a:rPr>
              <a:t>?</a:t>
            </a:r>
          </a:p>
          <a:p>
            <a:pPr lvl="2" eaLnBrk="1" hangingPunct="1"/>
            <a:r>
              <a:rPr lang="zh-CN" altLang="en-US" sz="2800" dirty="0">
                <a:ea typeface="楷体" panose="02010609060101010101" pitchFamily="49" charset="-122"/>
                <a:cs typeface="Arial" panose="020B0604020202020204" pitchFamily="34" charset="0"/>
              </a:rPr>
              <a:t>由于直接选路时，归属代理只在会话开始时被询问过一次，那么在会话过程中移动用户又切换了网络怎么办？</a:t>
            </a:r>
            <a:endParaRPr lang="en-US" altLang="zh-CN" sz="28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4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5851036" cy="1428589"/>
            <a:chOff x="551030" y="-368704"/>
            <a:chExt cx="5851036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5200436" cy="687997"/>
              <a:chOff x="1839057" y="967769"/>
              <a:chExt cx="5200436" cy="687997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463113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4253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移动管理：原理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22BED3-E3B7-48F3-893B-6189D9C5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325" name="Rectangle 3">
            <a:extLst>
              <a:ext uri="{FF2B5EF4-FFF2-40B4-BE49-F238E27FC236}">
                <a16:creationId xmlns:a16="http://schemas.microsoft.com/office/drawing/2014/main" id="{01162964-A550-4CBE-B716-43E30D2DA98C}"/>
              </a:ext>
            </a:extLst>
          </p:cNvPr>
          <p:cNvSpPr txBox="1">
            <a:spLocks noChangeArrowheads="1"/>
          </p:cNvSpPr>
          <p:nvPr/>
        </p:nvSpPr>
        <p:spPr>
          <a:xfrm>
            <a:off x="1251857" y="1604963"/>
            <a:ext cx="8229600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解决方案</a:t>
            </a:r>
            <a:endParaRPr lang="zh-CN" altLang="en-US" b="1" dirty="0"/>
          </a:p>
        </p:txBody>
      </p:sp>
      <p:sp>
        <p:nvSpPr>
          <p:cNvPr id="326" name="Freeform 4">
            <a:extLst>
              <a:ext uri="{FF2B5EF4-FFF2-40B4-BE49-F238E27FC236}">
                <a16:creationId xmlns:a16="http://schemas.microsoft.com/office/drawing/2014/main" id="{AC3B443A-0770-48F5-B915-34009268A518}"/>
              </a:ext>
            </a:extLst>
          </p:cNvPr>
          <p:cNvSpPr>
            <a:spLocks/>
          </p:cNvSpPr>
          <p:nvPr/>
        </p:nvSpPr>
        <p:spPr bwMode="auto">
          <a:xfrm>
            <a:off x="5014232" y="2324100"/>
            <a:ext cx="1838325" cy="14065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7" name="Group 5">
            <a:extLst>
              <a:ext uri="{FF2B5EF4-FFF2-40B4-BE49-F238E27FC236}">
                <a16:creationId xmlns:a16="http://schemas.microsoft.com/office/drawing/2014/main" id="{8C5854D6-DC5C-47BA-9647-3F05B24B68D3}"/>
              </a:ext>
            </a:extLst>
          </p:cNvPr>
          <p:cNvGrpSpPr>
            <a:grpSpLocks/>
          </p:cNvGrpSpPr>
          <p:nvPr/>
        </p:nvGrpSpPr>
        <p:grpSpPr bwMode="auto">
          <a:xfrm>
            <a:off x="5290457" y="3314700"/>
            <a:ext cx="501650" cy="233363"/>
            <a:chOff x="3600" y="219"/>
            <a:chExt cx="360" cy="175"/>
          </a:xfrm>
        </p:grpSpPr>
        <p:sp>
          <p:nvSpPr>
            <p:cNvPr id="328" name="Oval 6">
              <a:extLst>
                <a:ext uri="{FF2B5EF4-FFF2-40B4-BE49-F238E27FC236}">
                  <a16:creationId xmlns:a16="http://schemas.microsoft.com/office/drawing/2014/main" id="{8A5B9986-3794-455A-839B-9BF0FE01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9" name="Line 7">
              <a:extLst>
                <a:ext uri="{FF2B5EF4-FFF2-40B4-BE49-F238E27FC236}">
                  <a16:creationId xmlns:a16="http://schemas.microsoft.com/office/drawing/2014/main" id="{4F23EEC3-3EBF-4ED1-8ED9-1DBD19BA2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" name="Line 8">
              <a:extLst>
                <a:ext uri="{FF2B5EF4-FFF2-40B4-BE49-F238E27FC236}">
                  <a16:creationId xmlns:a16="http://schemas.microsoft.com/office/drawing/2014/main" id="{6F376DED-7DFC-4ECF-A2FB-8411B6B71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1" name="Rectangle 9">
              <a:extLst>
                <a:ext uri="{FF2B5EF4-FFF2-40B4-BE49-F238E27FC236}">
                  <a16:creationId xmlns:a16="http://schemas.microsoft.com/office/drawing/2014/main" id="{3716B4D9-02DB-4CBF-A3B0-047D184E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32" name="Oval 10">
              <a:extLst>
                <a:ext uri="{FF2B5EF4-FFF2-40B4-BE49-F238E27FC236}">
                  <a16:creationId xmlns:a16="http://schemas.microsoft.com/office/drawing/2014/main" id="{FAC47DBA-67E5-41FE-A8AC-E7D024A7A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33" name="Group 11">
              <a:extLst>
                <a:ext uri="{FF2B5EF4-FFF2-40B4-BE49-F238E27FC236}">
                  <a16:creationId xmlns:a16="http://schemas.microsoft.com/office/drawing/2014/main" id="{398BFB9E-6E73-46F3-B34A-FE789285B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38" name="Line 12">
                <a:extLst>
                  <a:ext uri="{FF2B5EF4-FFF2-40B4-BE49-F238E27FC236}">
                    <a16:creationId xmlns:a16="http://schemas.microsoft.com/office/drawing/2014/main" id="{2E8FC820-A2D7-495F-A57E-85BABC98E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9" name="Line 13">
                <a:extLst>
                  <a:ext uri="{FF2B5EF4-FFF2-40B4-BE49-F238E27FC236}">
                    <a16:creationId xmlns:a16="http://schemas.microsoft.com/office/drawing/2014/main" id="{105D304D-B853-4FA5-90C0-CFB2807B0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0" name="Line 14">
                <a:extLst>
                  <a:ext uri="{FF2B5EF4-FFF2-40B4-BE49-F238E27FC236}">
                    <a16:creationId xmlns:a16="http://schemas.microsoft.com/office/drawing/2014/main" id="{3E1E9055-5B09-46A5-A0EE-4D34B749E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34" name="Group 15">
              <a:extLst>
                <a:ext uri="{FF2B5EF4-FFF2-40B4-BE49-F238E27FC236}">
                  <a16:creationId xmlns:a16="http://schemas.microsoft.com/office/drawing/2014/main" id="{2F3D9074-E77B-4B59-895A-7740B91F333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35" name="Line 16">
                <a:extLst>
                  <a:ext uri="{FF2B5EF4-FFF2-40B4-BE49-F238E27FC236}">
                    <a16:creationId xmlns:a16="http://schemas.microsoft.com/office/drawing/2014/main" id="{FC0C3F0B-4E5E-4E59-BFB2-38CA9F103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6" name="Line 17">
                <a:extLst>
                  <a:ext uri="{FF2B5EF4-FFF2-40B4-BE49-F238E27FC236}">
                    <a16:creationId xmlns:a16="http://schemas.microsoft.com/office/drawing/2014/main" id="{A6BEBAE1-5717-4AAE-9F0E-E9E4CD6AE9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7" name="Line 18">
                <a:extLst>
                  <a:ext uri="{FF2B5EF4-FFF2-40B4-BE49-F238E27FC236}">
                    <a16:creationId xmlns:a16="http://schemas.microsoft.com/office/drawing/2014/main" id="{A729255E-2D78-44A4-A088-78BF23455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1" name="Line 19">
            <a:extLst>
              <a:ext uri="{FF2B5EF4-FFF2-40B4-BE49-F238E27FC236}">
                <a16:creationId xmlns:a16="http://schemas.microsoft.com/office/drawing/2014/main" id="{CEF7E4C0-1E92-40AE-9B6E-14DFA37F3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6495" y="3175000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2" name="Line 20">
            <a:extLst>
              <a:ext uri="{FF2B5EF4-FFF2-40B4-BE49-F238E27FC236}">
                <a16:creationId xmlns:a16="http://schemas.microsoft.com/office/drawing/2014/main" id="{4FECC8C8-1612-4566-9226-ACCE0872C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045" y="3175000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3" name="Line 21">
            <a:extLst>
              <a:ext uri="{FF2B5EF4-FFF2-40B4-BE49-F238E27FC236}">
                <a16:creationId xmlns:a16="http://schemas.microsoft.com/office/drawing/2014/main" id="{A4108269-A826-41A3-A3CB-FC6A4E419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8532" y="300831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4" name="Freeform 22">
            <a:extLst>
              <a:ext uri="{FF2B5EF4-FFF2-40B4-BE49-F238E27FC236}">
                <a16:creationId xmlns:a16="http://schemas.microsoft.com/office/drawing/2014/main" id="{84505B64-6F19-4018-9802-BEB25275CF7E}"/>
              </a:ext>
            </a:extLst>
          </p:cNvPr>
          <p:cNvSpPr>
            <a:spLocks/>
          </p:cNvSpPr>
          <p:nvPr/>
        </p:nvSpPr>
        <p:spPr bwMode="auto">
          <a:xfrm>
            <a:off x="2555195" y="3054350"/>
            <a:ext cx="2109787" cy="1250950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5" name="Text Box 23">
            <a:extLst>
              <a:ext uri="{FF2B5EF4-FFF2-40B4-BE49-F238E27FC236}">
                <a16:creationId xmlns:a16="http://schemas.microsoft.com/office/drawing/2014/main" id="{900C742C-6EA9-4688-9695-226C3AFD4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820" y="3351213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Comic Sans MS" panose="030F0702030302020204" pitchFamily="66" charset="0"/>
              </a:rPr>
              <a:t>广域网</a:t>
            </a:r>
          </a:p>
        </p:txBody>
      </p:sp>
      <p:sp>
        <p:nvSpPr>
          <p:cNvPr id="346" name="Freeform 24">
            <a:extLst>
              <a:ext uri="{FF2B5EF4-FFF2-40B4-BE49-F238E27FC236}">
                <a16:creationId xmlns:a16="http://schemas.microsoft.com/office/drawing/2014/main" id="{904E6A64-250A-4D12-B5D0-51E950CAC3C8}"/>
              </a:ext>
            </a:extLst>
          </p:cNvPr>
          <p:cNvSpPr>
            <a:spLocks/>
          </p:cNvSpPr>
          <p:nvPr/>
        </p:nvSpPr>
        <p:spPr bwMode="auto">
          <a:xfrm>
            <a:off x="1859870" y="4618038"/>
            <a:ext cx="2944812" cy="911225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7" name="Object 25">
            <a:extLst>
              <a:ext uri="{FF2B5EF4-FFF2-40B4-BE49-F238E27FC236}">
                <a16:creationId xmlns:a16="http://schemas.microsoft.com/office/drawing/2014/main" id="{7B9A2DB1-115F-40D0-AF6E-0CB7F6F43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23914"/>
              </p:ext>
            </p:extLst>
          </p:nvPr>
        </p:nvGraphicFramePr>
        <p:xfrm>
          <a:off x="2498045" y="4953000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6" r:id="rId5" imgW="1307263" imgH="1084139" progId="">
                  <p:embed/>
                </p:oleObj>
              </mc:Choice>
              <mc:Fallback>
                <p:oleObj r:id="rId5" imgW="1307263" imgH="1084139" progId="">
                  <p:embed/>
                  <p:pic>
                    <p:nvPicPr>
                      <p:cNvPr id="108558" name="Object 25">
                        <a:extLst>
                          <a:ext uri="{FF2B5EF4-FFF2-40B4-BE49-F238E27FC236}">
                            <a16:creationId xmlns:a16="http://schemas.microsoft.com/office/drawing/2014/main" id="{41121121-83BF-4488-AB23-8F3C4F9C0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045" y="4953000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" name="Freeform 26">
            <a:extLst>
              <a:ext uri="{FF2B5EF4-FFF2-40B4-BE49-F238E27FC236}">
                <a16:creationId xmlns:a16="http://schemas.microsoft.com/office/drawing/2014/main" id="{50D91E39-5A67-4025-902F-4ED65D00BFA5}"/>
              </a:ext>
            </a:extLst>
          </p:cNvPr>
          <p:cNvSpPr>
            <a:spLocks/>
          </p:cNvSpPr>
          <p:nvPr/>
        </p:nvSpPr>
        <p:spPr bwMode="auto">
          <a:xfrm>
            <a:off x="5839732" y="3041650"/>
            <a:ext cx="512763" cy="301625"/>
          </a:xfrm>
          <a:custGeom>
            <a:avLst/>
            <a:gdLst>
              <a:gd name="T0" fmla="*/ 0 w 235"/>
              <a:gd name="T1" fmla="*/ 2147483646 h 238"/>
              <a:gd name="T2" fmla="*/ 2147483646 w 235"/>
              <a:gd name="T3" fmla="*/ 0 h 238"/>
              <a:gd name="T4" fmla="*/ 0 60000 65536"/>
              <a:gd name="T5" fmla="*/ 0 60000 65536"/>
              <a:gd name="T6" fmla="*/ 0 w 235"/>
              <a:gd name="T7" fmla="*/ 0 h 238"/>
              <a:gd name="T8" fmla="*/ 235 w 235"/>
              <a:gd name="T9" fmla="*/ 238 h 23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5" h="238">
                <a:moveTo>
                  <a:pt x="0" y="238"/>
                </a:moveTo>
                <a:lnTo>
                  <a:pt x="23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49" name="Freeform 27">
            <a:extLst>
              <a:ext uri="{FF2B5EF4-FFF2-40B4-BE49-F238E27FC236}">
                <a16:creationId xmlns:a16="http://schemas.microsoft.com/office/drawing/2014/main" id="{30B6052F-2048-4F4E-BB3E-C85F84D22518}"/>
              </a:ext>
            </a:extLst>
          </p:cNvPr>
          <p:cNvSpPr>
            <a:spLocks/>
          </p:cNvSpPr>
          <p:nvPr/>
        </p:nvSpPr>
        <p:spPr bwMode="auto">
          <a:xfrm>
            <a:off x="3296557" y="3571875"/>
            <a:ext cx="2047875" cy="1296988"/>
          </a:xfrm>
          <a:custGeom>
            <a:avLst/>
            <a:gdLst>
              <a:gd name="T0" fmla="*/ 0 w 1290"/>
              <a:gd name="T1" fmla="*/ 2147483646 h 817"/>
              <a:gd name="T2" fmla="*/ 2147483646 w 1290"/>
              <a:gd name="T3" fmla="*/ 2147483646 h 817"/>
              <a:gd name="T4" fmla="*/ 2147483646 w 1290"/>
              <a:gd name="T5" fmla="*/ 0 h 817"/>
              <a:gd name="T6" fmla="*/ 0 60000 65536"/>
              <a:gd name="T7" fmla="*/ 0 60000 65536"/>
              <a:gd name="T8" fmla="*/ 0 60000 65536"/>
              <a:gd name="T9" fmla="*/ 0 w 1290"/>
              <a:gd name="T10" fmla="*/ 0 h 817"/>
              <a:gd name="T11" fmla="*/ 1290 w 1290"/>
              <a:gd name="T12" fmla="*/ 817 h 8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0" h="817">
                <a:moveTo>
                  <a:pt x="0" y="817"/>
                </a:moveTo>
                <a:cubicBezTo>
                  <a:pt x="91" y="728"/>
                  <a:pt x="333" y="419"/>
                  <a:pt x="548" y="283"/>
                </a:cubicBezTo>
                <a:cubicBezTo>
                  <a:pt x="816" y="127"/>
                  <a:pt x="1136" y="59"/>
                  <a:pt x="1290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50" name="Group 28">
            <a:extLst>
              <a:ext uri="{FF2B5EF4-FFF2-40B4-BE49-F238E27FC236}">
                <a16:creationId xmlns:a16="http://schemas.microsoft.com/office/drawing/2014/main" id="{48B15476-FDE0-4E65-8E65-1FB5B9265EB2}"/>
              </a:ext>
            </a:extLst>
          </p:cNvPr>
          <p:cNvGrpSpPr>
            <a:grpSpLocks/>
          </p:cNvGrpSpPr>
          <p:nvPr/>
        </p:nvGrpSpPr>
        <p:grpSpPr bwMode="auto">
          <a:xfrm>
            <a:off x="3956957" y="3810000"/>
            <a:ext cx="320675" cy="366713"/>
            <a:chOff x="618" y="3500"/>
            <a:chExt cx="202" cy="231"/>
          </a:xfrm>
        </p:grpSpPr>
        <p:sp>
          <p:nvSpPr>
            <p:cNvPr id="351" name="Oval 29">
              <a:extLst>
                <a:ext uri="{FF2B5EF4-FFF2-40B4-BE49-F238E27FC236}">
                  <a16:creationId xmlns:a16="http://schemas.microsoft.com/office/drawing/2014/main" id="{1FDFA820-7214-4018-AC9C-A6C813555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2" name="Text Box 30">
              <a:extLst>
                <a:ext uri="{FF2B5EF4-FFF2-40B4-BE49-F238E27FC236}">
                  <a16:creationId xmlns:a16="http://schemas.microsoft.com/office/drawing/2014/main" id="{4DAC9122-F9C2-4EDC-A0CB-A45DB897E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sp>
        <p:nvSpPr>
          <p:cNvPr id="353" name="Text Box 31">
            <a:extLst>
              <a:ext uri="{FF2B5EF4-FFF2-40B4-BE49-F238E27FC236}">
                <a16:creationId xmlns:a16="http://schemas.microsoft.com/office/drawing/2014/main" id="{579C73B6-1367-430A-AB2F-A25299DDB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970" y="2473325"/>
            <a:ext cx="16478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在会话开始时被访问的外部网络</a:t>
            </a:r>
          </a:p>
        </p:txBody>
      </p:sp>
      <p:sp>
        <p:nvSpPr>
          <p:cNvPr id="354" name="Text Box 32">
            <a:extLst>
              <a:ext uri="{FF2B5EF4-FFF2-40B4-BE49-F238E27FC236}">
                <a16:creationId xmlns:a16="http://schemas.microsoft.com/office/drawing/2014/main" id="{3D313FD2-AB36-4754-8684-FEA591065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807" y="2894013"/>
            <a:ext cx="985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锚外部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代理</a:t>
            </a:r>
          </a:p>
        </p:txBody>
      </p:sp>
      <p:sp>
        <p:nvSpPr>
          <p:cNvPr id="355" name="Freeform 33">
            <a:extLst>
              <a:ext uri="{FF2B5EF4-FFF2-40B4-BE49-F238E27FC236}">
                <a16:creationId xmlns:a16="http://schemas.microsoft.com/office/drawing/2014/main" id="{31F8603A-FFF6-4F3E-984C-ABCA6DAC5D1F}"/>
              </a:ext>
            </a:extLst>
          </p:cNvPr>
          <p:cNvSpPr>
            <a:spLocks/>
          </p:cNvSpPr>
          <p:nvPr/>
        </p:nvSpPr>
        <p:spPr bwMode="auto">
          <a:xfrm>
            <a:off x="5941332" y="3683000"/>
            <a:ext cx="1838325" cy="140652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6" name="Group 34">
            <a:extLst>
              <a:ext uri="{FF2B5EF4-FFF2-40B4-BE49-F238E27FC236}">
                <a16:creationId xmlns:a16="http://schemas.microsoft.com/office/drawing/2014/main" id="{9458368B-6B10-4AE0-BB8B-59A1568DB911}"/>
              </a:ext>
            </a:extLst>
          </p:cNvPr>
          <p:cNvGrpSpPr>
            <a:grpSpLocks/>
          </p:cNvGrpSpPr>
          <p:nvPr/>
        </p:nvGrpSpPr>
        <p:grpSpPr bwMode="auto">
          <a:xfrm>
            <a:off x="6217557" y="4660900"/>
            <a:ext cx="501650" cy="233363"/>
            <a:chOff x="3600" y="219"/>
            <a:chExt cx="360" cy="175"/>
          </a:xfrm>
        </p:grpSpPr>
        <p:sp>
          <p:nvSpPr>
            <p:cNvPr id="357" name="Oval 35">
              <a:extLst>
                <a:ext uri="{FF2B5EF4-FFF2-40B4-BE49-F238E27FC236}">
                  <a16:creationId xmlns:a16="http://schemas.microsoft.com/office/drawing/2014/main" id="{5B76A2A1-FCBB-48E6-8EC7-6884C48E2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58" name="Line 36">
              <a:extLst>
                <a:ext uri="{FF2B5EF4-FFF2-40B4-BE49-F238E27FC236}">
                  <a16:creationId xmlns:a16="http://schemas.microsoft.com/office/drawing/2014/main" id="{6ADDB3BB-5ECA-4E7C-8EBF-C5A63C17B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" name="Line 37">
              <a:extLst>
                <a:ext uri="{FF2B5EF4-FFF2-40B4-BE49-F238E27FC236}">
                  <a16:creationId xmlns:a16="http://schemas.microsoft.com/office/drawing/2014/main" id="{9BC7F41D-9BE6-4423-94DA-133650529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0" name="Rectangle 38">
              <a:extLst>
                <a:ext uri="{FF2B5EF4-FFF2-40B4-BE49-F238E27FC236}">
                  <a16:creationId xmlns:a16="http://schemas.microsoft.com/office/drawing/2014/main" id="{2DEDE731-5204-469D-B181-AA557A8CB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61" name="Oval 39">
              <a:extLst>
                <a:ext uri="{FF2B5EF4-FFF2-40B4-BE49-F238E27FC236}">
                  <a16:creationId xmlns:a16="http://schemas.microsoft.com/office/drawing/2014/main" id="{061E05A3-A2E0-4CF3-BB13-8220A67E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62" name="Group 40">
              <a:extLst>
                <a:ext uri="{FF2B5EF4-FFF2-40B4-BE49-F238E27FC236}">
                  <a16:creationId xmlns:a16="http://schemas.microsoft.com/office/drawing/2014/main" id="{AA521250-3B96-4EBB-9D6C-D1D548681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67" name="Line 41">
                <a:extLst>
                  <a:ext uri="{FF2B5EF4-FFF2-40B4-BE49-F238E27FC236}">
                    <a16:creationId xmlns:a16="http://schemas.microsoft.com/office/drawing/2014/main" id="{957B96B8-D6C1-439C-89FA-887CD80CB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" name="Line 42">
                <a:extLst>
                  <a:ext uri="{FF2B5EF4-FFF2-40B4-BE49-F238E27FC236}">
                    <a16:creationId xmlns:a16="http://schemas.microsoft.com/office/drawing/2014/main" id="{04BB283C-5B77-41B6-820E-B867DED42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" name="Line 43">
                <a:extLst>
                  <a:ext uri="{FF2B5EF4-FFF2-40B4-BE49-F238E27FC236}">
                    <a16:creationId xmlns:a16="http://schemas.microsoft.com/office/drawing/2014/main" id="{4CD4E2F4-4ED9-4755-BAB7-33D0296D7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63" name="Group 44">
              <a:extLst>
                <a:ext uri="{FF2B5EF4-FFF2-40B4-BE49-F238E27FC236}">
                  <a16:creationId xmlns:a16="http://schemas.microsoft.com/office/drawing/2014/main" id="{97A3374B-196A-4BFA-9301-6F9E261899F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64" name="Line 45">
                <a:extLst>
                  <a:ext uri="{FF2B5EF4-FFF2-40B4-BE49-F238E27FC236}">
                    <a16:creationId xmlns:a16="http://schemas.microsoft.com/office/drawing/2014/main" id="{71281050-1D34-4844-B0C1-1DD292499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5" name="Line 46">
                <a:extLst>
                  <a:ext uri="{FF2B5EF4-FFF2-40B4-BE49-F238E27FC236}">
                    <a16:creationId xmlns:a16="http://schemas.microsoft.com/office/drawing/2014/main" id="{53E726A4-B7E6-40BB-909C-302C3A28A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6" name="Line 47">
                <a:extLst>
                  <a:ext uri="{FF2B5EF4-FFF2-40B4-BE49-F238E27FC236}">
                    <a16:creationId xmlns:a16="http://schemas.microsoft.com/office/drawing/2014/main" id="{1EF292E4-B2E1-4A54-81ED-6114FF370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0" name="Line 48">
            <a:extLst>
              <a:ext uri="{FF2B5EF4-FFF2-40B4-BE49-F238E27FC236}">
                <a16:creationId xmlns:a16="http://schemas.microsoft.com/office/drawing/2014/main" id="{9FF39CA8-A1FA-433A-9A66-1B4E00C33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3595" y="4521200"/>
            <a:ext cx="13335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1" name="Line 49">
            <a:extLst>
              <a:ext uri="{FF2B5EF4-FFF2-40B4-BE49-F238E27FC236}">
                <a16:creationId xmlns:a16="http://schemas.microsoft.com/office/drawing/2014/main" id="{C365E02A-3922-42EA-887E-8B63E6958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3145" y="4521200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2" name="Line 50">
            <a:extLst>
              <a:ext uri="{FF2B5EF4-FFF2-40B4-BE49-F238E27FC236}">
                <a16:creationId xmlns:a16="http://schemas.microsoft.com/office/drawing/2014/main" id="{6F082DE3-11D6-4A2E-84AF-3F6746259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25632" y="435451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73" name="Group 51">
            <a:extLst>
              <a:ext uri="{FF2B5EF4-FFF2-40B4-BE49-F238E27FC236}">
                <a16:creationId xmlns:a16="http://schemas.microsoft.com/office/drawing/2014/main" id="{23B68019-1F0E-468D-85C1-BEBD3D59F7C1}"/>
              </a:ext>
            </a:extLst>
          </p:cNvPr>
          <p:cNvGrpSpPr>
            <a:grpSpLocks/>
          </p:cNvGrpSpPr>
          <p:nvPr/>
        </p:nvGrpSpPr>
        <p:grpSpPr bwMode="auto">
          <a:xfrm>
            <a:off x="6868432" y="3883025"/>
            <a:ext cx="914400" cy="590550"/>
            <a:chOff x="10665" y="3225"/>
            <a:chExt cx="1440" cy="930"/>
          </a:xfrm>
        </p:grpSpPr>
        <p:sp>
          <p:nvSpPr>
            <p:cNvPr id="374" name="Oval 52">
              <a:extLst>
                <a:ext uri="{FF2B5EF4-FFF2-40B4-BE49-F238E27FC236}">
                  <a16:creationId xmlns:a16="http://schemas.microsoft.com/office/drawing/2014/main" id="{3327B07E-6B67-48CC-B14E-2395CBB9D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75" name="Group 53">
              <a:extLst>
                <a:ext uri="{FF2B5EF4-FFF2-40B4-BE49-F238E27FC236}">
                  <a16:creationId xmlns:a16="http://schemas.microsoft.com/office/drawing/2014/main" id="{B3CB7E3B-93F4-44C5-91BB-DEEBCB73F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376" name="Object 54">
                <a:extLst>
                  <a:ext uri="{FF2B5EF4-FFF2-40B4-BE49-F238E27FC236}">
                    <a16:creationId xmlns:a16="http://schemas.microsoft.com/office/drawing/2014/main" id="{A08F589A-240C-4415-949D-F374AFF268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627" r:id="rId7" imgW="826829" imgH="840406" progId="">
                      <p:embed/>
                    </p:oleObj>
                  </mc:Choice>
                  <mc:Fallback>
                    <p:oleObj r:id="rId7" imgW="826829" imgH="840406" progId="">
                      <p:embed/>
                      <p:pic>
                        <p:nvPicPr>
                          <p:cNvPr id="108689" name="Object 54">
                            <a:extLst>
                              <a:ext uri="{FF2B5EF4-FFF2-40B4-BE49-F238E27FC236}">
                                <a16:creationId xmlns:a16="http://schemas.microsoft.com/office/drawing/2014/main" id="{CC55E5F3-6BED-49DC-A836-88288BD9D1B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7" name="Object 55">
                <a:extLst>
                  <a:ext uri="{FF2B5EF4-FFF2-40B4-BE49-F238E27FC236}">
                    <a16:creationId xmlns:a16="http://schemas.microsoft.com/office/drawing/2014/main" id="{E7C2FC3A-341C-41D2-9843-2A98581DD8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628" r:id="rId9" imgW="1268295" imgH="1199426" progId="">
                      <p:embed/>
                    </p:oleObj>
                  </mc:Choice>
                  <mc:Fallback>
                    <p:oleObj r:id="rId9" imgW="1268295" imgH="1199426" progId="">
                      <p:embed/>
                      <p:pic>
                        <p:nvPicPr>
                          <p:cNvPr id="108690" name="Object 55">
                            <a:extLst>
                              <a:ext uri="{FF2B5EF4-FFF2-40B4-BE49-F238E27FC236}">
                                <a16:creationId xmlns:a16="http://schemas.microsoft.com/office/drawing/2014/main" id="{7322AE54-3E46-481E-8C58-19397676CD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8" name="Freeform 56">
            <a:extLst>
              <a:ext uri="{FF2B5EF4-FFF2-40B4-BE49-F238E27FC236}">
                <a16:creationId xmlns:a16="http://schemas.microsoft.com/office/drawing/2014/main" id="{DCFEB094-B7B3-47D4-AEAC-1DBE5E4BADE6}"/>
              </a:ext>
            </a:extLst>
          </p:cNvPr>
          <p:cNvSpPr>
            <a:spLocks/>
          </p:cNvSpPr>
          <p:nvPr/>
        </p:nvSpPr>
        <p:spPr bwMode="auto">
          <a:xfrm>
            <a:off x="5687332" y="3584575"/>
            <a:ext cx="596900" cy="1054100"/>
          </a:xfrm>
          <a:custGeom>
            <a:avLst/>
            <a:gdLst>
              <a:gd name="T0" fmla="*/ 2147483646 w 376"/>
              <a:gd name="T1" fmla="*/ 2147483646 h 664"/>
              <a:gd name="T2" fmla="*/ 0 w 376"/>
              <a:gd name="T3" fmla="*/ 0 h 664"/>
              <a:gd name="T4" fmla="*/ 0 60000 65536"/>
              <a:gd name="T5" fmla="*/ 0 60000 65536"/>
              <a:gd name="T6" fmla="*/ 0 w 376"/>
              <a:gd name="T7" fmla="*/ 0 h 664"/>
              <a:gd name="T8" fmla="*/ 376 w 376"/>
              <a:gd name="T9" fmla="*/ 664 h 6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6" h="664">
                <a:moveTo>
                  <a:pt x="376" y="66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79" name="Group 57">
            <a:extLst>
              <a:ext uri="{FF2B5EF4-FFF2-40B4-BE49-F238E27FC236}">
                <a16:creationId xmlns:a16="http://schemas.microsoft.com/office/drawing/2014/main" id="{6FB4179A-4591-4BDD-A286-807BD412CF09}"/>
              </a:ext>
            </a:extLst>
          </p:cNvPr>
          <p:cNvGrpSpPr>
            <a:grpSpLocks/>
          </p:cNvGrpSpPr>
          <p:nvPr/>
        </p:nvGrpSpPr>
        <p:grpSpPr bwMode="auto">
          <a:xfrm>
            <a:off x="6357257" y="2901950"/>
            <a:ext cx="914400" cy="590550"/>
            <a:chOff x="10665" y="3225"/>
            <a:chExt cx="1440" cy="930"/>
          </a:xfrm>
        </p:grpSpPr>
        <p:sp>
          <p:nvSpPr>
            <p:cNvPr id="380" name="Oval 58">
              <a:extLst>
                <a:ext uri="{FF2B5EF4-FFF2-40B4-BE49-F238E27FC236}">
                  <a16:creationId xmlns:a16="http://schemas.microsoft.com/office/drawing/2014/main" id="{4EE89895-D848-404F-A557-CE934911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81" name="Group 59">
              <a:extLst>
                <a:ext uri="{FF2B5EF4-FFF2-40B4-BE49-F238E27FC236}">
                  <a16:creationId xmlns:a16="http://schemas.microsoft.com/office/drawing/2014/main" id="{03CFE795-35F9-4B56-B821-06629919A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382" name="Freeform 60">
                <a:extLst>
                  <a:ext uri="{FF2B5EF4-FFF2-40B4-BE49-F238E27FC236}">
                    <a16:creationId xmlns:a16="http://schemas.microsoft.com/office/drawing/2014/main" id="{64FC34BF-AF69-45E4-B878-461376C19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" name="Freeform 61">
                <a:extLst>
                  <a:ext uri="{FF2B5EF4-FFF2-40B4-BE49-F238E27FC236}">
                    <a16:creationId xmlns:a16="http://schemas.microsoft.com/office/drawing/2014/main" id="{1E486A8C-DE44-427E-94B3-99592EECC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" name="Freeform 62">
                <a:extLst>
                  <a:ext uri="{FF2B5EF4-FFF2-40B4-BE49-F238E27FC236}">
                    <a16:creationId xmlns:a16="http://schemas.microsoft.com/office/drawing/2014/main" id="{6A6CA75E-B36C-4F47-83B3-11BBB0E13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Freeform 63">
                <a:extLst>
                  <a:ext uri="{FF2B5EF4-FFF2-40B4-BE49-F238E27FC236}">
                    <a16:creationId xmlns:a16="http://schemas.microsoft.com/office/drawing/2014/main" id="{37922EE1-3503-4D94-84C4-A7719F63C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Freeform 64">
                <a:extLst>
                  <a:ext uri="{FF2B5EF4-FFF2-40B4-BE49-F238E27FC236}">
                    <a16:creationId xmlns:a16="http://schemas.microsoft.com/office/drawing/2014/main" id="{AE458252-2054-48B1-9B87-ACA682D56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7" name="Freeform 65">
                <a:extLst>
                  <a:ext uri="{FF2B5EF4-FFF2-40B4-BE49-F238E27FC236}">
                    <a16:creationId xmlns:a16="http://schemas.microsoft.com/office/drawing/2014/main" id="{6847393C-FEE6-47B3-96BF-4AA8F2508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8" name="Freeform 66">
                <a:extLst>
                  <a:ext uri="{FF2B5EF4-FFF2-40B4-BE49-F238E27FC236}">
                    <a16:creationId xmlns:a16="http://schemas.microsoft.com/office/drawing/2014/main" id="{84D705F9-20EA-440C-857E-3730D8708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" name="Freeform 67">
                <a:extLst>
                  <a:ext uri="{FF2B5EF4-FFF2-40B4-BE49-F238E27FC236}">
                    <a16:creationId xmlns:a16="http://schemas.microsoft.com/office/drawing/2014/main" id="{C8BF26FB-DCBD-41E7-9A5C-977AE4594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" name="Freeform 68">
                <a:extLst>
                  <a:ext uri="{FF2B5EF4-FFF2-40B4-BE49-F238E27FC236}">
                    <a16:creationId xmlns:a16="http://schemas.microsoft.com/office/drawing/2014/main" id="{18F31A67-ED4C-4FF1-BEF3-A0670B5D7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1" name="Freeform 69">
                <a:extLst>
                  <a:ext uri="{FF2B5EF4-FFF2-40B4-BE49-F238E27FC236}">
                    <a16:creationId xmlns:a16="http://schemas.microsoft.com/office/drawing/2014/main" id="{D8B058ED-F8F7-4895-9957-8BCE2C1EE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2" name="Freeform 70">
                <a:extLst>
                  <a:ext uri="{FF2B5EF4-FFF2-40B4-BE49-F238E27FC236}">
                    <a16:creationId xmlns:a16="http://schemas.microsoft.com/office/drawing/2014/main" id="{622F84D6-B757-4A9D-9CCC-FEE387D6F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3" name="Freeform 71">
                <a:extLst>
                  <a:ext uri="{FF2B5EF4-FFF2-40B4-BE49-F238E27FC236}">
                    <a16:creationId xmlns:a16="http://schemas.microsoft.com/office/drawing/2014/main" id="{2BC04211-1F10-4371-ABE4-02ABFD365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4" name="Freeform 72">
                <a:extLst>
                  <a:ext uri="{FF2B5EF4-FFF2-40B4-BE49-F238E27FC236}">
                    <a16:creationId xmlns:a16="http://schemas.microsoft.com/office/drawing/2014/main" id="{F46B67EF-5B04-4C7A-9112-3D5ADF64A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5" name="Freeform 73">
                <a:extLst>
                  <a:ext uri="{FF2B5EF4-FFF2-40B4-BE49-F238E27FC236}">
                    <a16:creationId xmlns:a16="http://schemas.microsoft.com/office/drawing/2014/main" id="{6AA09180-92B0-4F09-ADF6-BA96ECE3E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6" name="Freeform 74">
                <a:extLst>
                  <a:ext uri="{FF2B5EF4-FFF2-40B4-BE49-F238E27FC236}">
                    <a16:creationId xmlns:a16="http://schemas.microsoft.com/office/drawing/2014/main" id="{3325EE93-37B7-4EE9-A309-65C87CA84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7" name="Freeform 75">
                <a:extLst>
                  <a:ext uri="{FF2B5EF4-FFF2-40B4-BE49-F238E27FC236}">
                    <a16:creationId xmlns:a16="http://schemas.microsoft.com/office/drawing/2014/main" id="{83FB29C6-3242-4326-BD41-35A57AAEA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8" name="Freeform 76">
                <a:extLst>
                  <a:ext uri="{FF2B5EF4-FFF2-40B4-BE49-F238E27FC236}">
                    <a16:creationId xmlns:a16="http://schemas.microsoft.com/office/drawing/2014/main" id="{9A00B0D5-5ECD-4B08-8D3D-13F3B5C6D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" name="Freeform 77">
                <a:extLst>
                  <a:ext uri="{FF2B5EF4-FFF2-40B4-BE49-F238E27FC236}">
                    <a16:creationId xmlns:a16="http://schemas.microsoft.com/office/drawing/2014/main" id="{19ECA427-9E40-4A21-B51A-6DD2908CB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" name="Freeform 78">
                <a:extLst>
                  <a:ext uri="{FF2B5EF4-FFF2-40B4-BE49-F238E27FC236}">
                    <a16:creationId xmlns:a16="http://schemas.microsoft.com/office/drawing/2014/main" id="{4D7CE02C-5877-455A-ABE2-57EC32340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1" name="Freeform 79">
                <a:extLst>
                  <a:ext uri="{FF2B5EF4-FFF2-40B4-BE49-F238E27FC236}">
                    <a16:creationId xmlns:a16="http://schemas.microsoft.com/office/drawing/2014/main" id="{18C44555-BB72-4544-8F59-099B4195D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" name="Freeform 80">
                <a:extLst>
                  <a:ext uri="{FF2B5EF4-FFF2-40B4-BE49-F238E27FC236}">
                    <a16:creationId xmlns:a16="http://schemas.microsoft.com/office/drawing/2014/main" id="{531C8090-94A7-4802-9F04-FA69D4A86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3" name="Freeform 81">
                <a:extLst>
                  <a:ext uri="{FF2B5EF4-FFF2-40B4-BE49-F238E27FC236}">
                    <a16:creationId xmlns:a16="http://schemas.microsoft.com/office/drawing/2014/main" id="{6139CC96-EFBE-4398-90C4-64A1F797B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" name="Freeform 82">
                <a:extLst>
                  <a:ext uri="{FF2B5EF4-FFF2-40B4-BE49-F238E27FC236}">
                    <a16:creationId xmlns:a16="http://schemas.microsoft.com/office/drawing/2014/main" id="{A5F33ADB-438F-492E-A2CB-F95B124CB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5" name="Freeform 83">
                <a:extLst>
                  <a:ext uri="{FF2B5EF4-FFF2-40B4-BE49-F238E27FC236}">
                    <a16:creationId xmlns:a16="http://schemas.microsoft.com/office/drawing/2014/main" id="{4D5FFCF0-0A4B-4E61-B9E7-7B073F51A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6" name="Freeform 84">
                <a:extLst>
                  <a:ext uri="{FF2B5EF4-FFF2-40B4-BE49-F238E27FC236}">
                    <a16:creationId xmlns:a16="http://schemas.microsoft.com/office/drawing/2014/main" id="{46F08CE1-83A5-4A21-9117-BC1A69E4B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7" name="Freeform 85">
                <a:extLst>
                  <a:ext uri="{FF2B5EF4-FFF2-40B4-BE49-F238E27FC236}">
                    <a16:creationId xmlns:a16="http://schemas.microsoft.com/office/drawing/2014/main" id="{7E460B08-6D8E-4A4B-A46C-F8D69233A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8" name="Freeform 86">
                <a:extLst>
                  <a:ext uri="{FF2B5EF4-FFF2-40B4-BE49-F238E27FC236}">
                    <a16:creationId xmlns:a16="http://schemas.microsoft.com/office/drawing/2014/main" id="{EF4D85C9-72D3-4DB6-8D26-B401D5BC8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" name="Freeform 87">
                <a:extLst>
                  <a:ext uri="{FF2B5EF4-FFF2-40B4-BE49-F238E27FC236}">
                    <a16:creationId xmlns:a16="http://schemas.microsoft.com/office/drawing/2014/main" id="{F517CC6F-C033-4917-A6CA-844DBC6EF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" name="Freeform 88">
                <a:extLst>
                  <a:ext uri="{FF2B5EF4-FFF2-40B4-BE49-F238E27FC236}">
                    <a16:creationId xmlns:a16="http://schemas.microsoft.com/office/drawing/2014/main" id="{C15B93F6-1511-476D-9838-3337092BC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1" name="Freeform 89">
                <a:extLst>
                  <a:ext uri="{FF2B5EF4-FFF2-40B4-BE49-F238E27FC236}">
                    <a16:creationId xmlns:a16="http://schemas.microsoft.com/office/drawing/2014/main" id="{014D4373-E050-42BE-9B0A-8BCA96B84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2" name="Freeform 90">
                <a:extLst>
                  <a:ext uri="{FF2B5EF4-FFF2-40B4-BE49-F238E27FC236}">
                    <a16:creationId xmlns:a16="http://schemas.microsoft.com/office/drawing/2014/main" id="{2F8E422E-F2B5-42D3-B802-DDE0C8A2A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3" name="Freeform 91">
                <a:extLst>
                  <a:ext uri="{FF2B5EF4-FFF2-40B4-BE49-F238E27FC236}">
                    <a16:creationId xmlns:a16="http://schemas.microsoft.com/office/drawing/2014/main" id="{9D188C9B-DB3E-49C7-A381-BC065C83E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4" name="Freeform 92">
                <a:extLst>
                  <a:ext uri="{FF2B5EF4-FFF2-40B4-BE49-F238E27FC236}">
                    <a16:creationId xmlns:a16="http://schemas.microsoft.com/office/drawing/2014/main" id="{C0E7581F-32B9-45BA-B05F-FFCC3CF8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5" name="Freeform 93">
                <a:extLst>
                  <a:ext uri="{FF2B5EF4-FFF2-40B4-BE49-F238E27FC236}">
                    <a16:creationId xmlns:a16="http://schemas.microsoft.com/office/drawing/2014/main" id="{2C01675A-4C07-4B12-A161-93C4EA4ED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6" name="Freeform 94">
                <a:extLst>
                  <a:ext uri="{FF2B5EF4-FFF2-40B4-BE49-F238E27FC236}">
                    <a16:creationId xmlns:a16="http://schemas.microsoft.com/office/drawing/2014/main" id="{C075AF27-D632-443B-B21A-46A502E52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7" name="Freeform 95">
                <a:extLst>
                  <a:ext uri="{FF2B5EF4-FFF2-40B4-BE49-F238E27FC236}">
                    <a16:creationId xmlns:a16="http://schemas.microsoft.com/office/drawing/2014/main" id="{54E13D48-624F-40E6-955D-24C300D1D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8" name="Freeform 96">
                <a:extLst>
                  <a:ext uri="{FF2B5EF4-FFF2-40B4-BE49-F238E27FC236}">
                    <a16:creationId xmlns:a16="http://schemas.microsoft.com/office/drawing/2014/main" id="{3AA9BF7A-E4A3-42F6-A441-334636B39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9" name="Freeform 97">
                <a:extLst>
                  <a:ext uri="{FF2B5EF4-FFF2-40B4-BE49-F238E27FC236}">
                    <a16:creationId xmlns:a16="http://schemas.microsoft.com/office/drawing/2014/main" id="{0A5E1125-C5D5-46A2-BB1C-87B3C23BD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" name="Freeform 98">
                <a:extLst>
                  <a:ext uri="{FF2B5EF4-FFF2-40B4-BE49-F238E27FC236}">
                    <a16:creationId xmlns:a16="http://schemas.microsoft.com/office/drawing/2014/main" id="{375F4907-5097-4334-81D7-815C6452D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1" name="Freeform 99">
                <a:extLst>
                  <a:ext uri="{FF2B5EF4-FFF2-40B4-BE49-F238E27FC236}">
                    <a16:creationId xmlns:a16="http://schemas.microsoft.com/office/drawing/2014/main" id="{3BD1AD53-C6D4-492E-8F96-6F612B5D8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2" name="Freeform 100">
                <a:extLst>
                  <a:ext uri="{FF2B5EF4-FFF2-40B4-BE49-F238E27FC236}">
                    <a16:creationId xmlns:a16="http://schemas.microsoft.com/office/drawing/2014/main" id="{48D7624D-9974-4D22-BC72-6DF67D8F5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3" name="Freeform 101">
                <a:extLst>
                  <a:ext uri="{FF2B5EF4-FFF2-40B4-BE49-F238E27FC236}">
                    <a16:creationId xmlns:a16="http://schemas.microsoft.com/office/drawing/2014/main" id="{B996E543-8685-42EC-B726-8511B7C29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4" name="Freeform 102">
                <a:extLst>
                  <a:ext uri="{FF2B5EF4-FFF2-40B4-BE49-F238E27FC236}">
                    <a16:creationId xmlns:a16="http://schemas.microsoft.com/office/drawing/2014/main" id="{48D87DFF-0F7C-41A6-AC45-E0611C140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5" name="Freeform 103">
                <a:extLst>
                  <a:ext uri="{FF2B5EF4-FFF2-40B4-BE49-F238E27FC236}">
                    <a16:creationId xmlns:a16="http://schemas.microsoft.com/office/drawing/2014/main" id="{6BC91E27-4309-401A-B33B-25A44B0D8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6" name="Freeform 104">
                <a:extLst>
                  <a:ext uri="{FF2B5EF4-FFF2-40B4-BE49-F238E27FC236}">
                    <a16:creationId xmlns:a16="http://schemas.microsoft.com/office/drawing/2014/main" id="{DECDECA6-BBE1-415F-BAD9-8077EA3EA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7" name="Freeform 105">
                <a:extLst>
                  <a:ext uri="{FF2B5EF4-FFF2-40B4-BE49-F238E27FC236}">
                    <a16:creationId xmlns:a16="http://schemas.microsoft.com/office/drawing/2014/main" id="{116EB460-277D-431A-8F8E-EB2621976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" name="Freeform 106">
                <a:extLst>
                  <a:ext uri="{FF2B5EF4-FFF2-40B4-BE49-F238E27FC236}">
                    <a16:creationId xmlns:a16="http://schemas.microsoft.com/office/drawing/2014/main" id="{3890A606-5B2E-4DC7-8CBC-C7C288A45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9" name="Freeform 107">
                <a:extLst>
                  <a:ext uri="{FF2B5EF4-FFF2-40B4-BE49-F238E27FC236}">
                    <a16:creationId xmlns:a16="http://schemas.microsoft.com/office/drawing/2014/main" id="{CFAE90F8-C1A6-45B7-8EC2-BFFE4D224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" name="Freeform 108">
                <a:extLst>
                  <a:ext uri="{FF2B5EF4-FFF2-40B4-BE49-F238E27FC236}">
                    <a16:creationId xmlns:a16="http://schemas.microsoft.com/office/drawing/2014/main" id="{D5F30A79-EE33-453A-A0E0-7608FEAF0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1" name="Freeform 109">
                <a:extLst>
                  <a:ext uri="{FF2B5EF4-FFF2-40B4-BE49-F238E27FC236}">
                    <a16:creationId xmlns:a16="http://schemas.microsoft.com/office/drawing/2014/main" id="{55372EAF-F8DD-41CC-9AB0-8D9071872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2" name="Freeform 110">
                <a:extLst>
                  <a:ext uri="{FF2B5EF4-FFF2-40B4-BE49-F238E27FC236}">
                    <a16:creationId xmlns:a16="http://schemas.microsoft.com/office/drawing/2014/main" id="{2CA1C4D3-B135-4F0C-95DF-09001EAAD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3" name="Freeform 111">
                <a:extLst>
                  <a:ext uri="{FF2B5EF4-FFF2-40B4-BE49-F238E27FC236}">
                    <a16:creationId xmlns:a16="http://schemas.microsoft.com/office/drawing/2014/main" id="{3FADA101-17C2-49F7-9635-6057AD563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4" name="Freeform 112">
                <a:extLst>
                  <a:ext uri="{FF2B5EF4-FFF2-40B4-BE49-F238E27FC236}">
                    <a16:creationId xmlns:a16="http://schemas.microsoft.com/office/drawing/2014/main" id="{CDD542A6-069C-4847-BEDC-E8A608435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5" name="Freeform 113">
                <a:extLst>
                  <a:ext uri="{FF2B5EF4-FFF2-40B4-BE49-F238E27FC236}">
                    <a16:creationId xmlns:a16="http://schemas.microsoft.com/office/drawing/2014/main" id="{1EF9C7E5-C126-4A72-88E3-A3E7E63E6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6" name="Freeform 114">
                <a:extLst>
                  <a:ext uri="{FF2B5EF4-FFF2-40B4-BE49-F238E27FC236}">
                    <a16:creationId xmlns:a16="http://schemas.microsoft.com/office/drawing/2014/main" id="{B22B2A0A-787D-416F-993D-847F72F7B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7" name="Freeform 115">
                <a:extLst>
                  <a:ext uri="{FF2B5EF4-FFF2-40B4-BE49-F238E27FC236}">
                    <a16:creationId xmlns:a16="http://schemas.microsoft.com/office/drawing/2014/main" id="{96393708-9EB2-4E17-AD19-0865EE1E6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8" name="Freeform 116">
                <a:extLst>
                  <a:ext uri="{FF2B5EF4-FFF2-40B4-BE49-F238E27FC236}">
                    <a16:creationId xmlns:a16="http://schemas.microsoft.com/office/drawing/2014/main" id="{E5E2FB49-D1DE-450A-AC29-E27C9C7A1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9" name="Freeform 117">
                <a:extLst>
                  <a:ext uri="{FF2B5EF4-FFF2-40B4-BE49-F238E27FC236}">
                    <a16:creationId xmlns:a16="http://schemas.microsoft.com/office/drawing/2014/main" id="{60233756-54AE-4978-BF61-E6961E3F7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" name="Freeform 118">
                <a:extLst>
                  <a:ext uri="{FF2B5EF4-FFF2-40B4-BE49-F238E27FC236}">
                    <a16:creationId xmlns:a16="http://schemas.microsoft.com/office/drawing/2014/main" id="{5B8C9D84-4BDE-4F0C-BA9F-9DC988DB8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1" name="Freeform 119">
                <a:extLst>
                  <a:ext uri="{FF2B5EF4-FFF2-40B4-BE49-F238E27FC236}">
                    <a16:creationId xmlns:a16="http://schemas.microsoft.com/office/drawing/2014/main" id="{8F79958B-FCAE-46FB-8F07-75836BC6D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2" name="Freeform 120">
                <a:extLst>
                  <a:ext uri="{FF2B5EF4-FFF2-40B4-BE49-F238E27FC236}">
                    <a16:creationId xmlns:a16="http://schemas.microsoft.com/office/drawing/2014/main" id="{245A5545-8D44-436C-BADE-2301FFC5F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3" name="Freeform 121">
                <a:extLst>
                  <a:ext uri="{FF2B5EF4-FFF2-40B4-BE49-F238E27FC236}">
                    <a16:creationId xmlns:a16="http://schemas.microsoft.com/office/drawing/2014/main" id="{DD7B10EF-C911-4C65-A9DF-E603CF875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4" name="Freeform 122">
                <a:extLst>
                  <a:ext uri="{FF2B5EF4-FFF2-40B4-BE49-F238E27FC236}">
                    <a16:creationId xmlns:a16="http://schemas.microsoft.com/office/drawing/2014/main" id="{8817E7A8-804A-4CAD-8150-7357C7602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5" name="Freeform 123">
                <a:extLst>
                  <a:ext uri="{FF2B5EF4-FFF2-40B4-BE49-F238E27FC236}">
                    <a16:creationId xmlns:a16="http://schemas.microsoft.com/office/drawing/2014/main" id="{80333F44-0E9C-43EB-BF30-D7B94A91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6" name="Freeform 124">
                <a:extLst>
                  <a:ext uri="{FF2B5EF4-FFF2-40B4-BE49-F238E27FC236}">
                    <a16:creationId xmlns:a16="http://schemas.microsoft.com/office/drawing/2014/main" id="{1EB31BE0-D612-400E-BE16-C1E1E4643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" name="Freeform 125">
                <a:extLst>
                  <a:ext uri="{FF2B5EF4-FFF2-40B4-BE49-F238E27FC236}">
                    <a16:creationId xmlns:a16="http://schemas.microsoft.com/office/drawing/2014/main" id="{5537A92B-3B8A-4115-A994-B94D09313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8" name="Freeform 126">
                <a:extLst>
                  <a:ext uri="{FF2B5EF4-FFF2-40B4-BE49-F238E27FC236}">
                    <a16:creationId xmlns:a16="http://schemas.microsoft.com/office/drawing/2014/main" id="{75D214B4-B852-47E7-B76A-C4102E63E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" name="Freeform 127">
                <a:extLst>
                  <a:ext uri="{FF2B5EF4-FFF2-40B4-BE49-F238E27FC236}">
                    <a16:creationId xmlns:a16="http://schemas.microsoft.com/office/drawing/2014/main" id="{83EE992C-FD99-425A-B122-148BF1ABF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50" name="Group 128">
            <a:extLst>
              <a:ext uri="{FF2B5EF4-FFF2-40B4-BE49-F238E27FC236}">
                <a16:creationId xmlns:a16="http://schemas.microsoft.com/office/drawing/2014/main" id="{19DF73E2-1E32-471A-8CCF-78643A2B0599}"/>
              </a:ext>
            </a:extLst>
          </p:cNvPr>
          <p:cNvGrpSpPr>
            <a:grpSpLocks/>
          </p:cNvGrpSpPr>
          <p:nvPr/>
        </p:nvGrpSpPr>
        <p:grpSpPr bwMode="auto">
          <a:xfrm>
            <a:off x="6538232" y="2759075"/>
            <a:ext cx="203200" cy="330200"/>
            <a:chOff x="4544" y="808"/>
            <a:chExt cx="128" cy="208"/>
          </a:xfrm>
        </p:grpSpPr>
        <p:sp>
          <p:nvSpPr>
            <p:cNvPr id="451" name="Line 129">
              <a:extLst>
                <a:ext uri="{FF2B5EF4-FFF2-40B4-BE49-F238E27FC236}">
                  <a16:creationId xmlns:a16="http://schemas.microsoft.com/office/drawing/2014/main" id="{32307FB8-E213-49A6-9C12-C7FA52F8F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24" y="808"/>
              <a:ext cx="48" cy="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" name="Line 130">
              <a:extLst>
                <a:ext uri="{FF2B5EF4-FFF2-40B4-BE49-F238E27FC236}">
                  <a16:creationId xmlns:a16="http://schemas.microsoft.com/office/drawing/2014/main" id="{3DECF7B3-E898-42E4-AA43-C58A792F4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84" y="848"/>
              <a:ext cx="48" cy="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3" name="Line 131">
              <a:extLst>
                <a:ext uri="{FF2B5EF4-FFF2-40B4-BE49-F238E27FC236}">
                  <a16:creationId xmlns:a16="http://schemas.microsoft.com/office/drawing/2014/main" id="{4F076312-CFD6-411F-8286-356E4B0F5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4" y="888"/>
              <a:ext cx="48" cy="12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4" name="Line 132">
            <a:extLst>
              <a:ext uri="{FF2B5EF4-FFF2-40B4-BE49-F238E27FC236}">
                <a16:creationId xmlns:a16="http://schemas.microsoft.com/office/drawing/2014/main" id="{5E1B3B93-3AFF-4B36-A9D2-62DFFFA6A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632" y="3279775"/>
            <a:ext cx="317500" cy="6731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5" name="Group 133">
            <a:extLst>
              <a:ext uri="{FF2B5EF4-FFF2-40B4-BE49-F238E27FC236}">
                <a16:creationId xmlns:a16="http://schemas.microsoft.com/office/drawing/2014/main" id="{514DC1B9-3386-4CC5-ACA6-7DA59736C00C}"/>
              </a:ext>
            </a:extLst>
          </p:cNvPr>
          <p:cNvGrpSpPr>
            <a:grpSpLocks/>
          </p:cNvGrpSpPr>
          <p:nvPr/>
        </p:nvGrpSpPr>
        <p:grpSpPr bwMode="auto">
          <a:xfrm>
            <a:off x="6989082" y="3405188"/>
            <a:ext cx="357188" cy="366712"/>
            <a:chOff x="618" y="3500"/>
            <a:chExt cx="202" cy="231"/>
          </a:xfrm>
        </p:grpSpPr>
        <p:sp>
          <p:nvSpPr>
            <p:cNvPr id="456" name="Oval 134">
              <a:extLst>
                <a:ext uri="{FF2B5EF4-FFF2-40B4-BE49-F238E27FC236}">
                  <a16:creationId xmlns:a16="http://schemas.microsoft.com/office/drawing/2014/main" id="{C8760A2A-D2EB-43AE-B30B-1CEBDABA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7" name="Text Box 135">
              <a:extLst>
                <a:ext uri="{FF2B5EF4-FFF2-40B4-BE49-F238E27FC236}">
                  <a16:creationId xmlns:a16="http://schemas.microsoft.com/office/drawing/2014/main" id="{7F799F67-8B6D-463E-B8C2-9E7749496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18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sp>
        <p:nvSpPr>
          <p:cNvPr id="458" name="Freeform 136">
            <a:extLst>
              <a:ext uri="{FF2B5EF4-FFF2-40B4-BE49-F238E27FC236}">
                <a16:creationId xmlns:a16="http://schemas.microsoft.com/office/drawing/2014/main" id="{033E6328-EF14-4F75-BF02-415864B96E65}"/>
              </a:ext>
            </a:extLst>
          </p:cNvPr>
          <p:cNvSpPr>
            <a:spLocks/>
          </p:cNvSpPr>
          <p:nvPr/>
        </p:nvSpPr>
        <p:spPr bwMode="auto">
          <a:xfrm>
            <a:off x="5382532" y="3660775"/>
            <a:ext cx="1828800" cy="1392238"/>
          </a:xfrm>
          <a:custGeom>
            <a:avLst/>
            <a:gdLst>
              <a:gd name="T0" fmla="*/ 0 w 1152"/>
              <a:gd name="T1" fmla="*/ 0 h 877"/>
              <a:gd name="T2" fmla="*/ 2147483646 w 1152"/>
              <a:gd name="T3" fmla="*/ 2147483646 h 877"/>
              <a:gd name="T4" fmla="*/ 2147483646 w 1152"/>
              <a:gd name="T5" fmla="*/ 2147483646 h 877"/>
              <a:gd name="T6" fmla="*/ 2147483646 w 1152"/>
              <a:gd name="T7" fmla="*/ 2147483646 h 877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877"/>
              <a:gd name="T14" fmla="*/ 1152 w 1152"/>
              <a:gd name="T15" fmla="*/ 877 h 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877">
                <a:moveTo>
                  <a:pt x="0" y="0"/>
                </a:moveTo>
                <a:cubicBezTo>
                  <a:pt x="75" y="129"/>
                  <a:pt x="291" y="675"/>
                  <a:pt x="448" y="776"/>
                </a:cubicBezTo>
                <a:cubicBezTo>
                  <a:pt x="605" y="877"/>
                  <a:pt x="840" y="665"/>
                  <a:pt x="944" y="608"/>
                </a:cubicBezTo>
                <a:lnTo>
                  <a:pt x="1152" y="456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9" name="Group 137">
            <a:extLst>
              <a:ext uri="{FF2B5EF4-FFF2-40B4-BE49-F238E27FC236}">
                <a16:creationId xmlns:a16="http://schemas.microsoft.com/office/drawing/2014/main" id="{BAA76755-97A0-4F12-9D46-73D7DB5F3FB9}"/>
              </a:ext>
            </a:extLst>
          </p:cNvPr>
          <p:cNvGrpSpPr>
            <a:grpSpLocks/>
          </p:cNvGrpSpPr>
          <p:nvPr/>
        </p:nvGrpSpPr>
        <p:grpSpPr bwMode="auto">
          <a:xfrm>
            <a:off x="5773057" y="3817938"/>
            <a:ext cx="339725" cy="366712"/>
            <a:chOff x="618" y="3500"/>
            <a:chExt cx="214" cy="231"/>
          </a:xfrm>
        </p:grpSpPr>
        <p:sp>
          <p:nvSpPr>
            <p:cNvPr id="460" name="Oval 138">
              <a:extLst>
                <a:ext uri="{FF2B5EF4-FFF2-40B4-BE49-F238E27FC236}">
                  <a16:creationId xmlns:a16="http://schemas.microsoft.com/office/drawing/2014/main" id="{7A76BA9A-662B-4D8B-B68E-66EA51FAB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" name="Text Box 139">
              <a:extLst>
                <a:ext uri="{FF2B5EF4-FFF2-40B4-BE49-F238E27FC236}">
                  <a16:creationId xmlns:a16="http://schemas.microsoft.com/office/drawing/2014/main" id="{1E74169F-E22C-42CA-A8CB-8086AE0A3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</p:grpSp>
      <p:sp>
        <p:nvSpPr>
          <p:cNvPr id="462" name="Text Box 140">
            <a:extLst>
              <a:ext uri="{FF2B5EF4-FFF2-40B4-BE49-F238E27FC236}">
                <a16:creationId xmlns:a16="http://schemas.microsoft.com/office/drawing/2014/main" id="{1ADC120B-623F-478A-8C15-4F5D63547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207" y="4938713"/>
            <a:ext cx="1570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新外部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代理</a:t>
            </a:r>
          </a:p>
        </p:txBody>
      </p:sp>
      <p:sp>
        <p:nvSpPr>
          <p:cNvPr id="463" name="Freeform 141">
            <a:extLst>
              <a:ext uri="{FF2B5EF4-FFF2-40B4-BE49-F238E27FC236}">
                <a16:creationId xmlns:a16="http://schemas.microsoft.com/office/drawing/2014/main" id="{FBA3C954-9FBD-4C1E-BF22-03360DF168C1}"/>
              </a:ext>
            </a:extLst>
          </p:cNvPr>
          <p:cNvSpPr>
            <a:spLocks/>
          </p:cNvSpPr>
          <p:nvPr/>
        </p:nvSpPr>
        <p:spPr bwMode="auto">
          <a:xfrm flipH="1">
            <a:off x="6563632" y="4181475"/>
            <a:ext cx="546100" cy="419100"/>
          </a:xfrm>
          <a:custGeom>
            <a:avLst/>
            <a:gdLst>
              <a:gd name="T0" fmla="*/ 2147483646 w 376"/>
              <a:gd name="T1" fmla="*/ 2147483646 h 664"/>
              <a:gd name="T2" fmla="*/ 0 w 376"/>
              <a:gd name="T3" fmla="*/ 0 h 664"/>
              <a:gd name="T4" fmla="*/ 0 60000 65536"/>
              <a:gd name="T5" fmla="*/ 0 60000 65536"/>
              <a:gd name="T6" fmla="*/ 0 w 376"/>
              <a:gd name="T7" fmla="*/ 0 h 664"/>
              <a:gd name="T8" fmla="*/ 376 w 376"/>
              <a:gd name="T9" fmla="*/ 664 h 66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6" h="664">
                <a:moveTo>
                  <a:pt x="376" y="66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64" name="Group 142">
            <a:extLst>
              <a:ext uri="{FF2B5EF4-FFF2-40B4-BE49-F238E27FC236}">
                <a16:creationId xmlns:a16="http://schemas.microsoft.com/office/drawing/2014/main" id="{86A3C235-44BB-4CB4-8B5D-CA5BA2A1AF9C}"/>
              </a:ext>
            </a:extLst>
          </p:cNvPr>
          <p:cNvGrpSpPr>
            <a:grpSpLocks/>
          </p:cNvGrpSpPr>
          <p:nvPr/>
        </p:nvGrpSpPr>
        <p:grpSpPr bwMode="auto">
          <a:xfrm>
            <a:off x="6662057" y="4191000"/>
            <a:ext cx="339725" cy="366713"/>
            <a:chOff x="618" y="3500"/>
            <a:chExt cx="214" cy="231"/>
          </a:xfrm>
        </p:grpSpPr>
        <p:sp>
          <p:nvSpPr>
            <p:cNvPr id="465" name="Oval 143">
              <a:extLst>
                <a:ext uri="{FF2B5EF4-FFF2-40B4-BE49-F238E27FC236}">
                  <a16:creationId xmlns:a16="http://schemas.microsoft.com/office/drawing/2014/main" id="{D5BF37E9-2D7F-4576-9094-10402C880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6" name="Text Box 144">
              <a:extLst>
                <a:ext uri="{FF2B5EF4-FFF2-40B4-BE49-F238E27FC236}">
                  <a16:creationId xmlns:a16="http://schemas.microsoft.com/office/drawing/2014/main" id="{08E7A992-BA80-4DD4-ADA1-911FFA836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467" name="Group 145">
            <a:extLst>
              <a:ext uri="{FF2B5EF4-FFF2-40B4-BE49-F238E27FC236}">
                <a16:creationId xmlns:a16="http://schemas.microsoft.com/office/drawing/2014/main" id="{ABD59CA4-F3B9-411F-8C5E-682B3EBA7252}"/>
              </a:ext>
            </a:extLst>
          </p:cNvPr>
          <p:cNvGrpSpPr>
            <a:grpSpLocks/>
          </p:cNvGrpSpPr>
          <p:nvPr/>
        </p:nvGrpSpPr>
        <p:grpSpPr bwMode="auto">
          <a:xfrm>
            <a:off x="5646057" y="4325938"/>
            <a:ext cx="339725" cy="366712"/>
            <a:chOff x="618" y="3500"/>
            <a:chExt cx="214" cy="231"/>
          </a:xfrm>
        </p:grpSpPr>
        <p:sp>
          <p:nvSpPr>
            <p:cNvPr id="468" name="Oval 146">
              <a:extLst>
                <a:ext uri="{FF2B5EF4-FFF2-40B4-BE49-F238E27FC236}">
                  <a16:creationId xmlns:a16="http://schemas.microsoft.com/office/drawing/2014/main" id="{72D6C0D2-E525-4965-AFEB-F65515E6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3520"/>
              <a:ext cx="202" cy="20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9" name="Text Box 147">
              <a:extLst>
                <a:ext uri="{FF2B5EF4-FFF2-40B4-BE49-F238E27FC236}">
                  <a16:creationId xmlns:a16="http://schemas.microsoft.com/office/drawing/2014/main" id="{161A41E9-8C16-4E6D-BCF3-227803A64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3500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0000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470" name="Group 148">
            <a:extLst>
              <a:ext uri="{FF2B5EF4-FFF2-40B4-BE49-F238E27FC236}">
                <a16:creationId xmlns:a16="http://schemas.microsoft.com/office/drawing/2014/main" id="{5D487F35-2A41-49B3-959B-9BD4C846E484}"/>
              </a:ext>
            </a:extLst>
          </p:cNvPr>
          <p:cNvGrpSpPr>
            <a:grpSpLocks/>
          </p:cNvGrpSpPr>
          <p:nvPr/>
        </p:nvGrpSpPr>
        <p:grpSpPr bwMode="auto">
          <a:xfrm>
            <a:off x="3021920" y="4857750"/>
            <a:ext cx="501650" cy="233363"/>
            <a:chOff x="3600" y="219"/>
            <a:chExt cx="360" cy="175"/>
          </a:xfrm>
        </p:grpSpPr>
        <p:sp>
          <p:nvSpPr>
            <p:cNvPr id="471" name="Oval 149">
              <a:extLst>
                <a:ext uri="{FF2B5EF4-FFF2-40B4-BE49-F238E27FC236}">
                  <a16:creationId xmlns:a16="http://schemas.microsoft.com/office/drawing/2014/main" id="{563DD2C4-C1F4-4505-8D61-2CC6C2D08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2" name="Line 150">
              <a:extLst>
                <a:ext uri="{FF2B5EF4-FFF2-40B4-BE49-F238E27FC236}">
                  <a16:creationId xmlns:a16="http://schemas.microsoft.com/office/drawing/2014/main" id="{4B6EBB20-07A7-4351-AD39-EE15A3CFC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3" name="Line 151">
              <a:extLst>
                <a:ext uri="{FF2B5EF4-FFF2-40B4-BE49-F238E27FC236}">
                  <a16:creationId xmlns:a16="http://schemas.microsoft.com/office/drawing/2014/main" id="{35C382D0-6C6A-43EB-9F1C-DF019B9C3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" name="Rectangle 152">
              <a:extLst>
                <a:ext uri="{FF2B5EF4-FFF2-40B4-BE49-F238E27FC236}">
                  <a16:creationId xmlns:a16="http://schemas.microsoft.com/office/drawing/2014/main" id="{177B8FB7-8629-4B75-BBC3-4F3E160F0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475" name="Oval 153">
              <a:extLst>
                <a:ext uri="{FF2B5EF4-FFF2-40B4-BE49-F238E27FC236}">
                  <a16:creationId xmlns:a16="http://schemas.microsoft.com/office/drawing/2014/main" id="{E5C5883C-1D1D-4AC3-A775-B04FC2700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76" name="Group 154">
              <a:extLst>
                <a:ext uri="{FF2B5EF4-FFF2-40B4-BE49-F238E27FC236}">
                  <a16:creationId xmlns:a16="http://schemas.microsoft.com/office/drawing/2014/main" id="{18FA8807-75CA-4EF5-816B-AAEF5357E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81" name="Line 155">
                <a:extLst>
                  <a:ext uri="{FF2B5EF4-FFF2-40B4-BE49-F238E27FC236}">
                    <a16:creationId xmlns:a16="http://schemas.microsoft.com/office/drawing/2014/main" id="{53D8FD5C-4CFA-421A-8F9D-53C9C847D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2" name="Line 156">
                <a:extLst>
                  <a:ext uri="{FF2B5EF4-FFF2-40B4-BE49-F238E27FC236}">
                    <a16:creationId xmlns:a16="http://schemas.microsoft.com/office/drawing/2014/main" id="{803EC54F-843B-43D9-83B6-15302F859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3" name="Line 157">
                <a:extLst>
                  <a:ext uri="{FF2B5EF4-FFF2-40B4-BE49-F238E27FC236}">
                    <a16:creationId xmlns:a16="http://schemas.microsoft.com/office/drawing/2014/main" id="{B05182C1-E666-420B-A7E9-594DCFA64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77" name="Group 158">
              <a:extLst>
                <a:ext uri="{FF2B5EF4-FFF2-40B4-BE49-F238E27FC236}">
                  <a16:creationId xmlns:a16="http://schemas.microsoft.com/office/drawing/2014/main" id="{80EBCCFF-5DDD-41FD-A08E-85DE4EA4974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78" name="Line 159">
                <a:extLst>
                  <a:ext uri="{FF2B5EF4-FFF2-40B4-BE49-F238E27FC236}">
                    <a16:creationId xmlns:a16="http://schemas.microsoft.com/office/drawing/2014/main" id="{E4F5002B-8999-42AD-9742-AC9C8B011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9" name="Line 160">
                <a:extLst>
                  <a:ext uri="{FF2B5EF4-FFF2-40B4-BE49-F238E27FC236}">
                    <a16:creationId xmlns:a16="http://schemas.microsoft.com/office/drawing/2014/main" id="{301BC39E-4AAC-450A-A7AF-EDEF4C8E5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0" name="Line 161">
                <a:extLst>
                  <a:ext uri="{FF2B5EF4-FFF2-40B4-BE49-F238E27FC236}">
                    <a16:creationId xmlns:a16="http://schemas.microsoft.com/office/drawing/2014/main" id="{0EE1B28E-ACD4-47E0-BBD7-4AB553C4B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4" name="Text Box 162">
            <a:extLst>
              <a:ext uri="{FF2B5EF4-FFF2-40B4-BE49-F238E27FC236}">
                <a16:creationId xmlns:a16="http://schemas.microsoft.com/office/drawing/2014/main" id="{D5710670-5AA4-4D47-9DDF-1101A595C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707" y="4824413"/>
            <a:ext cx="1430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通信者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代理</a:t>
            </a:r>
          </a:p>
        </p:txBody>
      </p:sp>
      <p:sp>
        <p:nvSpPr>
          <p:cNvPr id="485" name="Text Box 163">
            <a:extLst>
              <a:ext uri="{FF2B5EF4-FFF2-40B4-BE49-F238E27FC236}">
                <a16:creationId xmlns:a16="http://schemas.microsoft.com/office/drawing/2014/main" id="{40617606-2DC3-41FC-8C7A-021989677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707" y="5230813"/>
            <a:ext cx="14303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通信者</a:t>
            </a:r>
          </a:p>
        </p:txBody>
      </p:sp>
      <p:sp>
        <p:nvSpPr>
          <p:cNvPr id="486" name="Text Box 164">
            <a:extLst>
              <a:ext uri="{FF2B5EF4-FFF2-40B4-BE49-F238E27FC236}">
                <a16:creationId xmlns:a16="http://schemas.microsoft.com/office/drawing/2014/main" id="{A42A35BB-E36E-44D6-BE6F-7BF03DFD9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407" y="4608513"/>
            <a:ext cx="909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新外部</a:t>
            </a:r>
          </a:p>
          <a:p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</a:p>
        </p:txBody>
      </p:sp>
      <p:sp>
        <p:nvSpPr>
          <p:cNvPr id="487" name="TextBox 166">
            <a:extLst>
              <a:ext uri="{FF2B5EF4-FFF2-40B4-BE49-F238E27FC236}">
                <a16:creationId xmlns:a16="http://schemas.microsoft.com/office/drawing/2014/main" id="{7D3AFEFA-9D86-4477-9327-1E3BA3290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945" y="1549400"/>
            <a:ext cx="59547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锚外部代理：会话开始时移动节点首次被发现的外部网络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中的代理</a:t>
            </a:r>
          </a:p>
        </p:txBody>
      </p:sp>
      <p:sp>
        <p:nvSpPr>
          <p:cNvPr id="488" name="TextBox 167">
            <a:extLst>
              <a:ext uri="{FF2B5EF4-FFF2-40B4-BE49-F238E27FC236}">
                <a16:creationId xmlns:a16="http://schemas.microsoft.com/office/drawing/2014/main" id="{AAF28A88-5886-45C8-A271-7ECC07C8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345" y="3192463"/>
            <a:ext cx="2492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移动节点移动到新网络</a:t>
            </a:r>
          </a:p>
        </p:txBody>
      </p:sp>
      <p:sp>
        <p:nvSpPr>
          <p:cNvPr id="489" name="TextBox 168">
            <a:extLst>
              <a:ext uri="{FF2B5EF4-FFF2-40B4-BE49-F238E27FC236}">
                <a16:creationId xmlns:a16="http://schemas.microsoft.com/office/drawing/2014/main" id="{637FA70B-01AA-4791-A72B-365D6E0FE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657" y="4049713"/>
            <a:ext cx="203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移动节点向新代理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注册</a:t>
            </a:r>
          </a:p>
        </p:txBody>
      </p:sp>
      <p:cxnSp>
        <p:nvCxnSpPr>
          <p:cNvPr id="490" name="直接箭头连接符 489">
            <a:extLst>
              <a:ext uri="{FF2B5EF4-FFF2-40B4-BE49-F238E27FC236}">
                <a16:creationId xmlns:a16="http://schemas.microsoft.com/office/drawing/2014/main" id="{A10CE4EE-C63C-4DBE-9D14-37F39DA258B5}"/>
              </a:ext>
            </a:extLst>
          </p:cNvPr>
          <p:cNvCxnSpPr/>
          <p:nvPr/>
        </p:nvCxnSpPr>
        <p:spPr>
          <a:xfrm rot="5400000" flipH="1" flipV="1">
            <a:off x="7389926" y="3769519"/>
            <a:ext cx="222250" cy="1027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TextBox 171">
            <a:extLst>
              <a:ext uri="{FF2B5EF4-FFF2-40B4-BE49-F238E27FC236}">
                <a16:creationId xmlns:a16="http://schemas.microsoft.com/office/drawing/2014/main" id="{A2150261-F947-42D7-B35C-29CF4A06F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657" y="5549900"/>
            <a:ext cx="307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新代理向锚代理提供新的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COA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92" name="直接箭头连接符 491">
            <a:extLst>
              <a:ext uri="{FF2B5EF4-FFF2-40B4-BE49-F238E27FC236}">
                <a16:creationId xmlns:a16="http://schemas.microsoft.com/office/drawing/2014/main" id="{CB0F3830-0822-4C86-9172-CC43EA3CFD06}"/>
              </a:ext>
            </a:extLst>
          </p:cNvPr>
          <p:cNvCxnSpPr>
            <a:stCxn id="461" idx="3"/>
            <a:endCxn id="491" idx="0"/>
          </p:cNvCxnSpPr>
          <p:nvPr/>
        </p:nvCxnSpPr>
        <p:spPr>
          <a:xfrm>
            <a:off x="6112782" y="4002088"/>
            <a:ext cx="1931988" cy="1547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TextBox 174">
            <a:extLst>
              <a:ext uri="{FF2B5EF4-FFF2-40B4-BE49-F238E27FC236}">
                <a16:creationId xmlns:a16="http://schemas.microsoft.com/office/drawing/2014/main" id="{03A7561D-0270-42F2-9ED4-8BE2704CB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782" y="5702300"/>
            <a:ext cx="237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锚代理向新的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COA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转发</a:t>
            </a:r>
          </a:p>
        </p:txBody>
      </p:sp>
      <p:cxnSp>
        <p:nvCxnSpPr>
          <p:cNvPr id="494" name="直接箭头连接符 493">
            <a:extLst>
              <a:ext uri="{FF2B5EF4-FFF2-40B4-BE49-F238E27FC236}">
                <a16:creationId xmlns:a16="http://schemas.microsoft.com/office/drawing/2014/main" id="{64E919EE-6B76-430C-842D-8000B7774B68}"/>
              </a:ext>
            </a:extLst>
          </p:cNvPr>
          <p:cNvCxnSpPr>
            <a:stCxn id="469" idx="1"/>
          </p:cNvCxnSpPr>
          <p:nvPr/>
        </p:nvCxnSpPr>
        <p:spPr>
          <a:xfrm rot="10800000" flipV="1">
            <a:off x="4652282" y="4508500"/>
            <a:ext cx="1009650" cy="12557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27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2916969" y="1926347"/>
            <a:ext cx="2643672" cy="2524965"/>
            <a:chOff x="3210715" y="2006496"/>
            <a:chExt cx="2643671" cy="2524965"/>
          </a:xfrm>
        </p:grpSpPr>
        <p:grpSp>
          <p:nvGrpSpPr>
            <p:cNvPr id="9" name="组合 8"/>
            <p:cNvGrpSpPr/>
            <p:nvPr/>
          </p:nvGrpSpPr>
          <p:grpSpPr>
            <a:xfrm>
              <a:off x="3210715" y="2006496"/>
              <a:ext cx="2643671" cy="1961719"/>
              <a:chOff x="2408040" y="1504873"/>
              <a:chExt cx="1982756" cy="147129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408040" y="1504873"/>
                <a:ext cx="1982756" cy="848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移动</a:t>
                </a:r>
                <a:r>
                  <a:rPr lang="en-US" altLang="zh-CN" sz="6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IP</a:t>
                </a:r>
                <a:endParaRPr lang="zh-CN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129663" y="2322615"/>
                <a:ext cx="1257798" cy="438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800" spc="300" baseline="-25000" dirty="0" err="1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obile</a:t>
                </a:r>
                <a:r>
                  <a:rPr lang="en-US" altLang="zh-CN" sz="48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IP</a:t>
                </a:r>
                <a:endParaRPr lang="zh-CN" altLang="en-US" sz="48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566799" y="1950670"/>
                <a:ext cx="685525" cy="807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96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96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2667536" y="2976163"/>
                <a:ext cx="1595389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4677822" y="3823575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44B972-25F7-448A-BF9D-2ABD8E1E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190336" cy="1428589"/>
            <a:chOff x="551030" y="-368704"/>
            <a:chExt cx="319033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2539734" cy="682185"/>
              <a:chOff x="1839059" y="967769"/>
              <a:chExt cx="2539734" cy="68218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539734" cy="6821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35293" y="1034835"/>
                <a:ext cx="1643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IP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C0A6DC-4B8E-4EC1-8446-13E7982B8B22}"/>
              </a:ext>
            </a:extLst>
          </p:cNvPr>
          <p:cNvGrpSpPr/>
          <p:nvPr/>
        </p:nvGrpSpPr>
        <p:grpSpPr>
          <a:xfrm>
            <a:off x="2164543" y="2952779"/>
            <a:ext cx="1697774" cy="476221"/>
            <a:chOff x="1403750" y="3593123"/>
            <a:chExt cx="1697774" cy="47622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BDDC0D9-ED2D-460C-8B32-6B3CAD146BA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>
                <a:extLst>
                  <a:ext uri="{FF2B5EF4-FFF2-40B4-BE49-F238E27FC236}">
                    <a16:creationId xmlns:a16="http://schemas.microsoft.com/office/drawing/2014/main" id="{126275C9-1553-4C2E-9378-F5C8A89547A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>
                <a:extLst>
                  <a:ext uri="{FF2B5EF4-FFF2-40B4-BE49-F238E27FC236}">
                    <a16:creationId xmlns:a16="http://schemas.microsoft.com/office/drawing/2014/main" id="{615BAEC2-D9F1-4EF7-A6F8-4B036BC3C6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82327C4D-86EB-4101-B3D1-0E158282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11559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要素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6548EFC-0EEC-4A78-8E19-DF0ACFD688FA}"/>
              </a:ext>
            </a:extLst>
          </p:cNvPr>
          <p:cNvGrpSpPr/>
          <p:nvPr/>
        </p:nvGrpSpPr>
        <p:grpSpPr>
          <a:xfrm>
            <a:off x="2746724" y="3568310"/>
            <a:ext cx="7414794" cy="517461"/>
            <a:chOff x="4650627" y="2375498"/>
            <a:chExt cx="7458322" cy="701023"/>
          </a:xfrm>
        </p:grpSpPr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id="{2EA35BCF-CCCC-4E5B-ABA8-939E24E4F310}"/>
                </a:ext>
              </a:extLst>
            </p:cNvPr>
            <p:cNvSpPr/>
            <p:nvPr/>
          </p:nvSpPr>
          <p:spPr>
            <a:xfrm>
              <a:off x="4650627" y="2375498"/>
              <a:ext cx="745832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94A1B6AF-D53B-4996-A267-0B34DBB124FB}"/>
                </a:ext>
              </a:extLst>
            </p:cNvPr>
            <p:cNvSpPr txBox="1"/>
            <p:nvPr/>
          </p:nvSpPr>
          <p:spPr>
            <a:xfrm>
              <a:off x="4774665" y="2399471"/>
              <a:ext cx="733428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ea typeface="思源黑体 CN Normal" panose="020B0400000000000000" pitchFamily="34" charset="-122"/>
                </a:rPr>
                <a:t>归属代理、外部代理、外部代理注册转交地址、封装</a:t>
              </a: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1BBC8275-E775-404B-A080-2B5959D4684A}"/>
              </a:ext>
            </a:extLst>
          </p:cNvPr>
          <p:cNvGrpSpPr/>
          <p:nvPr/>
        </p:nvGrpSpPr>
        <p:grpSpPr>
          <a:xfrm>
            <a:off x="2164543" y="4313783"/>
            <a:ext cx="3059215" cy="476221"/>
            <a:chOff x="1403750" y="3593123"/>
            <a:chExt cx="3059215" cy="47622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FC5E1D3-27DB-43A6-8741-4A90D2A78E54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42" name="对话气泡: 椭圆形 141">
                <a:extLst>
                  <a:ext uri="{FF2B5EF4-FFF2-40B4-BE49-F238E27FC236}">
                    <a16:creationId xmlns:a16="http://schemas.microsoft.com/office/drawing/2014/main" id="{959590A8-DAA3-4E9D-B2C3-CAF219978E4C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round-web-cam_17861">
                <a:extLst>
                  <a:ext uri="{FF2B5EF4-FFF2-40B4-BE49-F238E27FC236}">
                    <a16:creationId xmlns:a16="http://schemas.microsoft.com/office/drawing/2014/main" id="{46A02402-C115-4BBE-A991-DE866863C06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41" name="Text Box 79">
              <a:extLst>
                <a:ext uri="{FF2B5EF4-FFF2-40B4-BE49-F238E27FC236}">
                  <a16:creationId xmlns:a16="http://schemas.microsoft.com/office/drawing/2014/main" id="{85972CBF-41BE-4ECC-97EB-3EA8C0CD1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4770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移动标准的组成</a:t>
              </a:r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5C7F592-5FB6-476E-A934-22759DF70BB8}"/>
              </a:ext>
            </a:extLst>
          </p:cNvPr>
          <p:cNvGrpSpPr/>
          <p:nvPr/>
        </p:nvGrpSpPr>
        <p:grpSpPr>
          <a:xfrm>
            <a:off x="2746724" y="4929314"/>
            <a:ext cx="7414793" cy="517461"/>
            <a:chOff x="4650628" y="2375498"/>
            <a:chExt cx="6185926" cy="701023"/>
          </a:xfrm>
        </p:grpSpPr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A928B827-726C-4EAA-8ECA-942A3ACAF204}"/>
                </a:ext>
              </a:extLst>
            </p:cNvPr>
            <p:cNvSpPr/>
            <p:nvPr/>
          </p:nvSpPr>
          <p:spPr>
            <a:xfrm>
              <a:off x="4650628" y="2375498"/>
              <a:ext cx="6185926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84777BEC-CB53-4C19-BB28-986765D78351}"/>
                </a:ext>
              </a:extLst>
            </p:cNvPr>
            <p:cNvSpPr txBox="1"/>
            <p:nvPr/>
          </p:nvSpPr>
          <p:spPr>
            <a:xfrm>
              <a:off x="4774665" y="2399471"/>
              <a:ext cx="1509087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代理发现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9C6883-EAE8-4CEA-A844-0A67F78663F5}"/>
              </a:ext>
            </a:extLst>
          </p:cNvPr>
          <p:cNvGrpSpPr/>
          <p:nvPr/>
        </p:nvGrpSpPr>
        <p:grpSpPr>
          <a:xfrm>
            <a:off x="1503368" y="1428589"/>
            <a:ext cx="9317031" cy="1425310"/>
            <a:chOff x="1791494" y="2561765"/>
            <a:chExt cx="5571332" cy="209213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A8951E65-36F6-4C5F-98C6-6755D5958C9E}"/>
                </a:ext>
              </a:extLst>
            </p:cNvPr>
            <p:cNvSpPr/>
            <p:nvPr/>
          </p:nvSpPr>
          <p:spPr>
            <a:xfrm>
              <a:off x="1791494" y="2561765"/>
              <a:ext cx="5571330" cy="20921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AB8D108-D57C-4A09-A130-700CE94C967A}"/>
                </a:ext>
              </a:extLst>
            </p:cNvPr>
            <p:cNvSpPr txBox="1"/>
            <p:nvPr/>
          </p:nvSpPr>
          <p:spPr>
            <a:xfrm>
              <a:off x="1857002" y="2793880"/>
              <a:ext cx="5505824" cy="1860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hangingPunct="1"/>
              <a:r>
                <a:rPr lang="zh-CN" altLang="en-US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支持移动性的因特网体系结构与协议统称为移动</a:t>
              </a:r>
              <a:r>
                <a:rPr lang="en-US" altLang="zh-CN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IP</a:t>
              </a:r>
              <a:r>
                <a:rPr lang="zh-CN" altLang="en-US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（</a:t>
              </a:r>
              <a:r>
                <a:rPr lang="en-US" altLang="zh-CN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RFC3344</a:t>
              </a:r>
              <a:r>
                <a:rPr lang="zh-CN" altLang="en-US" sz="3600" b="1" dirty="0">
                  <a:ea typeface="楷体" panose="02010609060101010101" pitchFamily="49" charset="-122"/>
                  <a:cs typeface="Arial" panose="020B0604020202020204" pitchFamily="34" charset="0"/>
                </a:rPr>
                <a:t>）</a:t>
              </a:r>
              <a:endParaRPr lang="en-US" altLang="zh-CN" sz="3600" b="1" dirty="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6CC7758E-124B-4185-82F0-0DB0FC1E5FE4}"/>
                </a:ext>
              </a:extLst>
            </p:cNvPr>
            <p:cNvSpPr/>
            <p:nvPr/>
          </p:nvSpPr>
          <p:spPr>
            <a:xfrm>
              <a:off x="1857376" y="2669790"/>
              <a:ext cx="5421843" cy="1860020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2AB9D4-6A87-4C56-8DED-7D9FA9F68630}"/>
              </a:ext>
            </a:extLst>
          </p:cNvPr>
          <p:cNvGrpSpPr/>
          <p:nvPr/>
        </p:nvGrpSpPr>
        <p:grpSpPr>
          <a:xfrm>
            <a:off x="2746725" y="5574897"/>
            <a:ext cx="7414792" cy="517460"/>
            <a:chOff x="4650628" y="2375498"/>
            <a:chExt cx="6185926" cy="701023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CE41681A-7EAF-4A37-B677-743B798B68C8}"/>
                </a:ext>
              </a:extLst>
            </p:cNvPr>
            <p:cNvSpPr/>
            <p:nvPr/>
          </p:nvSpPr>
          <p:spPr>
            <a:xfrm>
              <a:off x="4650628" y="2375498"/>
              <a:ext cx="6185926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CD6FD52-0DB4-4BE4-8887-374297BA26E0}"/>
                </a:ext>
              </a:extLst>
            </p:cNvPr>
            <p:cNvSpPr txBox="1"/>
            <p:nvPr/>
          </p:nvSpPr>
          <p:spPr>
            <a:xfrm>
              <a:off x="4774665" y="2399471"/>
              <a:ext cx="4069108" cy="62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向归属代理注册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EA2B7BE-AA4E-4099-971C-9239C9DDA7CB}"/>
              </a:ext>
            </a:extLst>
          </p:cNvPr>
          <p:cNvGrpSpPr/>
          <p:nvPr/>
        </p:nvGrpSpPr>
        <p:grpSpPr>
          <a:xfrm>
            <a:off x="2746724" y="6198061"/>
            <a:ext cx="7414791" cy="517460"/>
            <a:chOff x="4650628" y="2375498"/>
            <a:chExt cx="6185926" cy="70102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BFC7C7E9-74ED-4F79-B29A-0745C3CBAE3B}"/>
                </a:ext>
              </a:extLst>
            </p:cNvPr>
            <p:cNvSpPr/>
            <p:nvPr/>
          </p:nvSpPr>
          <p:spPr>
            <a:xfrm>
              <a:off x="4650628" y="2375498"/>
              <a:ext cx="6185926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C13DA91-2999-4ADE-8DA6-8B6A7561EC9F}"/>
                </a:ext>
              </a:extLst>
            </p:cNvPr>
            <p:cNvSpPr txBox="1"/>
            <p:nvPr/>
          </p:nvSpPr>
          <p:spPr>
            <a:xfrm>
              <a:off x="4774665" y="2399471"/>
              <a:ext cx="4069108" cy="625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数据报的间接路由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B2DC47-5106-48D9-9609-3E1A8FF5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190336" cy="1428589"/>
            <a:chOff x="551030" y="-368704"/>
            <a:chExt cx="319033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2539734" cy="682185"/>
              <a:chOff x="1839059" y="967769"/>
              <a:chExt cx="2539734" cy="68218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539734" cy="6821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35293" y="1034835"/>
                <a:ext cx="1643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IP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C0A6DC-4B8E-4EC1-8446-13E7982B8B22}"/>
              </a:ext>
            </a:extLst>
          </p:cNvPr>
          <p:cNvGrpSpPr/>
          <p:nvPr/>
        </p:nvGrpSpPr>
        <p:grpSpPr>
          <a:xfrm>
            <a:off x="836109" y="1552902"/>
            <a:ext cx="3246766" cy="476221"/>
            <a:chOff x="1403750" y="3593123"/>
            <a:chExt cx="3246766" cy="47622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BDDC0D9-ED2D-460C-8B32-6B3CAD146BA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>
                <a:extLst>
                  <a:ext uri="{FF2B5EF4-FFF2-40B4-BE49-F238E27FC236}">
                    <a16:creationId xmlns:a16="http://schemas.microsoft.com/office/drawing/2014/main" id="{126275C9-1553-4C2E-9378-F5C8A89547A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>
                <a:extLst>
                  <a:ext uri="{FF2B5EF4-FFF2-40B4-BE49-F238E27FC236}">
                    <a16:creationId xmlns:a16="http://schemas.microsoft.com/office/drawing/2014/main" id="{615BAEC2-D9F1-4EF7-A6F8-4B036BC3C6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82327C4D-86EB-4101-B3D1-0E158282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6458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数据报的间接路由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Freeform 4">
            <a:extLst>
              <a:ext uri="{FF2B5EF4-FFF2-40B4-BE49-F238E27FC236}">
                <a16:creationId xmlns:a16="http://schemas.microsoft.com/office/drawing/2014/main" id="{FCEC48BD-4F04-459E-8B0A-C6E8EECBC4B0}"/>
              </a:ext>
            </a:extLst>
          </p:cNvPr>
          <p:cNvSpPr>
            <a:spLocks/>
          </p:cNvSpPr>
          <p:nvPr/>
        </p:nvSpPr>
        <p:spPr bwMode="auto">
          <a:xfrm>
            <a:off x="5558873" y="4363174"/>
            <a:ext cx="1838325" cy="1089025"/>
          </a:xfrm>
          <a:custGeom>
            <a:avLst/>
            <a:gdLst>
              <a:gd name="T0" fmla="*/ 2147483646 w 3324"/>
              <a:gd name="T1" fmla="*/ 2147483646 h 1971"/>
              <a:gd name="T2" fmla="*/ 2147483646 w 3324"/>
              <a:gd name="T3" fmla="*/ 2147483646 h 1971"/>
              <a:gd name="T4" fmla="*/ 2147483646 w 3324"/>
              <a:gd name="T5" fmla="*/ 2147483646 h 1971"/>
              <a:gd name="T6" fmla="*/ 2147483646 w 3324"/>
              <a:gd name="T7" fmla="*/ 2147483646 h 1971"/>
              <a:gd name="T8" fmla="*/ 2147483646 w 3324"/>
              <a:gd name="T9" fmla="*/ 2147483646 h 1971"/>
              <a:gd name="T10" fmla="*/ 2147483646 w 3324"/>
              <a:gd name="T11" fmla="*/ 2147483646 h 1971"/>
              <a:gd name="T12" fmla="*/ 2147483646 w 3324"/>
              <a:gd name="T13" fmla="*/ 2147483646 h 1971"/>
              <a:gd name="T14" fmla="*/ 2147483646 w 3324"/>
              <a:gd name="T15" fmla="*/ 2147483646 h 1971"/>
              <a:gd name="T16" fmla="*/ 2147483646 w 3324"/>
              <a:gd name="T17" fmla="*/ 2147483646 h 1971"/>
              <a:gd name="T18" fmla="*/ 2147483646 w 3324"/>
              <a:gd name="T19" fmla="*/ 2147483646 h 1971"/>
              <a:gd name="T20" fmla="*/ 2147483646 w 3324"/>
              <a:gd name="T21" fmla="*/ 2147483646 h 1971"/>
              <a:gd name="T22" fmla="*/ 2147483646 w 3324"/>
              <a:gd name="T23" fmla="*/ 2147483646 h 1971"/>
              <a:gd name="T24" fmla="*/ 2147483646 w 3324"/>
              <a:gd name="T25" fmla="*/ 2147483646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189C8654-BBF3-4B2C-9B8D-E32711F2342F}"/>
              </a:ext>
            </a:extLst>
          </p:cNvPr>
          <p:cNvSpPr>
            <a:spLocks/>
          </p:cNvSpPr>
          <p:nvPr/>
        </p:nvSpPr>
        <p:spPr bwMode="auto">
          <a:xfrm>
            <a:off x="3574498" y="3880574"/>
            <a:ext cx="1625600" cy="1384300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6" name="Group 6">
            <a:extLst>
              <a:ext uri="{FF2B5EF4-FFF2-40B4-BE49-F238E27FC236}">
                <a16:creationId xmlns:a16="http://schemas.microsoft.com/office/drawing/2014/main" id="{26F922DC-7670-429D-B018-976009AA75A1}"/>
              </a:ext>
            </a:extLst>
          </p:cNvPr>
          <p:cNvGrpSpPr>
            <a:grpSpLocks/>
          </p:cNvGrpSpPr>
          <p:nvPr/>
        </p:nvGrpSpPr>
        <p:grpSpPr bwMode="auto">
          <a:xfrm>
            <a:off x="4493661" y="4745762"/>
            <a:ext cx="436562" cy="203200"/>
            <a:chOff x="3600" y="219"/>
            <a:chExt cx="360" cy="175"/>
          </a:xfrm>
        </p:grpSpPr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51B77A21-EA6B-4666-B555-F44E8FAB1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8" name="Line 8">
              <a:extLst>
                <a:ext uri="{FF2B5EF4-FFF2-40B4-BE49-F238E27FC236}">
                  <a16:creationId xmlns:a16="http://schemas.microsoft.com/office/drawing/2014/main" id="{3A06F2CF-019A-46B5-A089-1AAB164FF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9">
              <a:extLst>
                <a:ext uri="{FF2B5EF4-FFF2-40B4-BE49-F238E27FC236}">
                  <a16:creationId xmlns:a16="http://schemas.microsoft.com/office/drawing/2014/main" id="{7277EB0E-B230-45F5-BAE0-E3CD7D567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A1AF291A-923A-45D3-97B9-ED1A41056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C9DC7EB1-C2AD-4740-8019-FD84C2A1F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2" name="Group 12">
              <a:extLst>
                <a:ext uri="{FF2B5EF4-FFF2-40B4-BE49-F238E27FC236}">
                  <a16:creationId xmlns:a16="http://schemas.microsoft.com/office/drawing/2014/main" id="{5574B49E-8EA7-43CE-A773-EDE9A2B1C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7" name="Line 13">
                <a:extLst>
                  <a:ext uri="{FF2B5EF4-FFF2-40B4-BE49-F238E27FC236}">
                    <a16:creationId xmlns:a16="http://schemas.microsoft.com/office/drawing/2014/main" id="{59D2923F-FAC7-4DB3-93C4-35E894245A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14">
                <a:extLst>
                  <a:ext uri="{FF2B5EF4-FFF2-40B4-BE49-F238E27FC236}">
                    <a16:creationId xmlns:a16="http://schemas.microsoft.com/office/drawing/2014/main" id="{946D9E3E-DCDE-47FB-A15B-3EEB26D7A9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15">
                <a:extLst>
                  <a:ext uri="{FF2B5EF4-FFF2-40B4-BE49-F238E27FC236}">
                    <a16:creationId xmlns:a16="http://schemas.microsoft.com/office/drawing/2014/main" id="{38FE4ED7-8DF2-423D-BD2F-34356876A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3" name="Group 16">
              <a:extLst>
                <a:ext uri="{FF2B5EF4-FFF2-40B4-BE49-F238E27FC236}">
                  <a16:creationId xmlns:a16="http://schemas.microsoft.com/office/drawing/2014/main" id="{BEC31761-1EA6-4F74-B944-548E79CDFD4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4F14F78F-1C1A-4716-98E7-B5B1DA5FCB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18">
                <a:extLst>
                  <a:ext uri="{FF2B5EF4-FFF2-40B4-BE49-F238E27FC236}">
                    <a16:creationId xmlns:a16="http://schemas.microsoft.com/office/drawing/2014/main" id="{1B265035-7991-41BF-9800-9189ACBB2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19">
                <a:extLst>
                  <a:ext uri="{FF2B5EF4-FFF2-40B4-BE49-F238E27FC236}">
                    <a16:creationId xmlns:a16="http://schemas.microsoft.com/office/drawing/2014/main" id="{3600E25D-D16B-4530-90E7-E50732631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0" name="Group 20">
            <a:extLst>
              <a:ext uri="{FF2B5EF4-FFF2-40B4-BE49-F238E27FC236}">
                <a16:creationId xmlns:a16="http://schemas.microsoft.com/office/drawing/2014/main" id="{6EF7D499-A2BE-43A5-8A4E-4381640F7EBF}"/>
              </a:ext>
            </a:extLst>
          </p:cNvPr>
          <p:cNvGrpSpPr>
            <a:grpSpLocks/>
          </p:cNvGrpSpPr>
          <p:nvPr/>
        </p:nvGrpSpPr>
        <p:grpSpPr bwMode="auto">
          <a:xfrm>
            <a:off x="3712611" y="4445724"/>
            <a:ext cx="1160462" cy="298450"/>
            <a:chOff x="8025" y="5070"/>
            <a:chExt cx="2100" cy="540"/>
          </a:xfrm>
        </p:grpSpPr>
        <p:sp>
          <p:nvSpPr>
            <p:cNvPr id="61" name="Line 21">
              <a:extLst>
                <a:ext uri="{FF2B5EF4-FFF2-40B4-BE49-F238E27FC236}">
                  <a16:creationId xmlns:a16="http://schemas.microsoft.com/office/drawing/2014/main" id="{F27247DC-A204-4516-A7F1-7568C19D0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5" y="5325"/>
              <a:ext cx="21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22">
              <a:extLst>
                <a:ext uri="{FF2B5EF4-FFF2-40B4-BE49-F238E27FC236}">
                  <a16:creationId xmlns:a16="http://schemas.microsoft.com/office/drawing/2014/main" id="{55F9D519-5F6A-41BA-AD35-9F4B51B14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5" y="507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23">
              <a:extLst>
                <a:ext uri="{FF2B5EF4-FFF2-40B4-BE49-F238E27FC236}">
                  <a16:creationId xmlns:a16="http://schemas.microsoft.com/office/drawing/2014/main" id="{728B8022-559E-455B-B291-3E1B19F5A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5" y="5340"/>
              <a:ext cx="0" cy="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" name="Group 24">
            <a:extLst>
              <a:ext uri="{FF2B5EF4-FFF2-40B4-BE49-F238E27FC236}">
                <a16:creationId xmlns:a16="http://schemas.microsoft.com/office/drawing/2014/main" id="{2FFD348E-8892-4701-91AC-5A11EB60DEA3}"/>
              </a:ext>
            </a:extLst>
          </p:cNvPr>
          <p:cNvGrpSpPr>
            <a:grpSpLocks/>
          </p:cNvGrpSpPr>
          <p:nvPr/>
        </p:nvGrpSpPr>
        <p:grpSpPr bwMode="auto">
          <a:xfrm>
            <a:off x="3493536" y="4061549"/>
            <a:ext cx="796925" cy="512763"/>
            <a:chOff x="10665" y="3225"/>
            <a:chExt cx="1440" cy="930"/>
          </a:xfrm>
        </p:grpSpPr>
        <p:sp>
          <p:nvSpPr>
            <p:cNvPr id="65" name="Oval 25">
              <a:extLst>
                <a:ext uri="{FF2B5EF4-FFF2-40B4-BE49-F238E27FC236}">
                  <a16:creationId xmlns:a16="http://schemas.microsoft.com/office/drawing/2014/main" id="{1DC1040E-71A0-4B16-B79B-CC23171CE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66" name="Group 26">
              <a:extLst>
                <a:ext uri="{FF2B5EF4-FFF2-40B4-BE49-F238E27FC236}">
                  <a16:creationId xmlns:a16="http://schemas.microsoft.com/office/drawing/2014/main" id="{F31E325B-117F-4BD1-B134-8ABEF703B1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8" y="3281"/>
              <a:ext cx="618" cy="667"/>
              <a:chOff x="8023" y="4451"/>
              <a:chExt cx="618" cy="667"/>
            </a:xfrm>
          </p:grpSpPr>
          <p:sp>
            <p:nvSpPr>
              <p:cNvPr id="67" name="Freeform 27">
                <a:extLst>
                  <a:ext uri="{FF2B5EF4-FFF2-40B4-BE49-F238E27FC236}">
                    <a16:creationId xmlns:a16="http://schemas.microsoft.com/office/drawing/2014/main" id="{9FD4608E-F925-4DE7-9AFE-596E2669E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3"/>
                <a:ext cx="263" cy="380"/>
              </a:xfrm>
              <a:custGeom>
                <a:avLst/>
                <a:gdLst>
                  <a:gd name="T0" fmla="*/ 0 w 788"/>
                  <a:gd name="T1" fmla="*/ 0 h 1138"/>
                  <a:gd name="T2" fmla="*/ 0 w 788"/>
                  <a:gd name="T3" fmla="*/ 0 h 1138"/>
                  <a:gd name="T4" fmla="*/ 0 w 788"/>
                  <a:gd name="T5" fmla="*/ 0 h 1138"/>
                  <a:gd name="T6" fmla="*/ 0 w 788"/>
                  <a:gd name="T7" fmla="*/ 0 h 1138"/>
                  <a:gd name="T8" fmla="*/ 0 w 788"/>
                  <a:gd name="T9" fmla="*/ 0 h 1138"/>
                  <a:gd name="T10" fmla="*/ 0 w 788"/>
                  <a:gd name="T11" fmla="*/ 0 h 1138"/>
                  <a:gd name="T12" fmla="*/ 0 w 788"/>
                  <a:gd name="T13" fmla="*/ 0 h 1138"/>
                  <a:gd name="T14" fmla="*/ 0 w 788"/>
                  <a:gd name="T15" fmla="*/ 0 h 1138"/>
                  <a:gd name="T16" fmla="*/ 0 w 788"/>
                  <a:gd name="T17" fmla="*/ 0 h 1138"/>
                  <a:gd name="T18" fmla="*/ 0 w 788"/>
                  <a:gd name="T19" fmla="*/ 0 h 1138"/>
                  <a:gd name="T20" fmla="*/ 0 w 788"/>
                  <a:gd name="T21" fmla="*/ 0 h 1138"/>
                  <a:gd name="T22" fmla="*/ 0 w 788"/>
                  <a:gd name="T23" fmla="*/ 0 h 1138"/>
                  <a:gd name="T24" fmla="*/ 0 w 788"/>
                  <a:gd name="T25" fmla="*/ 0 h 1138"/>
                  <a:gd name="T26" fmla="*/ 0 w 788"/>
                  <a:gd name="T27" fmla="*/ 0 h 1138"/>
                  <a:gd name="T28" fmla="*/ 0 w 788"/>
                  <a:gd name="T29" fmla="*/ 0 h 1138"/>
                  <a:gd name="T30" fmla="*/ 0 w 788"/>
                  <a:gd name="T31" fmla="*/ 0 h 1138"/>
                  <a:gd name="T32" fmla="*/ 0 w 788"/>
                  <a:gd name="T33" fmla="*/ 0 h 1138"/>
                  <a:gd name="T34" fmla="*/ 0 w 788"/>
                  <a:gd name="T35" fmla="*/ 0 h 1138"/>
                  <a:gd name="T36" fmla="*/ 0 w 788"/>
                  <a:gd name="T37" fmla="*/ 0 h 1138"/>
                  <a:gd name="T38" fmla="*/ 0 w 788"/>
                  <a:gd name="T39" fmla="*/ 0 h 1138"/>
                  <a:gd name="T40" fmla="*/ 0 w 788"/>
                  <a:gd name="T41" fmla="*/ 0 h 1138"/>
                  <a:gd name="T42" fmla="*/ 0 w 788"/>
                  <a:gd name="T43" fmla="*/ 0 h 1138"/>
                  <a:gd name="T44" fmla="*/ 0 w 788"/>
                  <a:gd name="T45" fmla="*/ 0 h 1138"/>
                  <a:gd name="T46" fmla="*/ 0 w 788"/>
                  <a:gd name="T47" fmla="*/ 0 h 1138"/>
                  <a:gd name="T48" fmla="*/ 0 w 788"/>
                  <a:gd name="T49" fmla="*/ 0 h 1138"/>
                  <a:gd name="T50" fmla="*/ 0 w 788"/>
                  <a:gd name="T51" fmla="*/ 0 h 1138"/>
                  <a:gd name="T52" fmla="*/ 0 w 788"/>
                  <a:gd name="T53" fmla="*/ 0 h 1138"/>
                  <a:gd name="T54" fmla="*/ 0 w 788"/>
                  <a:gd name="T55" fmla="*/ 0 h 1138"/>
                  <a:gd name="T56" fmla="*/ 0 w 788"/>
                  <a:gd name="T57" fmla="*/ 0 h 1138"/>
                  <a:gd name="T58" fmla="*/ 0 w 788"/>
                  <a:gd name="T59" fmla="*/ 0 h 1138"/>
                  <a:gd name="T60" fmla="*/ 0 w 788"/>
                  <a:gd name="T61" fmla="*/ 0 h 1138"/>
                  <a:gd name="T62" fmla="*/ 0 w 788"/>
                  <a:gd name="T63" fmla="*/ 0 h 1138"/>
                  <a:gd name="T64" fmla="*/ 0 w 788"/>
                  <a:gd name="T65" fmla="*/ 0 h 1138"/>
                  <a:gd name="T66" fmla="*/ 0 w 788"/>
                  <a:gd name="T67" fmla="*/ 0 h 1138"/>
                  <a:gd name="T68" fmla="*/ 0 w 788"/>
                  <a:gd name="T69" fmla="*/ 0 h 1138"/>
                  <a:gd name="T70" fmla="*/ 0 w 788"/>
                  <a:gd name="T71" fmla="*/ 0 h 113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88"/>
                  <a:gd name="T109" fmla="*/ 0 h 1138"/>
                  <a:gd name="T110" fmla="*/ 788 w 788"/>
                  <a:gd name="T111" fmla="*/ 1138 h 113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88" h="1138">
                    <a:moveTo>
                      <a:pt x="310" y="2"/>
                    </a:moveTo>
                    <a:lnTo>
                      <a:pt x="298" y="0"/>
                    </a:lnTo>
                    <a:lnTo>
                      <a:pt x="282" y="0"/>
                    </a:lnTo>
                    <a:lnTo>
                      <a:pt x="263" y="0"/>
                    </a:lnTo>
                    <a:lnTo>
                      <a:pt x="242" y="2"/>
                    </a:lnTo>
                    <a:lnTo>
                      <a:pt x="219" y="4"/>
                    </a:lnTo>
                    <a:lnTo>
                      <a:pt x="192" y="7"/>
                    </a:lnTo>
                    <a:lnTo>
                      <a:pt x="167" y="12"/>
                    </a:lnTo>
                    <a:lnTo>
                      <a:pt x="141" y="17"/>
                    </a:lnTo>
                    <a:lnTo>
                      <a:pt x="116" y="25"/>
                    </a:lnTo>
                    <a:lnTo>
                      <a:pt x="91" y="35"/>
                    </a:lnTo>
                    <a:lnTo>
                      <a:pt x="67" y="45"/>
                    </a:lnTo>
                    <a:lnTo>
                      <a:pt x="47" y="58"/>
                    </a:lnTo>
                    <a:lnTo>
                      <a:pt x="29" y="73"/>
                    </a:lnTo>
                    <a:lnTo>
                      <a:pt x="16" y="91"/>
                    </a:lnTo>
                    <a:lnTo>
                      <a:pt x="6" y="109"/>
                    </a:lnTo>
                    <a:lnTo>
                      <a:pt x="0" y="131"/>
                    </a:lnTo>
                    <a:lnTo>
                      <a:pt x="0" y="137"/>
                    </a:lnTo>
                    <a:lnTo>
                      <a:pt x="1" y="144"/>
                    </a:lnTo>
                    <a:lnTo>
                      <a:pt x="3" y="152"/>
                    </a:lnTo>
                    <a:lnTo>
                      <a:pt x="4" y="162"/>
                    </a:lnTo>
                    <a:lnTo>
                      <a:pt x="13" y="197"/>
                    </a:lnTo>
                    <a:lnTo>
                      <a:pt x="25" y="240"/>
                    </a:lnTo>
                    <a:lnTo>
                      <a:pt x="39" y="290"/>
                    </a:lnTo>
                    <a:lnTo>
                      <a:pt x="57" y="348"/>
                    </a:lnTo>
                    <a:lnTo>
                      <a:pt x="76" y="410"/>
                    </a:lnTo>
                    <a:lnTo>
                      <a:pt x="100" y="474"/>
                    </a:lnTo>
                    <a:lnTo>
                      <a:pt x="123" y="543"/>
                    </a:lnTo>
                    <a:lnTo>
                      <a:pt x="150" y="612"/>
                    </a:lnTo>
                    <a:lnTo>
                      <a:pt x="176" y="684"/>
                    </a:lnTo>
                    <a:lnTo>
                      <a:pt x="205" y="753"/>
                    </a:lnTo>
                    <a:lnTo>
                      <a:pt x="235" y="822"/>
                    </a:lnTo>
                    <a:lnTo>
                      <a:pt x="264" y="887"/>
                    </a:lnTo>
                    <a:lnTo>
                      <a:pt x="293" y="949"/>
                    </a:lnTo>
                    <a:lnTo>
                      <a:pt x="323" y="1005"/>
                    </a:lnTo>
                    <a:lnTo>
                      <a:pt x="352" y="1055"/>
                    </a:lnTo>
                    <a:lnTo>
                      <a:pt x="381" y="1098"/>
                    </a:lnTo>
                    <a:lnTo>
                      <a:pt x="389" y="1109"/>
                    </a:lnTo>
                    <a:lnTo>
                      <a:pt x="398" y="1120"/>
                    </a:lnTo>
                    <a:lnTo>
                      <a:pt x="406" y="1130"/>
                    </a:lnTo>
                    <a:lnTo>
                      <a:pt x="414" y="1138"/>
                    </a:lnTo>
                    <a:lnTo>
                      <a:pt x="436" y="1130"/>
                    </a:lnTo>
                    <a:lnTo>
                      <a:pt x="461" y="1121"/>
                    </a:lnTo>
                    <a:lnTo>
                      <a:pt x="487" y="1111"/>
                    </a:lnTo>
                    <a:lnTo>
                      <a:pt x="517" y="1099"/>
                    </a:lnTo>
                    <a:lnTo>
                      <a:pt x="547" y="1088"/>
                    </a:lnTo>
                    <a:lnTo>
                      <a:pt x="578" y="1075"/>
                    </a:lnTo>
                    <a:lnTo>
                      <a:pt x="609" y="1062"/>
                    </a:lnTo>
                    <a:lnTo>
                      <a:pt x="640" y="1049"/>
                    </a:lnTo>
                    <a:lnTo>
                      <a:pt x="669" y="1036"/>
                    </a:lnTo>
                    <a:lnTo>
                      <a:pt x="697" y="1023"/>
                    </a:lnTo>
                    <a:lnTo>
                      <a:pt x="722" y="1012"/>
                    </a:lnTo>
                    <a:lnTo>
                      <a:pt x="744" y="999"/>
                    </a:lnTo>
                    <a:lnTo>
                      <a:pt x="762" y="987"/>
                    </a:lnTo>
                    <a:lnTo>
                      <a:pt x="775" y="977"/>
                    </a:lnTo>
                    <a:lnTo>
                      <a:pt x="785" y="967"/>
                    </a:lnTo>
                    <a:lnTo>
                      <a:pt x="788" y="959"/>
                    </a:lnTo>
                    <a:lnTo>
                      <a:pt x="756" y="915"/>
                    </a:lnTo>
                    <a:lnTo>
                      <a:pt x="722" y="868"/>
                    </a:lnTo>
                    <a:lnTo>
                      <a:pt x="687" y="813"/>
                    </a:lnTo>
                    <a:lnTo>
                      <a:pt x="650" y="755"/>
                    </a:lnTo>
                    <a:lnTo>
                      <a:pt x="612" y="693"/>
                    </a:lnTo>
                    <a:lnTo>
                      <a:pt x="575" y="627"/>
                    </a:lnTo>
                    <a:lnTo>
                      <a:pt x="537" y="561"/>
                    </a:lnTo>
                    <a:lnTo>
                      <a:pt x="500" y="492"/>
                    </a:lnTo>
                    <a:lnTo>
                      <a:pt x="467" y="423"/>
                    </a:lnTo>
                    <a:lnTo>
                      <a:pt x="433" y="354"/>
                    </a:lnTo>
                    <a:lnTo>
                      <a:pt x="404" y="287"/>
                    </a:lnTo>
                    <a:lnTo>
                      <a:pt x="376" y="223"/>
                    </a:lnTo>
                    <a:lnTo>
                      <a:pt x="352" y="161"/>
                    </a:lnTo>
                    <a:lnTo>
                      <a:pt x="333" y="102"/>
                    </a:lnTo>
                    <a:lnTo>
                      <a:pt x="318" y="49"/>
                    </a:lnTo>
                    <a:lnTo>
                      <a:pt x="310" y="2"/>
                    </a:lnTo>
                    <a:close/>
                  </a:path>
                </a:pathLst>
              </a:custGeom>
              <a:solidFill>
                <a:srgbClr val="F4FCEA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28">
                <a:extLst>
                  <a:ext uri="{FF2B5EF4-FFF2-40B4-BE49-F238E27FC236}">
                    <a16:creationId xmlns:a16="http://schemas.microsoft.com/office/drawing/2014/main" id="{741E0FA2-AD6C-46FD-A4A2-F512B7EA4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" y="4707"/>
                <a:ext cx="142" cy="312"/>
              </a:xfrm>
              <a:custGeom>
                <a:avLst/>
                <a:gdLst>
                  <a:gd name="T0" fmla="*/ 0 w 425"/>
                  <a:gd name="T1" fmla="*/ 0 h 936"/>
                  <a:gd name="T2" fmla="*/ 0 w 425"/>
                  <a:gd name="T3" fmla="*/ 0 h 936"/>
                  <a:gd name="T4" fmla="*/ 0 w 425"/>
                  <a:gd name="T5" fmla="*/ 0 h 936"/>
                  <a:gd name="T6" fmla="*/ 0 w 425"/>
                  <a:gd name="T7" fmla="*/ 0 h 936"/>
                  <a:gd name="T8" fmla="*/ 0 w 425"/>
                  <a:gd name="T9" fmla="*/ 0 h 936"/>
                  <a:gd name="T10" fmla="*/ 0 w 425"/>
                  <a:gd name="T11" fmla="*/ 0 h 936"/>
                  <a:gd name="T12" fmla="*/ 0 w 425"/>
                  <a:gd name="T13" fmla="*/ 0 h 936"/>
                  <a:gd name="T14" fmla="*/ 0 w 425"/>
                  <a:gd name="T15" fmla="*/ 0 h 936"/>
                  <a:gd name="T16" fmla="*/ 0 w 425"/>
                  <a:gd name="T17" fmla="*/ 0 h 936"/>
                  <a:gd name="T18" fmla="*/ 0 w 425"/>
                  <a:gd name="T19" fmla="*/ 0 h 936"/>
                  <a:gd name="T20" fmla="*/ 0 w 425"/>
                  <a:gd name="T21" fmla="*/ 0 h 936"/>
                  <a:gd name="T22" fmla="*/ 0 w 425"/>
                  <a:gd name="T23" fmla="*/ 0 h 936"/>
                  <a:gd name="T24" fmla="*/ 0 w 425"/>
                  <a:gd name="T25" fmla="*/ 0 h 936"/>
                  <a:gd name="T26" fmla="*/ 0 w 425"/>
                  <a:gd name="T27" fmla="*/ 0 h 936"/>
                  <a:gd name="T28" fmla="*/ 0 w 425"/>
                  <a:gd name="T29" fmla="*/ 0 h 936"/>
                  <a:gd name="T30" fmla="*/ 0 w 425"/>
                  <a:gd name="T31" fmla="*/ 0 h 936"/>
                  <a:gd name="T32" fmla="*/ 0 w 425"/>
                  <a:gd name="T33" fmla="*/ 0 h 936"/>
                  <a:gd name="T34" fmla="*/ 0 w 425"/>
                  <a:gd name="T35" fmla="*/ 0 h 936"/>
                  <a:gd name="T36" fmla="*/ 0 w 425"/>
                  <a:gd name="T37" fmla="*/ 0 h 936"/>
                  <a:gd name="T38" fmla="*/ 0 w 425"/>
                  <a:gd name="T39" fmla="*/ 0 h 936"/>
                  <a:gd name="T40" fmla="*/ 0 w 425"/>
                  <a:gd name="T41" fmla="*/ 0 h 936"/>
                  <a:gd name="T42" fmla="*/ 0 w 425"/>
                  <a:gd name="T43" fmla="*/ 0 h 936"/>
                  <a:gd name="T44" fmla="*/ 0 w 425"/>
                  <a:gd name="T45" fmla="*/ 0 h 936"/>
                  <a:gd name="T46" fmla="*/ 0 w 425"/>
                  <a:gd name="T47" fmla="*/ 0 h 936"/>
                  <a:gd name="T48" fmla="*/ 0 w 425"/>
                  <a:gd name="T49" fmla="*/ 0 h 936"/>
                  <a:gd name="T50" fmla="*/ 0 w 425"/>
                  <a:gd name="T51" fmla="*/ 0 h 936"/>
                  <a:gd name="T52" fmla="*/ 0 w 425"/>
                  <a:gd name="T53" fmla="*/ 0 h 936"/>
                  <a:gd name="T54" fmla="*/ 0 w 425"/>
                  <a:gd name="T55" fmla="*/ 0 h 936"/>
                  <a:gd name="T56" fmla="*/ 0 w 425"/>
                  <a:gd name="T57" fmla="*/ 0 h 936"/>
                  <a:gd name="T58" fmla="*/ 0 w 425"/>
                  <a:gd name="T59" fmla="*/ 0 h 936"/>
                  <a:gd name="T60" fmla="*/ 0 w 425"/>
                  <a:gd name="T61" fmla="*/ 0 h 936"/>
                  <a:gd name="T62" fmla="*/ 0 w 425"/>
                  <a:gd name="T63" fmla="*/ 0 h 936"/>
                  <a:gd name="T64" fmla="*/ 0 w 425"/>
                  <a:gd name="T65" fmla="*/ 0 h 936"/>
                  <a:gd name="T66" fmla="*/ 0 w 425"/>
                  <a:gd name="T67" fmla="*/ 0 h 936"/>
                  <a:gd name="T68" fmla="*/ 0 w 425"/>
                  <a:gd name="T69" fmla="*/ 0 h 936"/>
                  <a:gd name="T70" fmla="*/ 0 w 425"/>
                  <a:gd name="T71" fmla="*/ 0 h 936"/>
                  <a:gd name="T72" fmla="*/ 0 w 425"/>
                  <a:gd name="T73" fmla="*/ 0 h 936"/>
                  <a:gd name="T74" fmla="*/ 0 w 425"/>
                  <a:gd name="T75" fmla="*/ 0 h 936"/>
                  <a:gd name="T76" fmla="*/ 0 w 425"/>
                  <a:gd name="T77" fmla="*/ 0 h 936"/>
                  <a:gd name="T78" fmla="*/ 0 w 425"/>
                  <a:gd name="T79" fmla="*/ 0 h 936"/>
                  <a:gd name="T80" fmla="*/ 0 w 425"/>
                  <a:gd name="T81" fmla="*/ 0 h 936"/>
                  <a:gd name="T82" fmla="*/ 0 w 425"/>
                  <a:gd name="T83" fmla="*/ 0 h 936"/>
                  <a:gd name="T84" fmla="*/ 0 w 425"/>
                  <a:gd name="T85" fmla="*/ 0 h 936"/>
                  <a:gd name="T86" fmla="*/ 0 w 425"/>
                  <a:gd name="T87" fmla="*/ 0 h 936"/>
                  <a:gd name="T88" fmla="*/ 0 w 425"/>
                  <a:gd name="T89" fmla="*/ 0 h 936"/>
                  <a:gd name="T90" fmla="*/ 0 w 425"/>
                  <a:gd name="T91" fmla="*/ 0 h 936"/>
                  <a:gd name="T92" fmla="*/ 0 w 425"/>
                  <a:gd name="T93" fmla="*/ 0 h 936"/>
                  <a:gd name="T94" fmla="*/ 0 w 425"/>
                  <a:gd name="T95" fmla="*/ 0 h 936"/>
                  <a:gd name="T96" fmla="*/ 0 w 425"/>
                  <a:gd name="T97" fmla="*/ 0 h 9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5"/>
                  <a:gd name="T148" fmla="*/ 0 h 936"/>
                  <a:gd name="T149" fmla="*/ 425 w 425"/>
                  <a:gd name="T150" fmla="*/ 936 h 9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5" h="936">
                    <a:moveTo>
                      <a:pt x="48" y="0"/>
                    </a:moveTo>
                    <a:lnTo>
                      <a:pt x="48" y="2"/>
                    </a:lnTo>
                    <a:lnTo>
                      <a:pt x="48" y="5"/>
                    </a:lnTo>
                    <a:lnTo>
                      <a:pt x="47" y="11"/>
                    </a:lnTo>
                    <a:lnTo>
                      <a:pt x="44" y="19"/>
                    </a:lnTo>
                    <a:lnTo>
                      <a:pt x="39" y="35"/>
                    </a:lnTo>
                    <a:lnTo>
                      <a:pt x="32" y="55"/>
                    </a:lnTo>
                    <a:lnTo>
                      <a:pt x="20" y="82"/>
                    </a:lnTo>
                    <a:lnTo>
                      <a:pt x="6" y="117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" y="220"/>
                    </a:lnTo>
                    <a:lnTo>
                      <a:pt x="13" y="271"/>
                    </a:lnTo>
                    <a:lnTo>
                      <a:pt x="26" y="325"/>
                    </a:lnTo>
                    <a:lnTo>
                      <a:pt x="41" y="386"/>
                    </a:lnTo>
                    <a:lnTo>
                      <a:pt x="58" y="446"/>
                    </a:lnTo>
                    <a:lnTo>
                      <a:pt x="78" y="509"/>
                    </a:lnTo>
                    <a:lnTo>
                      <a:pt x="98" y="570"/>
                    </a:lnTo>
                    <a:lnTo>
                      <a:pt x="119" y="628"/>
                    </a:lnTo>
                    <a:lnTo>
                      <a:pt x="138" y="683"/>
                    </a:lnTo>
                    <a:lnTo>
                      <a:pt x="157" y="733"/>
                    </a:lnTo>
                    <a:lnTo>
                      <a:pt x="174" y="775"/>
                    </a:lnTo>
                    <a:lnTo>
                      <a:pt x="189" y="808"/>
                    </a:lnTo>
                    <a:lnTo>
                      <a:pt x="201" y="831"/>
                    </a:lnTo>
                    <a:lnTo>
                      <a:pt x="210" y="843"/>
                    </a:lnTo>
                    <a:lnTo>
                      <a:pt x="223" y="853"/>
                    </a:lnTo>
                    <a:lnTo>
                      <a:pt x="239" y="861"/>
                    </a:lnTo>
                    <a:lnTo>
                      <a:pt x="258" y="873"/>
                    </a:lnTo>
                    <a:lnTo>
                      <a:pt x="282" y="883"/>
                    </a:lnTo>
                    <a:lnTo>
                      <a:pt x="310" y="896"/>
                    </a:lnTo>
                    <a:lnTo>
                      <a:pt x="342" y="907"/>
                    </a:lnTo>
                    <a:lnTo>
                      <a:pt x="380" y="922"/>
                    </a:lnTo>
                    <a:lnTo>
                      <a:pt x="425" y="936"/>
                    </a:lnTo>
                    <a:lnTo>
                      <a:pt x="396" y="893"/>
                    </a:lnTo>
                    <a:lnTo>
                      <a:pt x="367" y="843"/>
                    </a:lnTo>
                    <a:lnTo>
                      <a:pt x="337" y="787"/>
                    </a:lnTo>
                    <a:lnTo>
                      <a:pt x="308" y="725"/>
                    </a:lnTo>
                    <a:lnTo>
                      <a:pt x="279" y="660"/>
                    </a:lnTo>
                    <a:lnTo>
                      <a:pt x="249" y="591"/>
                    </a:lnTo>
                    <a:lnTo>
                      <a:pt x="220" y="522"/>
                    </a:lnTo>
                    <a:lnTo>
                      <a:pt x="194" y="450"/>
                    </a:lnTo>
                    <a:lnTo>
                      <a:pt x="167" y="381"/>
                    </a:lnTo>
                    <a:lnTo>
                      <a:pt x="144" y="312"/>
                    </a:lnTo>
                    <a:lnTo>
                      <a:pt x="120" y="248"/>
                    </a:lnTo>
                    <a:lnTo>
                      <a:pt x="101" y="186"/>
                    </a:lnTo>
                    <a:lnTo>
                      <a:pt x="83" y="128"/>
                    </a:lnTo>
                    <a:lnTo>
                      <a:pt x="69" y="78"/>
                    </a:lnTo>
                    <a:lnTo>
                      <a:pt x="57" y="35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29">
                <a:extLst>
                  <a:ext uri="{FF2B5EF4-FFF2-40B4-BE49-F238E27FC236}">
                    <a16:creationId xmlns:a16="http://schemas.microsoft.com/office/drawing/2014/main" id="{FF461D0E-17FA-4C82-A367-935D95005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0" y="4696"/>
                <a:ext cx="64" cy="69"/>
              </a:xfrm>
              <a:custGeom>
                <a:avLst/>
                <a:gdLst>
                  <a:gd name="T0" fmla="*/ 0 w 192"/>
                  <a:gd name="T1" fmla="*/ 0 h 208"/>
                  <a:gd name="T2" fmla="*/ 0 w 192"/>
                  <a:gd name="T3" fmla="*/ 0 h 208"/>
                  <a:gd name="T4" fmla="*/ 0 w 192"/>
                  <a:gd name="T5" fmla="*/ 0 h 208"/>
                  <a:gd name="T6" fmla="*/ 0 w 192"/>
                  <a:gd name="T7" fmla="*/ 0 h 208"/>
                  <a:gd name="T8" fmla="*/ 0 w 192"/>
                  <a:gd name="T9" fmla="*/ 0 h 208"/>
                  <a:gd name="T10" fmla="*/ 0 w 192"/>
                  <a:gd name="T11" fmla="*/ 0 h 208"/>
                  <a:gd name="T12" fmla="*/ 0 w 192"/>
                  <a:gd name="T13" fmla="*/ 0 h 208"/>
                  <a:gd name="T14" fmla="*/ 0 w 192"/>
                  <a:gd name="T15" fmla="*/ 0 h 208"/>
                  <a:gd name="T16" fmla="*/ 0 w 192"/>
                  <a:gd name="T17" fmla="*/ 0 h 208"/>
                  <a:gd name="T18" fmla="*/ 0 w 192"/>
                  <a:gd name="T19" fmla="*/ 0 h 208"/>
                  <a:gd name="T20" fmla="*/ 0 w 192"/>
                  <a:gd name="T21" fmla="*/ 0 h 208"/>
                  <a:gd name="T22" fmla="*/ 0 w 192"/>
                  <a:gd name="T23" fmla="*/ 0 h 208"/>
                  <a:gd name="T24" fmla="*/ 0 w 192"/>
                  <a:gd name="T25" fmla="*/ 0 h 208"/>
                  <a:gd name="T26" fmla="*/ 0 w 192"/>
                  <a:gd name="T27" fmla="*/ 0 h 208"/>
                  <a:gd name="T28" fmla="*/ 0 w 192"/>
                  <a:gd name="T29" fmla="*/ 0 h 208"/>
                  <a:gd name="T30" fmla="*/ 0 w 192"/>
                  <a:gd name="T31" fmla="*/ 0 h 208"/>
                  <a:gd name="T32" fmla="*/ 0 w 192"/>
                  <a:gd name="T33" fmla="*/ 0 h 208"/>
                  <a:gd name="T34" fmla="*/ 0 w 192"/>
                  <a:gd name="T35" fmla="*/ 0 h 208"/>
                  <a:gd name="T36" fmla="*/ 0 w 192"/>
                  <a:gd name="T37" fmla="*/ 0 h 208"/>
                  <a:gd name="T38" fmla="*/ 0 w 192"/>
                  <a:gd name="T39" fmla="*/ 0 h 208"/>
                  <a:gd name="T40" fmla="*/ 0 w 192"/>
                  <a:gd name="T41" fmla="*/ 0 h 208"/>
                  <a:gd name="T42" fmla="*/ 0 w 192"/>
                  <a:gd name="T43" fmla="*/ 0 h 208"/>
                  <a:gd name="T44" fmla="*/ 0 w 192"/>
                  <a:gd name="T45" fmla="*/ 0 h 208"/>
                  <a:gd name="T46" fmla="*/ 0 w 192"/>
                  <a:gd name="T47" fmla="*/ 0 h 208"/>
                  <a:gd name="T48" fmla="*/ 0 w 192"/>
                  <a:gd name="T49" fmla="*/ 0 h 208"/>
                  <a:gd name="T50" fmla="*/ 0 w 192"/>
                  <a:gd name="T51" fmla="*/ 0 h 208"/>
                  <a:gd name="T52" fmla="*/ 0 w 192"/>
                  <a:gd name="T53" fmla="*/ 0 h 208"/>
                  <a:gd name="T54" fmla="*/ 0 w 192"/>
                  <a:gd name="T55" fmla="*/ 0 h 208"/>
                  <a:gd name="T56" fmla="*/ 0 w 192"/>
                  <a:gd name="T57" fmla="*/ 0 h 2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2"/>
                  <a:gd name="T88" fmla="*/ 0 h 208"/>
                  <a:gd name="T89" fmla="*/ 192 w 192"/>
                  <a:gd name="T90" fmla="*/ 208 h 2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2" h="208">
                    <a:moveTo>
                      <a:pt x="26" y="11"/>
                    </a:moveTo>
                    <a:lnTo>
                      <a:pt x="13" y="24"/>
                    </a:lnTo>
                    <a:lnTo>
                      <a:pt x="4" y="43"/>
                    </a:lnTo>
                    <a:lnTo>
                      <a:pt x="0" y="67"/>
                    </a:lnTo>
                    <a:lnTo>
                      <a:pt x="0" y="93"/>
                    </a:lnTo>
                    <a:lnTo>
                      <a:pt x="3" y="120"/>
                    </a:lnTo>
                    <a:lnTo>
                      <a:pt x="10" y="148"/>
                    </a:lnTo>
                    <a:lnTo>
                      <a:pt x="20" y="171"/>
                    </a:lnTo>
                    <a:lnTo>
                      <a:pt x="35" y="189"/>
                    </a:lnTo>
                    <a:lnTo>
                      <a:pt x="51" y="201"/>
                    </a:lnTo>
                    <a:lnTo>
                      <a:pt x="70" y="206"/>
                    </a:lnTo>
                    <a:lnTo>
                      <a:pt x="91" y="208"/>
                    </a:lnTo>
                    <a:lnTo>
                      <a:pt x="111" y="204"/>
                    </a:lnTo>
                    <a:lnTo>
                      <a:pt x="130" y="196"/>
                    </a:lnTo>
                    <a:lnTo>
                      <a:pt x="148" y="186"/>
                    </a:lnTo>
                    <a:lnTo>
                      <a:pt x="163" y="176"/>
                    </a:lnTo>
                    <a:lnTo>
                      <a:pt x="174" y="163"/>
                    </a:lnTo>
                    <a:lnTo>
                      <a:pt x="189" y="130"/>
                    </a:lnTo>
                    <a:lnTo>
                      <a:pt x="192" y="89"/>
                    </a:lnTo>
                    <a:lnTo>
                      <a:pt x="185" y="50"/>
                    </a:lnTo>
                    <a:lnTo>
                      <a:pt x="166" y="27"/>
                    </a:lnTo>
                    <a:lnTo>
                      <a:pt x="152" y="21"/>
                    </a:lnTo>
                    <a:lnTo>
                      <a:pt x="138" y="14"/>
                    </a:lnTo>
                    <a:lnTo>
                      <a:pt x="122" y="8"/>
                    </a:lnTo>
                    <a:lnTo>
                      <a:pt x="104" y="2"/>
                    </a:lnTo>
                    <a:lnTo>
                      <a:pt x="85" y="0"/>
                    </a:lnTo>
                    <a:lnTo>
                      <a:pt x="66" y="0"/>
                    </a:lnTo>
                    <a:lnTo>
                      <a:pt x="47" y="2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30">
                <a:extLst>
                  <a:ext uri="{FF2B5EF4-FFF2-40B4-BE49-F238E27FC236}">
                    <a16:creationId xmlns:a16="http://schemas.microsoft.com/office/drawing/2014/main" id="{0F50F826-4047-401B-ADA6-8B5B5652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95"/>
                <a:ext cx="82" cy="84"/>
              </a:xfrm>
              <a:custGeom>
                <a:avLst/>
                <a:gdLst>
                  <a:gd name="T0" fmla="*/ 0 w 247"/>
                  <a:gd name="T1" fmla="*/ 0 h 251"/>
                  <a:gd name="T2" fmla="*/ 0 w 247"/>
                  <a:gd name="T3" fmla="*/ 0 h 251"/>
                  <a:gd name="T4" fmla="*/ 0 w 247"/>
                  <a:gd name="T5" fmla="*/ 0 h 251"/>
                  <a:gd name="T6" fmla="*/ 0 w 247"/>
                  <a:gd name="T7" fmla="*/ 0 h 251"/>
                  <a:gd name="T8" fmla="*/ 0 w 247"/>
                  <a:gd name="T9" fmla="*/ 0 h 251"/>
                  <a:gd name="T10" fmla="*/ 0 w 247"/>
                  <a:gd name="T11" fmla="*/ 0 h 251"/>
                  <a:gd name="T12" fmla="*/ 0 w 247"/>
                  <a:gd name="T13" fmla="*/ 0 h 251"/>
                  <a:gd name="T14" fmla="*/ 0 w 247"/>
                  <a:gd name="T15" fmla="*/ 0 h 251"/>
                  <a:gd name="T16" fmla="*/ 0 w 247"/>
                  <a:gd name="T17" fmla="*/ 0 h 251"/>
                  <a:gd name="T18" fmla="*/ 0 w 247"/>
                  <a:gd name="T19" fmla="*/ 0 h 251"/>
                  <a:gd name="T20" fmla="*/ 0 w 247"/>
                  <a:gd name="T21" fmla="*/ 0 h 251"/>
                  <a:gd name="T22" fmla="*/ 0 w 247"/>
                  <a:gd name="T23" fmla="*/ 0 h 251"/>
                  <a:gd name="T24" fmla="*/ 0 w 247"/>
                  <a:gd name="T25" fmla="*/ 0 h 251"/>
                  <a:gd name="T26" fmla="*/ 0 w 247"/>
                  <a:gd name="T27" fmla="*/ 0 h 251"/>
                  <a:gd name="T28" fmla="*/ 0 w 247"/>
                  <a:gd name="T29" fmla="*/ 0 h 251"/>
                  <a:gd name="T30" fmla="*/ 0 w 247"/>
                  <a:gd name="T31" fmla="*/ 0 h 251"/>
                  <a:gd name="T32" fmla="*/ 0 w 247"/>
                  <a:gd name="T33" fmla="*/ 0 h 251"/>
                  <a:gd name="T34" fmla="*/ 0 w 247"/>
                  <a:gd name="T35" fmla="*/ 0 h 251"/>
                  <a:gd name="T36" fmla="*/ 0 w 247"/>
                  <a:gd name="T37" fmla="*/ 0 h 251"/>
                  <a:gd name="T38" fmla="*/ 0 w 247"/>
                  <a:gd name="T39" fmla="*/ 0 h 251"/>
                  <a:gd name="T40" fmla="*/ 0 w 247"/>
                  <a:gd name="T41" fmla="*/ 0 h 251"/>
                  <a:gd name="T42" fmla="*/ 0 w 247"/>
                  <a:gd name="T43" fmla="*/ 0 h 251"/>
                  <a:gd name="T44" fmla="*/ 0 w 247"/>
                  <a:gd name="T45" fmla="*/ 0 h 251"/>
                  <a:gd name="T46" fmla="*/ 0 w 247"/>
                  <a:gd name="T47" fmla="*/ 0 h 251"/>
                  <a:gd name="T48" fmla="*/ 0 w 247"/>
                  <a:gd name="T49" fmla="*/ 0 h 251"/>
                  <a:gd name="T50" fmla="*/ 0 w 247"/>
                  <a:gd name="T51" fmla="*/ 0 h 251"/>
                  <a:gd name="T52" fmla="*/ 0 w 247"/>
                  <a:gd name="T53" fmla="*/ 0 h 251"/>
                  <a:gd name="T54" fmla="*/ 0 w 247"/>
                  <a:gd name="T55" fmla="*/ 0 h 251"/>
                  <a:gd name="T56" fmla="*/ 0 w 247"/>
                  <a:gd name="T57" fmla="*/ 0 h 251"/>
                  <a:gd name="T58" fmla="*/ 0 w 247"/>
                  <a:gd name="T59" fmla="*/ 0 h 251"/>
                  <a:gd name="T60" fmla="*/ 0 w 247"/>
                  <a:gd name="T61" fmla="*/ 0 h 251"/>
                  <a:gd name="T62" fmla="*/ 0 w 247"/>
                  <a:gd name="T63" fmla="*/ 0 h 251"/>
                  <a:gd name="T64" fmla="*/ 0 w 247"/>
                  <a:gd name="T65" fmla="*/ 0 h 251"/>
                  <a:gd name="T66" fmla="*/ 0 w 247"/>
                  <a:gd name="T67" fmla="*/ 0 h 251"/>
                  <a:gd name="T68" fmla="*/ 0 w 247"/>
                  <a:gd name="T69" fmla="*/ 0 h 251"/>
                  <a:gd name="T70" fmla="*/ 0 w 247"/>
                  <a:gd name="T71" fmla="*/ 0 h 251"/>
                  <a:gd name="T72" fmla="*/ 0 w 247"/>
                  <a:gd name="T73" fmla="*/ 0 h 251"/>
                  <a:gd name="T74" fmla="*/ 0 w 247"/>
                  <a:gd name="T75" fmla="*/ 0 h 251"/>
                  <a:gd name="T76" fmla="*/ 0 w 247"/>
                  <a:gd name="T77" fmla="*/ 0 h 251"/>
                  <a:gd name="T78" fmla="*/ 0 w 247"/>
                  <a:gd name="T79" fmla="*/ 0 h 251"/>
                  <a:gd name="T80" fmla="*/ 0 w 247"/>
                  <a:gd name="T81" fmla="*/ 0 h 2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7"/>
                  <a:gd name="T124" fmla="*/ 0 h 251"/>
                  <a:gd name="T125" fmla="*/ 247 w 247"/>
                  <a:gd name="T126" fmla="*/ 251 h 2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7" h="251">
                    <a:moveTo>
                      <a:pt x="33" y="29"/>
                    </a:moveTo>
                    <a:lnTo>
                      <a:pt x="21" y="44"/>
                    </a:lnTo>
                    <a:lnTo>
                      <a:pt x="12" y="60"/>
                    </a:lnTo>
                    <a:lnTo>
                      <a:pt x="5" y="79"/>
                    </a:lnTo>
                    <a:lnTo>
                      <a:pt x="0" y="97"/>
                    </a:lnTo>
                    <a:lnTo>
                      <a:pt x="0" y="116"/>
                    </a:lnTo>
                    <a:lnTo>
                      <a:pt x="5" y="135"/>
                    </a:lnTo>
                    <a:lnTo>
                      <a:pt x="12" y="152"/>
                    </a:lnTo>
                    <a:lnTo>
                      <a:pt x="25" y="169"/>
                    </a:lnTo>
                    <a:lnTo>
                      <a:pt x="42" y="187"/>
                    </a:lnTo>
                    <a:lnTo>
                      <a:pt x="58" y="202"/>
                    </a:lnTo>
                    <a:lnTo>
                      <a:pt x="77" y="220"/>
                    </a:lnTo>
                    <a:lnTo>
                      <a:pt x="96" y="233"/>
                    </a:lnTo>
                    <a:lnTo>
                      <a:pt x="114" y="244"/>
                    </a:lnTo>
                    <a:lnTo>
                      <a:pt x="133" y="251"/>
                    </a:lnTo>
                    <a:lnTo>
                      <a:pt x="149" y="251"/>
                    </a:lnTo>
                    <a:lnTo>
                      <a:pt x="165" y="246"/>
                    </a:lnTo>
                    <a:lnTo>
                      <a:pt x="180" y="237"/>
                    </a:lnTo>
                    <a:lnTo>
                      <a:pt x="196" y="228"/>
                    </a:lnTo>
                    <a:lnTo>
                      <a:pt x="209" y="220"/>
                    </a:lnTo>
                    <a:lnTo>
                      <a:pt x="222" y="212"/>
                    </a:lnTo>
                    <a:lnTo>
                      <a:pt x="232" y="202"/>
                    </a:lnTo>
                    <a:lnTo>
                      <a:pt x="240" y="191"/>
                    </a:lnTo>
                    <a:lnTo>
                      <a:pt x="246" y="178"/>
                    </a:lnTo>
                    <a:lnTo>
                      <a:pt x="247" y="162"/>
                    </a:lnTo>
                    <a:lnTo>
                      <a:pt x="244" y="142"/>
                    </a:lnTo>
                    <a:lnTo>
                      <a:pt x="238" y="120"/>
                    </a:lnTo>
                    <a:lnTo>
                      <a:pt x="228" y="96"/>
                    </a:lnTo>
                    <a:lnTo>
                      <a:pt x="215" y="72"/>
                    </a:lnTo>
                    <a:lnTo>
                      <a:pt x="200" y="50"/>
                    </a:lnTo>
                    <a:lnTo>
                      <a:pt x="184" y="30"/>
                    </a:lnTo>
                    <a:lnTo>
                      <a:pt x="165" y="16"/>
                    </a:lnTo>
                    <a:lnTo>
                      <a:pt x="147" y="7"/>
                    </a:lnTo>
                    <a:lnTo>
                      <a:pt x="130" y="3"/>
                    </a:lnTo>
                    <a:lnTo>
                      <a:pt x="112" y="0"/>
                    </a:lnTo>
                    <a:lnTo>
                      <a:pt x="94" y="1"/>
                    </a:lnTo>
                    <a:lnTo>
                      <a:pt x="80" y="3"/>
                    </a:lnTo>
                    <a:lnTo>
                      <a:pt x="65" y="7"/>
                    </a:lnTo>
                    <a:lnTo>
                      <a:pt x="52" y="13"/>
                    </a:lnTo>
                    <a:lnTo>
                      <a:pt x="42" y="20"/>
                    </a:lnTo>
                    <a:lnTo>
                      <a:pt x="33" y="29"/>
                    </a:lnTo>
                    <a:close/>
                  </a:path>
                </a:pathLst>
              </a:custGeom>
              <a:solidFill>
                <a:srgbClr val="CCEF72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31">
                <a:extLst>
                  <a:ext uri="{FF2B5EF4-FFF2-40B4-BE49-F238E27FC236}">
                    <a16:creationId xmlns:a16="http://schemas.microsoft.com/office/drawing/2014/main" id="{EA3303AA-C603-4221-B971-E5153F033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3" y="4687"/>
                <a:ext cx="75" cy="80"/>
              </a:xfrm>
              <a:custGeom>
                <a:avLst/>
                <a:gdLst>
                  <a:gd name="T0" fmla="*/ 0 w 226"/>
                  <a:gd name="T1" fmla="*/ 0 h 240"/>
                  <a:gd name="T2" fmla="*/ 0 w 226"/>
                  <a:gd name="T3" fmla="*/ 0 h 240"/>
                  <a:gd name="T4" fmla="*/ 0 w 226"/>
                  <a:gd name="T5" fmla="*/ 0 h 240"/>
                  <a:gd name="T6" fmla="*/ 0 w 226"/>
                  <a:gd name="T7" fmla="*/ 0 h 240"/>
                  <a:gd name="T8" fmla="*/ 0 w 226"/>
                  <a:gd name="T9" fmla="*/ 0 h 240"/>
                  <a:gd name="T10" fmla="*/ 0 w 226"/>
                  <a:gd name="T11" fmla="*/ 0 h 240"/>
                  <a:gd name="T12" fmla="*/ 0 w 226"/>
                  <a:gd name="T13" fmla="*/ 0 h 240"/>
                  <a:gd name="T14" fmla="*/ 0 w 226"/>
                  <a:gd name="T15" fmla="*/ 0 h 240"/>
                  <a:gd name="T16" fmla="*/ 0 w 226"/>
                  <a:gd name="T17" fmla="*/ 0 h 240"/>
                  <a:gd name="T18" fmla="*/ 0 w 226"/>
                  <a:gd name="T19" fmla="*/ 0 h 240"/>
                  <a:gd name="T20" fmla="*/ 0 w 226"/>
                  <a:gd name="T21" fmla="*/ 0 h 240"/>
                  <a:gd name="T22" fmla="*/ 0 w 226"/>
                  <a:gd name="T23" fmla="*/ 0 h 240"/>
                  <a:gd name="T24" fmla="*/ 0 w 226"/>
                  <a:gd name="T25" fmla="*/ 0 h 240"/>
                  <a:gd name="T26" fmla="*/ 0 w 226"/>
                  <a:gd name="T27" fmla="*/ 0 h 240"/>
                  <a:gd name="T28" fmla="*/ 0 w 226"/>
                  <a:gd name="T29" fmla="*/ 0 h 240"/>
                  <a:gd name="T30" fmla="*/ 0 w 226"/>
                  <a:gd name="T31" fmla="*/ 0 h 240"/>
                  <a:gd name="T32" fmla="*/ 0 w 226"/>
                  <a:gd name="T33" fmla="*/ 0 h 240"/>
                  <a:gd name="T34" fmla="*/ 0 w 226"/>
                  <a:gd name="T35" fmla="*/ 0 h 240"/>
                  <a:gd name="T36" fmla="*/ 0 w 226"/>
                  <a:gd name="T37" fmla="*/ 0 h 240"/>
                  <a:gd name="T38" fmla="*/ 0 w 226"/>
                  <a:gd name="T39" fmla="*/ 0 h 240"/>
                  <a:gd name="T40" fmla="*/ 0 w 226"/>
                  <a:gd name="T41" fmla="*/ 0 h 240"/>
                  <a:gd name="T42" fmla="*/ 0 w 226"/>
                  <a:gd name="T43" fmla="*/ 0 h 240"/>
                  <a:gd name="T44" fmla="*/ 0 w 226"/>
                  <a:gd name="T45" fmla="*/ 0 h 240"/>
                  <a:gd name="T46" fmla="*/ 0 w 226"/>
                  <a:gd name="T47" fmla="*/ 0 h 240"/>
                  <a:gd name="T48" fmla="*/ 0 w 226"/>
                  <a:gd name="T49" fmla="*/ 0 h 240"/>
                  <a:gd name="T50" fmla="*/ 0 w 226"/>
                  <a:gd name="T51" fmla="*/ 0 h 240"/>
                  <a:gd name="T52" fmla="*/ 0 w 226"/>
                  <a:gd name="T53" fmla="*/ 0 h 240"/>
                  <a:gd name="T54" fmla="*/ 0 w 226"/>
                  <a:gd name="T55" fmla="*/ 0 h 240"/>
                  <a:gd name="T56" fmla="*/ 0 w 226"/>
                  <a:gd name="T57" fmla="*/ 0 h 240"/>
                  <a:gd name="T58" fmla="*/ 0 w 226"/>
                  <a:gd name="T59" fmla="*/ 0 h 240"/>
                  <a:gd name="T60" fmla="*/ 0 w 226"/>
                  <a:gd name="T61" fmla="*/ 0 h 240"/>
                  <a:gd name="T62" fmla="*/ 0 w 226"/>
                  <a:gd name="T63" fmla="*/ 0 h 240"/>
                  <a:gd name="T64" fmla="*/ 0 w 226"/>
                  <a:gd name="T65" fmla="*/ 0 h 240"/>
                  <a:gd name="T66" fmla="*/ 0 w 226"/>
                  <a:gd name="T67" fmla="*/ 0 h 240"/>
                  <a:gd name="T68" fmla="*/ 0 w 226"/>
                  <a:gd name="T69" fmla="*/ 0 h 240"/>
                  <a:gd name="T70" fmla="*/ 0 w 226"/>
                  <a:gd name="T71" fmla="*/ 0 h 2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26"/>
                  <a:gd name="T109" fmla="*/ 0 h 240"/>
                  <a:gd name="T110" fmla="*/ 226 w 226"/>
                  <a:gd name="T111" fmla="*/ 240 h 2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26" h="240">
                    <a:moveTo>
                      <a:pt x="125" y="6"/>
                    </a:moveTo>
                    <a:lnTo>
                      <a:pt x="115" y="3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79" y="0"/>
                    </a:lnTo>
                    <a:lnTo>
                      <a:pt x="66" y="2"/>
                    </a:lnTo>
                    <a:lnTo>
                      <a:pt x="54" y="6"/>
                    </a:lnTo>
                    <a:lnTo>
                      <a:pt x="43" y="12"/>
                    </a:lnTo>
                    <a:lnTo>
                      <a:pt x="32" y="19"/>
                    </a:lnTo>
                    <a:lnTo>
                      <a:pt x="16" y="37"/>
                    </a:lnTo>
                    <a:lnTo>
                      <a:pt x="6" y="58"/>
                    </a:lnTo>
                    <a:lnTo>
                      <a:pt x="0" y="79"/>
                    </a:lnTo>
                    <a:lnTo>
                      <a:pt x="0" y="101"/>
                    </a:lnTo>
                    <a:lnTo>
                      <a:pt x="2" y="124"/>
                    </a:lnTo>
                    <a:lnTo>
                      <a:pt x="7" y="145"/>
                    </a:lnTo>
                    <a:lnTo>
                      <a:pt x="15" y="168"/>
                    </a:lnTo>
                    <a:lnTo>
                      <a:pt x="24" y="188"/>
                    </a:lnTo>
                    <a:lnTo>
                      <a:pt x="32" y="201"/>
                    </a:lnTo>
                    <a:lnTo>
                      <a:pt x="43" y="213"/>
                    </a:lnTo>
                    <a:lnTo>
                      <a:pt x="56" y="223"/>
                    </a:lnTo>
                    <a:lnTo>
                      <a:pt x="69" y="231"/>
                    </a:lnTo>
                    <a:lnTo>
                      <a:pt x="84" y="237"/>
                    </a:lnTo>
                    <a:lnTo>
                      <a:pt x="98" y="240"/>
                    </a:lnTo>
                    <a:lnTo>
                      <a:pt x="113" y="240"/>
                    </a:lnTo>
                    <a:lnTo>
                      <a:pt x="129" y="237"/>
                    </a:lnTo>
                    <a:lnTo>
                      <a:pt x="151" y="229"/>
                    </a:lnTo>
                    <a:lnTo>
                      <a:pt x="172" y="219"/>
                    </a:lnTo>
                    <a:lnTo>
                      <a:pt x="189" y="204"/>
                    </a:lnTo>
                    <a:lnTo>
                      <a:pt x="206" y="188"/>
                    </a:lnTo>
                    <a:lnTo>
                      <a:pt x="216" y="171"/>
                    </a:lnTo>
                    <a:lnTo>
                      <a:pt x="223" y="152"/>
                    </a:lnTo>
                    <a:lnTo>
                      <a:pt x="226" y="131"/>
                    </a:lnTo>
                    <a:lnTo>
                      <a:pt x="223" y="109"/>
                    </a:lnTo>
                    <a:lnTo>
                      <a:pt x="222" y="104"/>
                    </a:lnTo>
                    <a:lnTo>
                      <a:pt x="219" y="98"/>
                    </a:lnTo>
                    <a:lnTo>
                      <a:pt x="213" y="95"/>
                    </a:lnTo>
                    <a:lnTo>
                      <a:pt x="207" y="95"/>
                    </a:lnTo>
                    <a:lnTo>
                      <a:pt x="201" y="96"/>
                    </a:lnTo>
                    <a:lnTo>
                      <a:pt x="197" y="99"/>
                    </a:lnTo>
                    <a:lnTo>
                      <a:pt x="194" y="105"/>
                    </a:lnTo>
                    <a:lnTo>
                      <a:pt x="192" y="111"/>
                    </a:lnTo>
                    <a:lnTo>
                      <a:pt x="191" y="127"/>
                    </a:lnTo>
                    <a:lnTo>
                      <a:pt x="188" y="142"/>
                    </a:lnTo>
                    <a:lnTo>
                      <a:pt x="182" y="158"/>
                    </a:lnTo>
                    <a:lnTo>
                      <a:pt x="173" y="171"/>
                    </a:lnTo>
                    <a:lnTo>
                      <a:pt x="162" y="183"/>
                    </a:lnTo>
                    <a:lnTo>
                      <a:pt x="147" y="191"/>
                    </a:lnTo>
                    <a:lnTo>
                      <a:pt x="131" y="197"/>
                    </a:lnTo>
                    <a:lnTo>
                      <a:pt x="110" y="200"/>
                    </a:lnTo>
                    <a:lnTo>
                      <a:pt x="90" y="197"/>
                    </a:lnTo>
                    <a:lnTo>
                      <a:pt x="74" y="190"/>
                    </a:lnTo>
                    <a:lnTo>
                      <a:pt x="60" y="177"/>
                    </a:lnTo>
                    <a:lnTo>
                      <a:pt x="51" y="161"/>
                    </a:lnTo>
                    <a:lnTo>
                      <a:pt x="44" y="144"/>
                    </a:lnTo>
                    <a:lnTo>
                      <a:pt x="38" y="124"/>
                    </a:lnTo>
                    <a:lnTo>
                      <a:pt x="34" y="105"/>
                    </a:lnTo>
                    <a:lnTo>
                      <a:pt x="32" y="86"/>
                    </a:lnTo>
                    <a:lnTo>
                      <a:pt x="32" y="76"/>
                    </a:lnTo>
                    <a:lnTo>
                      <a:pt x="35" y="66"/>
                    </a:lnTo>
                    <a:lnTo>
                      <a:pt x="41" y="56"/>
                    </a:lnTo>
                    <a:lnTo>
                      <a:pt x="47" y="46"/>
                    </a:lnTo>
                    <a:lnTo>
                      <a:pt x="54" y="39"/>
                    </a:lnTo>
                    <a:lnTo>
                      <a:pt x="63" y="32"/>
                    </a:lnTo>
                    <a:lnTo>
                      <a:pt x="74" y="26"/>
                    </a:lnTo>
                    <a:lnTo>
                      <a:pt x="84" y="25"/>
                    </a:lnTo>
                    <a:lnTo>
                      <a:pt x="87" y="25"/>
                    </a:lnTo>
                    <a:lnTo>
                      <a:pt x="94" y="23"/>
                    </a:lnTo>
                    <a:lnTo>
                      <a:pt x="106" y="25"/>
                    </a:lnTo>
                    <a:lnTo>
                      <a:pt x="119" y="26"/>
                    </a:lnTo>
                    <a:lnTo>
                      <a:pt x="126" y="25"/>
                    </a:lnTo>
                    <a:lnTo>
                      <a:pt x="131" y="19"/>
                    </a:lnTo>
                    <a:lnTo>
                      <a:pt x="129" y="12"/>
                    </a:lnTo>
                    <a:lnTo>
                      <a:pt x="125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EEF3FFA6-C1D1-4307-8647-5D42F20ED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2" y="4892"/>
                <a:ext cx="93" cy="90"/>
              </a:xfrm>
              <a:custGeom>
                <a:avLst/>
                <a:gdLst>
                  <a:gd name="T0" fmla="*/ 0 w 279"/>
                  <a:gd name="T1" fmla="*/ 0 h 270"/>
                  <a:gd name="T2" fmla="*/ 0 w 279"/>
                  <a:gd name="T3" fmla="*/ 0 h 270"/>
                  <a:gd name="T4" fmla="*/ 0 w 279"/>
                  <a:gd name="T5" fmla="*/ 0 h 270"/>
                  <a:gd name="T6" fmla="*/ 0 w 279"/>
                  <a:gd name="T7" fmla="*/ 0 h 270"/>
                  <a:gd name="T8" fmla="*/ 0 w 279"/>
                  <a:gd name="T9" fmla="*/ 0 h 270"/>
                  <a:gd name="T10" fmla="*/ 0 w 279"/>
                  <a:gd name="T11" fmla="*/ 0 h 270"/>
                  <a:gd name="T12" fmla="*/ 0 w 279"/>
                  <a:gd name="T13" fmla="*/ 0 h 270"/>
                  <a:gd name="T14" fmla="*/ 0 w 279"/>
                  <a:gd name="T15" fmla="*/ 0 h 270"/>
                  <a:gd name="T16" fmla="*/ 0 w 279"/>
                  <a:gd name="T17" fmla="*/ 0 h 270"/>
                  <a:gd name="T18" fmla="*/ 0 w 279"/>
                  <a:gd name="T19" fmla="*/ 0 h 270"/>
                  <a:gd name="T20" fmla="*/ 0 w 279"/>
                  <a:gd name="T21" fmla="*/ 0 h 270"/>
                  <a:gd name="T22" fmla="*/ 0 w 279"/>
                  <a:gd name="T23" fmla="*/ 0 h 270"/>
                  <a:gd name="T24" fmla="*/ 0 w 279"/>
                  <a:gd name="T25" fmla="*/ 0 h 270"/>
                  <a:gd name="T26" fmla="*/ 0 w 279"/>
                  <a:gd name="T27" fmla="*/ 0 h 270"/>
                  <a:gd name="T28" fmla="*/ 0 w 279"/>
                  <a:gd name="T29" fmla="*/ 0 h 270"/>
                  <a:gd name="T30" fmla="*/ 0 w 279"/>
                  <a:gd name="T31" fmla="*/ 0 h 270"/>
                  <a:gd name="T32" fmla="*/ 0 w 279"/>
                  <a:gd name="T33" fmla="*/ 0 h 270"/>
                  <a:gd name="T34" fmla="*/ 0 w 279"/>
                  <a:gd name="T35" fmla="*/ 0 h 270"/>
                  <a:gd name="T36" fmla="*/ 0 w 279"/>
                  <a:gd name="T37" fmla="*/ 0 h 270"/>
                  <a:gd name="T38" fmla="*/ 0 w 279"/>
                  <a:gd name="T39" fmla="*/ 0 h 270"/>
                  <a:gd name="T40" fmla="*/ 0 w 279"/>
                  <a:gd name="T41" fmla="*/ 0 h 270"/>
                  <a:gd name="T42" fmla="*/ 0 w 279"/>
                  <a:gd name="T43" fmla="*/ 0 h 270"/>
                  <a:gd name="T44" fmla="*/ 0 w 279"/>
                  <a:gd name="T45" fmla="*/ 0 h 270"/>
                  <a:gd name="T46" fmla="*/ 0 w 279"/>
                  <a:gd name="T47" fmla="*/ 0 h 270"/>
                  <a:gd name="T48" fmla="*/ 0 w 279"/>
                  <a:gd name="T49" fmla="*/ 0 h 270"/>
                  <a:gd name="T50" fmla="*/ 0 w 279"/>
                  <a:gd name="T51" fmla="*/ 0 h 270"/>
                  <a:gd name="T52" fmla="*/ 0 w 279"/>
                  <a:gd name="T53" fmla="*/ 0 h 270"/>
                  <a:gd name="T54" fmla="*/ 0 w 279"/>
                  <a:gd name="T55" fmla="*/ 0 h 270"/>
                  <a:gd name="T56" fmla="*/ 0 w 279"/>
                  <a:gd name="T57" fmla="*/ 0 h 270"/>
                  <a:gd name="T58" fmla="*/ 0 w 279"/>
                  <a:gd name="T59" fmla="*/ 0 h 270"/>
                  <a:gd name="T60" fmla="*/ 0 w 279"/>
                  <a:gd name="T61" fmla="*/ 0 h 270"/>
                  <a:gd name="T62" fmla="*/ 0 w 279"/>
                  <a:gd name="T63" fmla="*/ 0 h 270"/>
                  <a:gd name="T64" fmla="*/ 0 w 279"/>
                  <a:gd name="T65" fmla="*/ 0 h 270"/>
                  <a:gd name="T66" fmla="*/ 0 w 279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79"/>
                  <a:gd name="T103" fmla="*/ 0 h 270"/>
                  <a:gd name="T104" fmla="*/ 279 w 279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79" h="270">
                    <a:moveTo>
                      <a:pt x="75" y="3"/>
                    </a:moveTo>
                    <a:lnTo>
                      <a:pt x="60" y="8"/>
                    </a:lnTo>
                    <a:lnTo>
                      <a:pt x="47" y="17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15" y="50"/>
                    </a:lnTo>
                    <a:lnTo>
                      <a:pt x="7" y="64"/>
                    </a:lnTo>
                    <a:lnTo>
                      <a:pt x="3" y="80"/>
                    </a:lnTo>
                    <a:lnTo>
                      <a:pt x="0" y="96"/>
                    </a:lnTo>
                    <a:lnTo>
                      <a:pt x="0" y="112"/>
                    </a:lnTo>
                    <a:lnTo>
                      <a:pt x="2" y="129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5"/>
                    </a:lnTo>
                    <a:lnTo>
                      <a:pt x="27" y="189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1"/>
                    </a:lnTo>
                    <a:lnTo>
                      <a:pt x="82" y="244"/>
                    </a:lnTo>
                    <a:lnTo>
                      <a:pt x="101" y="257"/>
                    </a:lnTo>
                    <a:lnTo>
                      <a:pt x="122" y="266"/>
                    </a:lnTo>
                    <a:lnTo>
                      <a:pt x="142" y="270"/>
                    </a:lnTo>
                    <a:lnTo>
                      <a:pt x="165" y="270"/>
                    </a:lnTo>
                    <a:lnTo>
                      <a:pt x="185" y="263"/>
                    </a:lnTo>
                    <a:lnTo>
                      <a:pt x="206" y="250"/>
                    </a:lnTo>
                    <a:lnTo>
                      <a:pt x="219" y="240"/>
                    </a:lnTo>
                    <a:lnTo>
                      <a:pt x="232" y="228"/>
                    </a:lnTo>
                    <a:lnTo>
                      <a:pt x="244" y="215"/>
                    </a:lnTo>
                    <a:lnTo>
                      <a:pt x="254" y="202"/>
                    </a:lnTo>
                    <a:lnTo>
                      <a:pt x="263" y="188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79" y="133"/>
                    </a:lnTo>
                    <a:lnTo>
                      <a:pt x="278" y="126"/>
                    </a:lnTo>
                    <a:lnTo>
                      <a:pt x="273" y="120"/>
                    </a:lnTo>
                    <a:lnTo>
                      <a:pt x="266" y="116"/>
                    </a:lnTo>
                    <a:lnTo>
                      <a:pt x="258" y="116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1" y="129"/>
                    </a:lnTo>
                    <a:lnTo>
                      <a:pt x="241" y="132"/>
                    </a:lnTo>
                    <a:lnTo>
                      <a:pt x="238" y="139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0" y="176"/>
                    </a:lnTo>
                    <a:lnTo>
                      <a:pt x="210" y="191"/>
                    </a:lnTo>
                    <a:lnTo>
                      <a:pt x="198" y="201"/>
                    </a:lnTo>
                    <a:lnTo>
                      <a:pt x="182" y="210"/>
                    </a:lnTo>
                    <a:lnTo>
                      <a:pt x="154" y="211"/>
                    </a:lnTo>
                    <a:lnTo>
                      <a:pt x="126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2"/>
                    </a:lnTo>
                    <a:lnTo>
                      <a:pt x="46" y="139"/>
                    </a:lnTo>
                    <a:lnTo>
                      <a:pt x="40" y="113"/>
                    </a:lnTo>
                    <a:lnTo>
                      <a:pt x="40" y="86"/>
                    </a:lnTo>
                    <a:lnTo>
                      <a:pt x="44" y="73"/>
                    </a:lnTo>
                    <a:lnTo>
                      <a:pt x="50" y="62"/>
                    </a:lnTo>
                    <a:lnTo>
                      <a:pt x="60" y="50"/>
                    </a:lnTo>
                    <a:lnTo>
                      <a:pt x="71" y="39"/>
                    </a:lnTo>
                    <a:lnTo>
                      <a:pt x="81" y="30"/>
                    </a:lnTo>
                    <a:lnTo>
                      <a:pt x="93" y="21"/>
                    </a:lnTo>
                    <a:lnTo>
                      <a:pt x="103" y="16"/>
                    </a:lnTo>
                    <a:lnTo>
                      <a:pt x="112" y="11"/>
                    </a:lnTo>
                    <a:lnTo>
                      <a:pt x="109" y="4"/>
                    </a:lnTo>
                    <a:lnTo>
                      <a:pt x="100" y="0"/>
                    </a:lnTo>
                    <a:lnTo>
                      <a:pt x="88" y="0"/>
                    </a:lnTo>
                    <a:lnTo>
                      <a:pt x="75" y="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433440D5-6917-4BE9-A1EF-434FB3A0B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" y="4786"/>
                <a:ext cx="24" cy="25"/>
              </a:xfrm>
              <a:custGeom>
                <a:avLst/>
                <a:gdLst>
                  <a:gd name="T0" fmla="*/ 0 w 72"/>
                  <a:gd name="T1" fmla="*/ 0 h 75"/>
                  <a:gd name="T2" fmla="*/ 0 w 72"/>
                  <a:gd name="T3" fmla="*/ 0 h 75"/>
                  <a:gd name="T4" fmla="*/ 0 w 72"/>
                  <a:gd name="T5" fmla="*/ 0 h 75"/>
                  <a:gd name="T6" fmla="*/ 0 w 72"/>
                  <a:gd name="T7" fmla="*/ 0 h 75"/>
                  <a:gd name="T8" fmla="*/ 0 w 72"/>
                  <a:gd name="T9" fmla="*/ 0 h 75"/>
                  <a:gd name="T10" fmla="*/ 0 w 72"/>
                  <a:gd name="T11" fmla="*/ 0 h 75"/>
                  <a:gd name="T12" fmla="*/ 0 w 72"/>
                  <a:gd name="T13" fmla="*/ 0 h 75"/>
                  <a:gd name="T14" fmla="*/ 0 w 72"/>
                  <a:gd name="T15" fmla="*/ 0 h 75"/>
                  <a:gd name="T16" fmla="*/ 0 w 72"/>
                  <a:gd name="T17" fmla="*/ 0 h 75"/>
                  <a:gd name="T18" fmla="*/ 0 w 72"/>
                  <a:gd name="T19" fmla="*/ 0 h 75"/>
                  <a:gd name="T20" fmla="*/ 0 w 72"/>
                  <a:gd name="T21" fmla="*/ 0 h 75"/>
                  <a:gd name="T22" fmla="*/ 0 w 72"/>
                  <a:gd name="T23" fmla="*/ 0 h 75"/>
                  <a:gd name="T24" fmla="*/ 0 w 72"/>
                  <a:gd name="T25" fmla="*/ 0 h 75"/>
                  <a:gd name="T26" fmla="*/ 0 w 72"/>
                  <a:gd name="T27" fmla="*/ 0 h 75"/>
                  <a:gd name="T28" fmla="*/ 0 w 72"/>
                  <a:gd name="T29" fmla="*/ 0 h 75"/>
                  <a:gd name="T30" fmla="*/ 0 w 72"/>
                  <a:gd name="T31" fmla="*/ 0 h 75"/>
                  <a:gd name="T32" fmla="*/ 0 w 72"/>
                  <a:gd name="T33" fmla="*/ 0 h 75"/>
                  <a:gd name="T34" fmla="*/ 0 w 72"/>
                  <a:gd name="T35" fmla="*/ 0 h 75"/>
                  <a:gd name="T36" fmla="*/ 0 w 72"/>
                  <a:gd name="T37" fmla="*/ 0 h 75"/>
                  <a:gd name="T38" fmla="*/ 0 w 72"/>
                  <a:gd name="T39" fmla="*/ 0 h 75"/>
                  <a:gd name="T40" fmla="*/ 0 w 72"/>
                  <a:gd name="T41" fmla="*/ 0 h 75"/>
                  <a:gd name="T42" fmla="*/ 0 w 72"/>
                  <a:gd name="T43" fmla="*/ 0 h 75"/>
                  <a:gd name="T44" fmla="*/ 0 w 72"/>
                  <a:gd name="T45" fmla="*/ 0 h 75"/>
                  <a:gd name="T46" fmla="*/ 0 w 72"/>
                  <a:gd name="T47" fmla="*/ 0 h 75"/>
                  <a:gd name="T48" fmla="*/ 0 w 72"/>
                  <a:gd name="T49" fmla="*/ 0 h 75"/>
                  <a:gd name="T50" fmla="*/ 0 w 72"/>
                  <a:gd name="T51" fmla="*/ 0 h 75"/>
                  <a:gd name="T52" fmla="*/ 0 w 72"/>
                  <a:gd name="T53" fmla="*/ 0 h 75"/>
                  <a:gd name="T54" fmla="*/ 0 w 72"/>
                  <a:gd name="T55" fmla="*/ 0 h 75"/>
                  <a:gd name="T56" fmla="*/ 0 w 72"/>
                  <a:gd name="T57" fmla="*/ 0 h 7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2"/>
                  <a:gd name="T88" fmla="*/ 0 h 75"/>
                  <a:gd name="T89" fmla="*/ 72 w 72"/>
                  <a:gd name="T90" fmla="*/ 75 h 7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2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9" y="72"/>
                    </a:lnTo>
                    <a:lnTo>
                      <a:pt x="47" y="71"/>
                    </a:lnTo>
                    <a:lnTo>
                      <a:pt x="56" y="66"/>
                    </a:lnTo>
                    <a:lnTo>
                      <a:pt x="64" y="60"/>
                    </a:lnTo>
                    <a:lnTo>
                      <a:pt x="69" y="56"/>
                    </a:lnTo>
                    <a:lnTo>
                      <a:pt x="72" y="52"/>
                    </a:lnTo>
                    <a:lnTo>
                      <a:pt x="72" y="49"/>
                    </a:lnTo>
                    <a:lnTo>
                      <a:pt x="70" y="45"/>
                    </a:lnTo>
                    <a:lnTo>
                      <a:pt x="67" y="40"/>
                    </a:lnTo>
                    <a:lnTo>
                      <a:pt x="63" y="39"/>
                    </a:lnTo>
                    <a:lnTo>
                      <a:pt x="59" y="38"/>
                    </a:lnTo>
                    <a:lnTo>
                      <a:pt x="54" y="39"/>
                    </a:lnTo>
                    <a:lnTo>
                      <a:pt x="48" y="42"/>
                    </a:lnTo>
                    <a:lnTo>
                      <a:pt x="39" y="46"/>
                    </a:lnTo>
                    <a:lnTo>
                      <a:pt x="32" y="50"/>
                    </a:lnTo>
                    <a:lnTo>
                      <a:pt x="29" y="52"/>
                    </a:lnTo>
                    <a:lnTo>
                      <a:pt x="26" y="43"/>
                    </a:lnTo>
                    <a:lnTo>
                      <a:pt x="20" y="25"/>
                    </a:lnTo>
                    <a:lnTo>
                      <a:pt x="12" y="7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3" y="39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4F224480-ED11-401E-97FF-D67CFBBA7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80"/>
                <a:ext cx="23" cy="20"/>
              </a:xfrm>
              <a:custGeom>
                <a:avLst/>
                <a:gdLst>
                  <a:gd name="T0" fmla="*/ 0 w 70"/>
                  <a:gd name="T1" fmla="*/ 0 h 59"/>
                  <a:gd name="T2" fmla="*/ 0 w 70"/>
                  <a:gd name="T3" fmla="*/ 0 h 59"/>
                  <a:gd name="T4" fmla="*/ 0 w 70"/>
                  <a:gd name="T5" fmla="*/ 0 h 59"/>
                  <a:gd name="T6" fmla="*/ 0 w 70"/>
                  <a:gd name="T7" fmla="*/ 0 h 59"/>
                  <a:gd name="T8" fmla="*/ 0 w 70"/>
                  <a:gd name="T9" fmla="*/ 0 h 59"/>
                  <a:gd name="T10" fmla="*/ 0 w 70"/>
                  <a:gd name="T11" fmla="*/ 0 h 59"/>
                  <a:gd name="T12" fmla="*/ 0 w 70"/>
                  <a:gd name="T13" fmla="*/ 0 h 59"/>
                  <a:gd name="T14" fmla="*/ 0 w 70"/>
                  <a:gd name="T15" fmla="*/ 0 h 59"/>
                  <a:gd name="T16" fmla="*/ 0 w 70"/>
                  <a:gd name="T17" fmla="*/ 0 h 59"/>
                  <a:gd name="T18" fmla="*/ 0 w 70"/>
                  <a:gd name="T19" fmla="*/ 0 h 59"/>
                  <a:gd name="T20" fmla="*/ 0 w 70"/>
                  <a:gd name="T21" fmla="*/ 0 h 59"/>
                  <a:gd name="T22" fmla="*/ 0 w 70"/>
                  <a:gd name="T23" fmla="*/ 0 h 59"/>
                  <a:gd name="T24" fmla="*/ 0 w 70"/>
                  <a:gd name="T25" fmla="*/ 0 h 59"/>
                  <a:gd name="T26" fmla="*/ 0 w 70"/>
                  <a:gd name="T27" fmla="*/ 0 h 59"/>
                  <a:gd name="T28" fmla="*/ 0 w 70"/>
                  <a:gd name="T29" fmla="*/ 0 h 59"/>
                  <a:gd name="T30" fmla="*/ 0 w 70"/>
                  <a:gd name="T31" fmla="*/ 0 h 59"/>
                  <a:gd name="T32" fmla="*/ 0 w 70"/>
                  <a:gd name="T33" fmla="*/ 0 h 59"/>
                  <a:gd name="T34" fmla="*/ 0 w 70"/>
                  <a:gd name="T35" fmla="*/ 0 h 59"/>
                  <a:gd name="T36" fmla="*/ 0 w 70"/>
                  <a:gd name="T37" fmla="*/ 0 h 59"/>
                  <a:gd name="T38" fmla="*/ 0 w 70"/>
                  <a:gd name="T39" fmla="*/ 0 h 59"/>
                  <a:gd name="T40" fmla="*/ 0 w 70"/>
                  <a:gd name="T41" fmla="*/ 0 h 59"/>
                  <a:gd name="T42" fmla="*/ 0 w 70"/>
                  <a:gd name="T43" fmla="*/ 0 h 59"/>
                  <a:gd name="T44" fmla="*/ 0 w 70"/>
                  <a:gd name="T45" fmla="*/ 0 h 59"/>
                  <a:gd name="T46" fmla="*/ 0 w 70"/>
                  <a:gd name="T47" fmla="*/ 0 h 59"/>
                  <a:gd name="T48" fmla="*/ 0 w 70"/>
                  <a:gd name="T49" fmla="*/ 0 h 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59"/>
                  <a:gd name="T77" fmla="*/ 70 w 70"/>
                  <a:gd name="T78" fmla="*/ 59 h 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59">
                    <a:moveTo>
                      <a:pt x="15" y="53"/>
                    </a:moveTo>
                    <a:lnTo>
                      <a:pt x="16" y="55"/>
                    </a:lnTo>
                    <a:lnTo>
                      <a:pt x="20" y="57"/>
                    </a:lnTo>
                    <a:lnTo>
                      <a:pt x="25" y="59"/>
                    </a:lnTo>
                    <a:lnTo>
                      <a:pt x="26" y="59"/>
                    </a:lnTo>
                    <a:lnTo>
                      <a:pt x="35" y="59"/>
                    </a:lnTo>
                    <a:lnTo>
                      <a:pt x="45" y="56"/>
                    </a:lnTo>
                    <a:lnTo>
                      <a:pt x="54" y="55"/>
                    </a:lnTo>
                    <a:lnTo>
                      <a:pt x="63" y="50"/>
                    </a:lnTo>
                    <a:lnTo>
                      <a:pt x="66" y="47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69" y="37"/>
                    </a:lnTo>
                    <a:lnTo>
                      <a:pt x="56" y="32"/>
                    </a:lnTo>
                    <a:lnTo>
                      <a:pt x="42" y="33"/>
                    </a:lnTo>
                    <a:lnTo>
                      <a:pt x="32" y="37"/>
                    </a:lnTo>
                    <a:lnTo>
                      <a:pt x="28" y="40"/>
                    </a:lnTo>
                    <a:lnTo>
                      <a:pt x="20" y="30"/>
                    </a:lnTo>
                    <a:lnTo>
                      <a:pt x="16" y="14"/>
                    </a:lnTo>
                    <a:lnTo>
                      <a:pt x="10" y="3"/>
                    </a:lnTo>
                    <a:lnTo>
                      <a:pt x="3" y="0"/>
                    </a:lnTo>
                    <a:lnTo>
                      <a:pt x="0" y="19"/>
                    </a:lnTo>
                    <a:lnTo>
                      <a:pt x="4" y="36"/>
                    </a:lnTo>
                    <a:lnTo>
                      <a:pt x="12" y="49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6BF47DD6-1B4A-4BEA-A98C-E454B310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771"/>
                <a:ext cx="22" cy="20"/>
              </a:xfrm>
              <a:custGeom>
                <a:avLst/>
                <a:gdLst>
                  <a:gd name="T0" fmla="*/ 0 w 65"/>
                  <a:gd name="T1" fmla="*/ 0 h 60"/>
                  <a:gd name="T2" fmla="*/ 0 w 65"/>
                  <a:gd name="T3" fmla="*/ 0 h 60"/>
                  <a:gd name="T4" fmla="*/ 0 w 65"/>
                  <a:gd name="T5" fmla="*/ 0 h 60"/>
                  <a:gd name="T6" fmla="*/ 0 w 65"/>
                  <a:gd name="T7" fmla="*/ 0 h 60"/>
                  <a:gd name="T8" fmla="*/ 0 w 65"/>
                  <a:gd name="T9" fmla="*/ 0 h 60"/>
                  <a:gd name="T10" fmla="*/ 0 w 65"/>
                  <a:gd name="T11" fmla="*/ 0 h 60"/>
                  <a:gd name="T12" fmla="*/ 0 w 65"/>
                  <a:gd name="T13" fmla="*/ 0 h 60"/>
                  <a:gd name="T14" fmla="*/ 0 w 65"/>
                  <a:gd name="T15" fmla="*/ 0 h 60"/>
                  <a:gd name="T16" fmla="*/ 0 w 65"/>
                  <a:gd name="T17" fmla="*/ 0 h 60"/>
                  <a:gd name="T18" fmla="*/ 0 w 65"/>
                  <a:gd name="T19" fmla="*/ 0 h 60"/>
                  <a:gd name="T20" fmla="*/ 0 w 65"/>
                  <a:gd name="T21" fmla="*/ 0 h 60"/>
                  <a:gd name="T22" fmla="*/ 0 w 65"/>
                  <a:gd name="T23" fmla="*/ 0 h 60"/>
                  <a:gd name="T24" fmla="*/ 0 w 65"/>
                  <a:gd name="T25" fmla="*/ 0 h 60"/>
                  <a:gd name="T26" fmla="*/ 0 w 65"/>
                  <a:gd name="T27" fmla="*/ 0 h 60"/>
                  <a:gd name="T28" fmla="*/ 0 w 65"/>
                  <a:gd name="T29" fmla="*/ 0 h 60"/>
                  <a:gd name="T30" fmla="*/ 0 w 65"/>
                  <a:gd name="T31" fmla="*/ 0 h 60"/>
                  <a:gd name="T32" fmla="*/ 0 w 65"/>
                  <a:gd name="T33" fmla="*/ 0 h 60"/>
                  <a:gd name="T34" fmla="*/ 0 w 65"/>
                  <a:gd name="T35" fmla="*/ 0 h 60"/>
                  <a:gd name="T36" fmla="*/ 0 w 65"/>
                  <a:gd name="T37" fmla="*/ 0 h 60"/>
                  <a:gd name="T38" fmla="*/ 0 w 65"/>
                  <a:gd name="T39" fmla="*/ 0 h 60"/>
                  <a:gd name="T40" fmla="*/ 0 w 65"/>
                  <a:gd name="T41" fmla="*/ 0 h 60"/>
                  <a:gd name="T42" fmla="*/ 0 w 65"/>
                  <a:gd name="T43" fmla="*/ 0 h 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5"/>
                  <a:gd name="T67" fmla="*/ 0 h 60"/>
                  <a:gd name="T68" fmla="*/ 65 w 65"/>
                  <a:gd name="T69" fmla="*/ 60 h 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5" h="60">
                    <a:moveTo>
                      <a:pt x="4" y="46"/>
                    </a:moveTo>
                    <a:lnTo>
                      <a:pt x="9" y="56"/>
                    </a:lnTo>
                    <a:lnTo>
                      <a:pt x="21" y="60"/>
                    </a:lnTo>
                    <a:lnTo>
                      <a:pt x="31" y="60"/>
                    </a:lnTo>
                    <a:lnTo>
                      <a:pt x="35" y="60"/>
                    </a:lnTo>
                    <a:lnTo>
                      <a:pt x="44" y="57"/>
                    </a:lnTo>
                    <a:lnTo>
                      <a:pt x="54" y="51"/>
                    </a:lnTo>
                    <a:lnTo>
                      <a:pt x="62" y="46"/>
                    </a:lnTo>
                    <a:lnTo>
                      <a:pt x="65" y="40"/>
                    </a:lnTo>
                    <a:lnTo>
                      <a:pt x="63" y="36"/>
                    </a:lnTo>
                    <a:lnTo>
                      <a:pt x="60" y="34"/>
                    </a:lnTo>
                    <a:lnTo>
                      <a:pt x="56" y="33"/>
                    </a:lnTo>
                    <a:lnTo>
                      <a:pt x="51" y="33"/>
                    </a:lnTo>
                    <a:lnTo>
                      <a:pt x="26" y="37"/>
                    </a:lnTo>
                    <a:lnTo>
                      <a:pt x="24" y="30"/>
                    </a:lnTo>
                    <a:lnTo>
                      <a:pt x="18" y="15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3" y="41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689AAF0C-229E-4867-A3CA-C2CC4E1B7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2" y="4825"/>
                <a:ext cx="23" cy="16"/>
              </a:xfrm>
              <a:custGeom>
                <a:avLst/>
                <a:gdLst>
                  <a:gd name="T0" fmla="*/ 0 w 69"/>
                  <a:gd name="T1" fmla="*/ 0 h 47"/>
                  <a:gd name="T2" fmla="*/ 0 w 69"/>
                  <a:gd name="T3" fmla="*/ 0 h 47"/>
                  <a:gd name="T4" fmla="*/ 0 w 69"/>
                  <a:gd name="T5" fmla="*/ 0 h 47"/>
                  <a:gd name="T6" fmla="*/ 0 w 69"/>
                  <a:gd name="T7" fmla="*/ 0 h 47"/>
                  <a:gd name="T8" fmla="*/ 0 w 69"/>
                  <a:gd name="T9" fmla="*/ 0 h 47"/>
                  <a:gd name="T10" fmla="*/ 0 w 69"/>
                  <a:gd name="T11" fmla="*/ 0 h 47"/>
                  <a:gd name="T12" fmla="*/ 0 w 69"/>
                  <a:gd name="T13" fmla="*/ 0 h 47"/>
                  <a:gd name="T14" fmla="*/ 0 w 69"/>
                  <a:gd name="T15" fmla="*/ 0 h 47"/>
                  <a:gd name="T16" fmla="*/ 0 w 69"/>
                  <a:gd name="T17" fmla="*/ 0 h 47"/>
                  <a:gd name="T18" fmla="*/ 0 w 69"/>
                  <a:gd name="T19" fmla="*/ 0 h 47"/>
                  <a:gd name="T20" fmla="*/ 0 w 69"/>
                  <a:gd name="T21" fmla="*/ 0 h 47"/>
                  <a:gd name="T22" fmla="*/ 0 w 69"/>
                  <a:gd name="T23" fmla="*/ 0 h 47"/>
                  <a:gd name="T24" fmla="*/ 0 w 69"/>
                  <a:gd name="T25" fmla="*/ 0 h 47"/>
                  <a:gd name="T26" fmla="*/ 0 w 69"/>
                  <a:gd name="T27" fmla="*/ 0 h 47"/>
                  <a:gd name="T28" fmla="*/ 0 w 69"/>
                  <a:gd name="T29" fmla="*/ 0 h 47"/>
                  <a:gd name="T30" fmla="*/ 0 w 69"/>
                  <a:gd name="T31" fmla="*/ 0 h 47"/>
                  <a:gd name="T32" fmla="*/ 0 w 69"/>
                  <a:gd name="T33" fmla="*/ 0 h 47"/>
                  <a:gd name="T34" fmla="*/ 0 w 69"/>
                  <a:gd name="T35" fmla="*/ 0 h 47"/>
                  <a:gd name="T36" fmla="*/ 0 w 69"/>
                  <a:gd name="T37" fmla="*/ 0 h 47"/>
                  <a:gd name="T38" fmla="*/ 0 w 69"/>
                  <a:gd name="T39" fmla="*/ 0 h 47"/>
                  <a:gd name="T40" fmla="*/ 0 w 69"/>
                  <a:gd name="T41" fmla="*/ 0 h 47"/>
                  <a:gd name="T42" fmla="*/ 0 w 69"/>
                  <a:gd name="T43" fmla="*/ 0 h 47"/>
                  <a:gd name="T44" fmla="*/ 0 w 69"/>
                  <a:gd name="T45" fmla="*/ 0 h 47"/>
                  <a:gd name="T46" fmla="*/ 0 w 69"/>
                  <a:gd name="T47" fmla="*/ 0 h 47"/>
                  <a:gd name="T48" fmla="*/ 0 w 69"/>
                  <a:gd name="T49" fmla="*/ 0 h 47"/>
                  <a:gd name="T50" fmla="*/ 0 w 69"/>
                  <a:gd name="T51" fmla="*/ 0 h 47"/>
                  <a:gd name="T52" fmla="*/ 0 w 69"/>
                  <a:gd name="T53" fmla="*/ 0 h 47"/>
                  <a:gd name="T54" fmla="*/ 0 w 69"/>
                  <a:gd name="T55" fmla="*/ 0 h 47"/>
                  <a:gd name="T56" fmla="*/ 0 w 69"/>
                  <a:gd name="T57" fmla="*/ 0 h 47"/>
                  <a:gd name="T58" fmla="*/ 0 w 69"/>
                  <a:gd name="T59" fmla="*/ 0 h 47"/>
                  <a:gd name="T60" fmla="*/ 0 w 69"/>
                  <a:gd name="T61" fmla="*/ 0 h 47"/>
                  <a:gd name="T62" fmla="*/ 0 w 69"/>
                  <a:gd name="T63" fmla="*/ 0 h 47"/>
                  <a:gd name="T64" fmla="*/ 0 w 69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9"/>
                  <a:gd name="T100" fmla="*/ 0 h 47"/>
                  <a:gd name="T101" fmla="*/ 69 w 69"/>
                  <a:gd name="T102" fmla="*/ 47 h 4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9" h="47">
                    <a:moveTo>
                      <a:pt x="9" y="46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7"/>
                    </a:lnTo>
                    <a:lnTo>
                      <a:pt x="23" y="47"/>
                    </a:lnTo>
                    <a:lnTo>
                      <a:pt x="31" y="46"/>
                    </a:lnTo>
                    <a:lnTo>
                      <a:pt x="40" y="45"/>
                    </a:lnTo>
                    <a:lnTo>
                      <a:pt x="48" y="42"/>
                    </a:lnTo>
                    <a:lnTo>
                      <a:pt x="56" y="37"/>
                    </a:lnTo>
                    <a:lnTo>
                      <a:pt x="63" y="34"/>
                    </a:lnTo>
                    <a:lnTo>
                      <a:pt x="67" y="30"/>
                    </a:lnTo>
                    <a:lnTo>
                      <a:pt x="69" y="26"/>
                    </a:lnTo>
                    <a:lnTo>
                      <a:pt x="66" y="20"/>
                    </a:lnTo>
                    <a:lnTo>
                      <a:pt x="62" y="17"/>
                    </a:lnTo>
                    <a:lnTo>
                      <a:pt x="56" y="17"/>
                    </a:lnTo>
                    <a:lnTo>
                      <a:pt x="48" y="17"/>
                    </a:lnTo>
                    <a:lnTo>
                      <a:pt x="40" y="19"/>
                    </a:lnTo>
                    <a:lnTo>
                      <a:pt x="32" y="22"/>
                    </a:lnTo>
                    <a:lnTo>
                      <a:pt x="26" y="23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9" y="22"/>
                    </a:lnTo>
                    <a:lnTo>
                      <a:pt x="16" y="14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11"/>
                    </a:lnTo>
                    <a:lnTo>
                      <a:pt x="3" y="26"/>
                    </a:lnTo>
                    <a:lnTo>
                      <a:pt x="7" y="4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20F3D6C7-2725-44C4-B988-4958FA995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" y="4813"/>
                <a:ext cx="20" cy="20"/>
              </a:xfrm>
              <a:custGeom>
                <a:avLst/>
                <a:gdLst>
                  <a:gd name="T0" fmla="*/ 0 w 60"/>
                  <a:gd name="T1" fmla="*/ 0 h 58"/>
                  <a:gd name="T2" fmla="*/ 0 w 60"/>
                  <a:gd name="T3" fmla="*/ 0 h 58"/>
                  <a:gd name="T4" fmla="*/ 0 w 60"/>
                  <a:gd name="T5" fmla="*/ 0 h 58"/>
                  <a:gd name="T6" fmla="*/ 0 w 60"/>
                  <a:gd name="T7" fmla="*/ 0 h 58"/>
                  <a:gd name="T8" fmla="*/ 0 w 60"/>
                  <a:gd name="T9" fmla="*/ 0 h 58"/>
                  <a:gd name="T10" fmla="*/ 0 w 60"/>
                  <a:gd name="T11" fmla="*/ 0 h 58"/>
                  <a:gd name="T12" fmla="*/ 0 w 60"/>
                  <a:gd name="T13" fmla="*/ 0 h 58"/>
                  <a:gd name="T14" fmla="*/ 0 w 60"/>
                  <a:gd name="T15" fmla="*/ 0 h 58"/>
                  <a:gd name="T16" fmla="*/ 0 w 60"/>
                  <a:gd name="T17" fmla="*/ 0 h 58"/>
                  <a:gd name="T18" fmla="*/ 0 w 60"/>
                  <a:gd name="T19" fmla="*/ 0 h 58"/>
                  <a:gd name="T20" fmla="*/ 0 w 60"/>
                  <a:gd name="T21" fmla="*/ 0 h 58"/>
                  <a:gd name="T22" fmla="*/ 0 w 60"/>
                  <a:gd name="T23" fmla="*/ 0 h 58"/>
                  <a:gd name="T24" fmla="*/ 0 w 60"/>
                  <a:gd name="T25" fmla="*/ 0 h 58"/>
                  <a:gd name="T26" fmla="*/ 0 w 60"/>
                  <a:gd name="T27" fmla="*/ 0 h 58"/>
                  <a:gd name="T28" fmla="*/ 0 w 60"/>
                  <a:gd name="T29" fmla="*/ 0 h 58"/>
                  <a:gd name="T30" fmla="*/ 0 w 60"/>
                  <a:gd name="T31" fmla="*/ 0 h 58"/>
                  <a:gd name="T32" fmla="*/ 0 w 60"/>
                  <a:gd name="T33" fmla="*/ 0 h 58"/>
                  <a:gd name="T34" fmla="*/ 0 w 60"/>
                  <a:gd name="T35" fmla="*/ 0 h 58"/>
                  <a:gd name="T36" fmla="*/ 0 w 60"/>
                  <a:gd name="T37" fmla="*/ 0 h 58"/>
                  <a:gd name="T38" fmla="*/ 0 w 60"/>
                  <a:gd name="T39" fmla="*/ 0 h 58"/>
                  <a:gd name="T40" fmla="*/ 0 w 60"/>
                  <a:gd name="T41" fmla="*/ 0 h 58"/>
                  <a:gd name="T42" fmla="*/ 0 w 60"/>
                  <a:gd name="T43" fmla="*/ 0 h 58"/>
                  <a:gd name="T44" fmla="*/ 0 w 60"/>
                  <a:gd name="T45" fmla="*/ 0 h 58"/>
                  <a:gd name="T46" fmla="*/ 0 w 60"/>
                  <a:gd name="T47" fmla="*/ 0 h 58"/>
                  <a:gd name="T48" fmla="*/ 0 w 60"/>
                  <a:gd name="T49" fmla="*/ 0 h 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58"/>
                  <a:gd name="T77" fmla="*/ 60 w 60"/>
                  <a:gd name="T78" fmla="*/ 58 h 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58">
                    <a:moveTo>
                      <a:pt x="13" y="52"/>
                    </a:moveTo>
                    <a:lnTo>
                      <a:pt x="20" y="55"/>
                    </a:lnTo>
                    <a:lnTo>
                      <a:pt x="32" y="58"/>
                    </a:lnTo>
                    <a:lnTo>
                      <a:pt x="45" y="56"/>
                    </a:lnTo>
                    <a:lnTo>
                      <a:pt x="55" y="50"/>
                    </a:lnTo>
                    <a:lnTo>
                      <a:pt x="58" y="49"/>
                    </a:lnTo>
                    <a:lnTo>
                      <a:pt x="60" y="46"/>
                    </a:lnTo>
                    <a:lnTo>
                      <a:pt x="60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4" y="33"/>
                    </a:lnTo>
                    <a:lnTo>
                      <a:pt x="49" y="32"/>
                    </a:lnTo>
                    <a:lnTo>
                      <a:pt x="45" y="32"/>
                    </a:lnTo>
                    <a:lnTo>
                      <a:pt x="36" y="35"/>
                    </a:lnTo>
                    <a:lnTo>
                      <a:pt x="27" y="36"/>
                    </a:lnTo>
                    <a:lnTo>
                      <a:pt x="20" y="35"/>
                    </a:lnTo>
                    <a:lnTo>
                      <a:pt x="17" y="35"/>
                    </a:lnTo>
                    <a:lnTo>
                      <a:pt x="17" y="29"/>
                    </a:lnTo>
                    <a:lnTo>
                      <a:pt x="17" y="16"/>
                    </a:lnTo>
                    <a:lnTo>
                      <a:pt x="14" y="3"/>
                    </a:lnTo>
                    <a:lnTo>
                      <a:pt x="5" y="0"/>
                    </a:lnTo>
                    <a:lnTo>
                      <a:pt x="1" y="12"/>
                    </a:lnTo>
                    <a:lnTo>
                      <a:pt x="0" y="26"/>
                    </a:lnTo>
                    <a:lnTo>
                      <a:pt x="3" y="40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8F701061-D70B-4F3D-89AC-6BC2FFDB7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1" y="4806"/>
                <a:ext cx="20" cy="18"/>
              </a:xfrm>
              <a:custGeom>
                <a:avLst/>
                <a:gdLst>
                  <a:gd name="T0" fmla="*/ 0 w 59"/>
                  <a:gd name="T1" fmla="*/ 0 h 55"/>
                  <a:gd name="T2" fmla="*/ 0 w 59"/>
                  <a:gd name="T3" fmla="*/ 0 h 55"/>
                  <a:gd name="T4" fmla="*/ 0 w 59"/>
                  <a:gd name="T5" fmla="*/ 0 h 55"/>
                  <a:gd name="T6" fmla="*/ 0 w 59"/>
                  <a:gd name="T7" fmla="*/ 0 h 55"/>
                  <a:gd name="T8" fmla="*/ 0 w 59"/>
                  <a:gd name="T9" fmla="*/ 0 h 55"/>
                  <a:gd name="T10" fmla="*/ 0 w 59"/>
                  <a:gd name="T11" fmla="*/ 0 h 55"/>
                  <a:gd name="T12" fmla="*/ 0 w 59"/>
                  <a:gd name="T13" fmla="*/ 0 h 55"/>
                  <a:gd name="T14" fmla="*/ 0 w 59"/>
                  <a:gd name="T15" fmla="*/ 0 h 55"/>
                  <a:gd name="T16" fmla="*/ 0 w 59"/>
                  <a:gd name="T17" fmla="*/ 0 h 55"/>
                  <a:gd name="T18" fmla="*/ 0 w 59"/>
                  <a:gd name="T19" fmla="*/ 0 h 55"/>
                  <a:gd name="T20" fmla="*/ 0 w 59"/>
                  <a:gd name="T21" fmla="*/ 0 h 55"/>
                  <a:gd name="T22" fmla="*/ 0 w 59"/>
                  <a:gd name="T23" fmla="*/ 0 h 55"/>
                  <a:gd name="T24" fmla="*/ 0 w 59"/>
                  <a:gd name="T25" fmla="*/ 0 h 55"/>
                  <a:gd name="T26" fmla="*/ 0 w 59"/>
                  <a:gd name="T27" fmla="*/ 0 h 55"/>
                  <a:gd name="T28" fmla="*/ 0 w 59"/>
                  <a:gd name="T29" fmla="*/ 0 h 55"/>
                  <a:gd name="T30" fmla="*/ 0 w 59"/>
                  <a:gd name="T31" fmla="*/ 0 h 55"/>
                  <a:gd name="T32" fmla="*/ 0 w 59"/>
                  <a:gd name="T33" fmla="*/ 0 h 55"/>
                  <a:gd name="T34" fmla="*/ 0 w 59"/>
                  <a:gd name="T35" fmla="*/ 0 h 55"/>
                  <a:gd name="T36" fmla="*/ 0 w 59"/>
                  <a:gd name="T37" fmla="*/ 0 h 55"/>
                  <a:gd name="T38" fmla="*/ 0 w 59"/>
                  <a:gd name="T39" fmla="*/ 0 h 55"/>
                  <a:gd name="T40" fmla="*/ 0 w 59"/>
                  <a:gd name="T41" fmla="*/ 0 h 5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9"/>
                  <a:gd name="T64" fmla="*/ 0 h 55"/>
                  <a:gd name="T65" fmla="*/ 59 w 59"/>
                  <a:gd name="T66" fmla="*/ 55 h 5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9" h="55">
                    <a:moveTo>
                      <a:pt x="19" y="52"/>
                    </a:moveTo>
                    <a:lnTo>
                      <a:pt x="31" y="55"/>
                    </a:lnTo>
                    <a:lnTo>
                      <a:pt x="43" y="54"/>
                    </a:lnTo>
                    <a:lnTo>
                      <a:pt x="53" y="46"/>
                    </a:lnTo>
                    <a:lnTo>
                      <a:pt x="59" y="35"/>
                    </a:lnTo>
                    <a:lnTo>
                      <a:pt x="57" y="31"/>
                    </a:lnTo>
                    <a:lnTo>
                      <a:pt x="54" y="29"/>
                    </a:lnTo>
                    <a:lnTo>
                      <a:pt x="49" y="28"/>
                    </a:lnTo>
                    <a:lnTo>
                      <a:pt x="44" y="29"/>
                    </a:lnTo>
                    <a:lnTo>
                      <a:pt x="41" y="32"/>
                    </a:lnTo>
                    <a:lnTo>
                      <a:pt x="38" y="35"/>
                    </a:lnTo>
                    <a:lnTo>
                      <a:pt x="34" y="36"/>
                    </a:lnTo>
                    <a:lnTo>
                      <a:pt x="31" y="39"/>
                    </a:lnTo>
                    <a:lnTo>
                      <a:pt x="28" y="32"/>
                    </a:lnTo>
                    <a:lnTo>
                      <a:pt x="21" y="18"/>
                    </a:lnTo>
                    <a:lnTo>
                      <a:pt x="10" y="5"/>
                    </a:lnTo>
                    <a:lnTo>
                      <a:pt x="0" y="0"/>
                    </a:lnTo>
                    <a:lnTo>
                      <a:pt x="2" y="18"/>
                    </a:lnTo>
                    <a:lnTo>
                      <a:pt x="9" y="35"/>
                    </a:lnTo>
                    <a:lnTo>
                      <a:pt x="16" y="46"/>
                    </a:lnTo>
                    <a:lnTo>
                      <a:pt x="19" y="5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B633F9E9-FE57-4828-ACD3-83105906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" y="4857"/>
                <a:ext cx="27" cy="25"/>
              </a:xfrm>
              <a:custGeom>
                <a:avLst/>
                <a:gdLst>
                  <a:gd name="T0" fmla="*/ 0 w 82"/>
                  <a:gd name="T1" fmla="*/ 0 h 76"/>
                  <a:gd name="T2" fmla="*/ 0 w 82"/>
                  <a:gd name="T3" fmla="*/ 0 h 76"/>
                  <a:gd name="T4" fmla="*/ 0 w 82"/>
                  <a:gd name="T5" fmla="*/ 0 h 76"/>
                  <a:gd name="T6" fmla="*/ 0 w 82"/>
                  <a:gd name="T7" fmla="*/ 0 h 76"/>
                  <a:gd name="T8" fmla="*/ 0 w 82"/>
                  <a:gd name="T9" fmla="*/ 0 h 76"/>
                  <a:gd name="T10" fmla="*/ 0 w 82"/>
                  <a:gd name="T11" fmla="*/ 0 h 76"/>
                  <a:gd name="T12" fmla="*/ 0 w 82"/>
                  <a:gd name="T13" fmla="*/ 0 h 76"/>
                  <a:gd name="T14" fmla="*/ 0 w 82"/>
                  <a:gd name="T15" fmla="*/ 0 h 76"/>
                  <a:gd name="T16" fmla="*/ 0 w 82"/>
                  <a:gd name="T17" fmla="*/ 0 h 76"/>
                  <a:gd name="T18" fmla="*/ 0 w 82"/>
                  <a:gd name="T19" fmla="*/ 0 h 76"/>
                  <a:gd name="T20" fmla="*/ 0 w 82"/>
                  <a:gd name="T21" fmla="*/ 0 h 76"/>
                  <a:gd name="T22" fmla="*/ 0 w 82"/>
                  <a:gd name="T23" fmla="*/ 0 h 76"/>
                  <a:gd name="T24" fmla="*/ 0 w 82"/>
                  <a:gd name="T25" fmla="*/ 0 h 76"/>
                  <a:gd name="T26" fmla="*/ 0 w 82"/>
                  <a:gd name="T27" fmla="*/ 0 h 76"/>
                  <a:gd name="T28" fmla="*/ 0 w 82"/>
                  <a:gd name="T29" fmla="*/ 0 h 76"/>
                  <a:gd name="T30" fmla="*/ 0 w 82"/>
                  <a:gd name="T31" fmla="*/ 0 h 76"/>
                  <a:gd name="T32" fmla="*/ 0 w 82"/>
                  <a:gd name="T33" fmla="*/ 0 h 76"/>
                  <a:gd name="T34" fmla="*/ 0 w 82"/>
                  <a:gd name="T35" fmla="*/ 0 h 76"/>
                  <a:gd name="T36" fmla="*/ 0 w 82"/>
                  <a:gd name="T37" fmla="*/ 0 h 76"/>
                  <a:gd name="T38" fmla="*/ 0 w 82"/>
                  <a:gd name="T39" fmla="*/ 0 h 76"/>
                  <a:gd name="T40" fmla="*/ 0 w 82"/>
                  <a:gd name="T41" fmla="*/ 0 h 76"/>
                  <a:gd name="T42" fmla="*/ 0 w 82"/>
                  <a:gd name="T43" fmla="*/ 0 h 76"/>
                  <a:gd name="T44" fmla="*/ 0 w 82"/>
                  <a:gd name="T45" fmla="*/ 0 h 76"/>
                  <a:gd name="T46" fmla="*/ 0 w 82"/>
                  <a:gd name="T47" fmla="*/ 0 h 76"/>
                  <a:gd name="T48" fmla="*/ 0 w 82"/>
                  <a:gd name="T49" fmla="*/ 0 h 76"/>
                  <a:gd name="T50" fmla="*/ 0 w 82"/>
                  <a:gd name="T51" fmla="*/ 0 h 76"/>
                  <a:gd name="T52" fmla="*/ 0 w 82"/>
                  <a:gd name="T53" fmla="*/ 0 h 76"/>
                  <a:gd name="T54" fmla="*/ 0 w 82"/>
                  <a:gd name="T55" fmla="*/ 0 h 76"/>
                  <a:gd name="T56" fmla="*/ 0 w 82"/>
                  <a:gd name="T57" fmla="*/ 0 h 76"/>
                  <a:gd name="T58" fmla="*/ 0 w 82"/>
                  <a:gd name="T59" fmla="*/ 0 h 76"/>
                  <a:gd name="T60" fmla="*/ 0 w 82"/>
                  <a:gd name="T61" fmla="*/ 0 h 76"/>
                  <a:gd name="T62" fmla="*/ 0 w 82"/>
                  <a:gd name="T63" fmla="*/ 0 h 76"/>
                  <a:gd name="T64" fmla="*/ 0 w 82"/>
                  <a:gd name="T65" fmla="*/ 0 h 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2"/>
                  <a:gd name="T100" fmla="*/ 0 h 76"/>
                  <a:gd name="T101" fmla="*/ 82 w 82"/>
                  <a:gd name="T102" fmla="*/ 76 h 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2" h="76">
                    <a:moveTo>
                      <a:pt x="32" y="75"/>
                    </a:moveTo>
                    <a:lnTo>
                      <a:pt x="38" y="76"/>
                    </a:lnTo>
                    <a:lnTo>
                      <a:pt x="44" y="76"/>
                    </a:lnTo>
                    <a:lnTo>
                      <a:pt x="50" y="76"/>
                    </a:lnTo>
                    <a:lnTo>
                      <a:pt x="57" y="75"/>
                    </a:lnTo>
                    <a:lnTo>
                      <a:pt x="61" y="72"/>
                    </a:lnTo>
                    <a:lnTo>
                      <a:pt x="67" y="67"/>
                    </a:lnTo>
                    <a:lnTo>
                      <a:pt x="72" y="64"/>
                    </a:lnTo>
                    <a:lnTo>
                      <a:pt x="76" y="59"/>
                    </a:lnTo>
                    <a:lnTo>
                      <a:pt x="80" y="56"/>
                    </a:lnTo>
                    <a:lnTo>
                      <a:pt x="82" y="52"/>
                    </a:lnTo>
                    <a:lnTo>
                      <a:pt x="82" y="47"/>
                    </a:lnTo>
                    <a:lnTo>
                      <a:pt x="79" y="43"/>
                    </a:lnTo>
                    <a:lnTo>
                      <a:pt x="70" y="39"/>
                    </a:lnTo>
                    <a:lnTo>
                      <a:pt x="63" y="37"/>
                    </a:lnTo>
                    <a:lnTo>
                      <a:pt x="54" y="39"/>
                    </a:lnTo>
                    <a:lnTo>
                      <a:pt x="47" y="41"/>
                    </a:lnTo>
                    <a:lnTo>
                      <a:pt x="39" y="44"/>
                    </a:lnTo>
                    <a:lnTo>
                      <a:pt x="35" y="49"/>
                    </a:lnTo>
                    <a:lnTo>
                      <a:pt x="32" y="50"/>
                    </a:lnTo>
                    <a:lnTo>
                      <a:pt x="30" y="52"/>
                    </a:lnTo>
                    <a:lnTo>
                      <a:pt x="29" y="43"/>
                    </a:lnTo>
                    <a:lnTo>
                      <a:pt x="23" y="23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0" y="17"/>
                    </a:lnTo>
                    <a:lnTo>
                      <a:pt x="0" y="31"/>
                    </a:lnTo>
                    <a:lnTo>
                      <a:pt x="4" y="44"/>
                    </a:lnTo>
                    <a:lnTo>
                      <a:pt x="11" y="54"/>
                    </a:lnTo>
                    <a:lnTo>
                      <a:pt x="19" y="63"/>
                    </a:lnTo>
                    <a:lnTo>
                      <a:pt x="25" y="70"/>
                    </a:lnTo>
                    <a:lnTo>
                      <a:pt x="30" y="73"/>
                    </a:lnTo>
                    <a:lnTo>
                      <a:pt x="32" y="7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4A056C7D-676D-4ECD-86DD-164A795CC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" y="4847"/>
                <a:ext cx="25" cy="22"/>
              </a:xfrm>
              <a:custGeom>
                <a:avLst/>
                <a:gdLst>
                  <a:gd name="T0" fmla="*/ 0 w 75"/>
                  <a:gd name="T1" fmla="*/ 0 h 66"/>
                  <a:gd name="T2" fmla="*/ 0 w 75"/>
                  <a:gd name="T3" fmla="*/ 0 h 66"/>
                  <a:gd name="T4" fmla="*/ 0 w 75"/>
                  <a:gd name="T5" fmla="*/ 0 h 66"/>
                  <a:gd name="T6" fmla="*/ 0 w 75"/>
                  <a:gd name="T7" fmla="*/ 0 h 66"/>
                  <a:gd name="T8" fmla="*/ 0 w 75"/>
                  <a:gd name="T9" fmla="*/ 0 h 66"/>
                  <a:gd name="T10" fmla="*/ 0 w 75"/>
                  <a:gd name="T11" fmla="*/ 0 h 66"/>
                  <a:gd name="T12" fmla="*/ 0 w 75"/>
                  <a:gd name="T13" fmla="*/ 0 h 66"/>
                  <a:gd name="T14" fmla="*/ 0 w 75"/>
                  <a:gd name="T15" fmla="*/ 0 h 66"/>
                  <a:gd name="T16" fmla="*/ 0 w 75"/>
                  <a:gd name="T17" fmla="*/ 0 h 66"/>
                  <a:gd name="T18" fmla="*/ 0 w 75"/>
                  <a:gd name="T19" fmla="*/ 0 h 66"/>
                  <a:gd name="T20" fmla="*/ 0 w 75"/>
                  <a:gd name="T21" fmla="*/ 0 h 66"/>
                  <a:gd name="T22" fmla="*/ 0 w 75"/>
                  <a:gd name="T23" fmla="*/ 0 h 66"/>
                  <a:gd name="T24" fmla="*/ 0 w 75"/>
                  <a:gd name="T25" fmla="*/ 0 h 66"/>
                  <a:gd name="T26" fmla="*/ 0 w 75"/>
                  <a:gd name="T27" fmla="*/ 0 h 66"/>
                  <a:gd name="T28" fmla="*/ 0 w 75"/>
                  <a:gd name="T29" fmla="*/ 0 h 66"/>
                  <a:gd name="T30" fmla="*/ 0 w 75"/>
                  <a:gd name="T31" fmla="*/ 0 h 66"/>
                  <a:gd name="T32" fmla="*/ 0 w 75"/>
                  <a:gd name="T33" fmla="*/ 0 h 66"/>
                  <a:gd name="T34" fmla="*/ 0 w 75"/>
                  <a:gd name="T35" fmla="*/ 0 h 66"/>
                  <a:gd name="T36" fmla="*/ 0 w 75"/>
                  <a:gd name="T37" fmla="*/ 0 h 66"/>
                  <a:gd name="T38" fmla="*/ 0 w 75"/>
                  <a:gd name="T39" fmla="*/ 0 h 66"/>
                  <a:gd name="T40" fmla="*/ 0 w 75"/>
                  <a:gd name="T41" fmla="*/ 0 h 66"/>
                  <a:gd name="T42" fmla="*/ 0 w 75"/>
                  <a:gd name="T43" fmla="*/ 0 h 66"/>
                  <a:gd name="T44" fmla="*/ 0 w 75"/>
                  <a:gd name="T45" fmla="*/ 0 h 66"/>
                  <a:gd name="T46" fmla="*/ 0 w 75"/>
                  <a:gd name="T47" fmla="*/ 0 h 66"/>
                  <a:gd name="T48" fmla="*/ 0 w 75"/>
                  <a:gd name="T49" fmla="*/ 0 h 66"/>
                  <a:gd name="T50" fmla="*/ 0 w 75"/>
                  <a:gd name="T51" fmla="*/ 0 h 66"/>
                  <a:gd name="T52" fmla="*/ 0 w 75"/>
                  <a:gd name="T53" fmla="*/ 0 h 66"/>
                  <a:gd name="T54" fmla="*/ 0 w 75"/>
                  <a:gd name="T55" fmla="*/ 0 h 66"/>
                  <a:gd name="T56" fmla="*/ 0 w 75"/>
                  <a:gd name="T57" fmla="*/ 0 h 6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6"/>
                  <a:gd name="T89" fmla="*/ 75 w 75"/>
                  <a:gd name="T90" fmla="*/ 66 h 6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6">
                    <a:moveTo>
                      <a:pt x="12" y="53"/>
                    </a:moveTo>
                    <a:lnTo>
                      <a:pt x="15" y="56"/>
                    </a:lnTo>
                    <a:lnTo>
                      <a:pt x="19" y="60"/>
                    </a:lnTo>
                    <a:lnTo>
                      <a:pt x="25" y="62"/>
                    </a:lnTo>
                    <a:lnTo>
                      <a:pt x="27" y="63"/>
                    </a:lnTo>
                    <a:lnTo>
                      <a:pt x="32" y="65"/>
                    </a:lnTo>
                    <a:lnTo>
                      <a:pt x="40" y="65"/>
                    </a:lnTo>
                    <a:lnTo>
                      <a:pt x="49" y="66"/>
                    </a:lnTo>
                    <a:lnTo>
                      <a:pt x="57" y="65"/>
                    </a:lnTo>
                    <a:lnTo>
                      <a:pt x="65" y="63"/>
                    </a:lnTo>
                    <a:lnTo>
                      <a:pt x="71" y="60"/>
                    </a:lnTo>
                    <a:lnTo>
                      <a:pt x="75" y="55"/>
                    </a:lnTo>
                    <a:lnTo>
                      <a:pt x="75" y="46"/>
                    </a:lnTo>
                    <a:lnTo>
                      <a:pt x="72" y="39"/>
                    </a:lnTo>
                    <a:lnTo>
                      <a:pt x="66" y="35"/>
                    </a:lnTo>
                    <a:lnTo>
                      <a:pt x="59" y="33"/>
                    </a:lnTo>
                    <a:lnTo>
                      <a:pt x="50" y="33"/>
                    </a:lnTo>
                    <a:lnTo>
                      <a:pt x="41" y="35"/>
                    </a:lnTo>
                    <a:lnTo>
                      <a:pt x="34" y="36"/>
                    </a:lnTo>
                    <a:lnTo>
                      <a:pt x="28" y="39"/>
                    </a:lnTo>
                    <a:lnTo>
                      <a:pt x="27" y="39"/>
                    </a:lnTo>
                    <a:lnTo>
                      <a:pt x="25" y="32"/>
                    </a:lnTo>
                    <a:lnTo>
                      <a:pt x="19" y="16"/>
                    </a:lnTo>
                    <a:lnTo>
                      <a:pt x="10" y="3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5" y="39"/>
                    </a:lnTo>
                    <a:lnTo>
                      <a:pt x="9" y="49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41">
                <a:extLst>
                  <a:ext uri="{FF2B5EF4-FFF2-40B4-BE49-F238E27FC236}">
                    <a16:creationId xmlns:a16="http://schemas.microsoft.com/office/drawing/2014/main" id="{CCC591BC-722B-4614-BF25-B6EA06062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" y="4844"/>
                <a:ext cx="25" cy="21"/>
              </a:xfrm>
              <a:custGeom>
                <a:avLst/>
                <a:gdLst>
                  <a:gd name="T0" fmla="*/ 0 w 75"/>
                  <a:gd name="T1" fmla="*/ 0 h 63"/>
                  <a:gd name="T2" fmla="*/ 0 w 75"/>
                  <a:gd name="T3" fmla="*/ 0 h 63"/>
                  <a:gd name="T4" fmla="*/ 0 w 75"/>
                  <a:gd name="T5" fmla="*/ 0 h 63"/>
                  <a:gd name="T6" fmla="*/ 0 w 75"/>
                  <a:gd name="T7" fmla="*/ 0 h 63"/>
                  <a:gd name="T8" fmla="*/ 0 w 75"/>
                  <a:gd name="T9" fmla="*/ 0 h 63"/>
                  <a:gd name="T10" fmla="*/ 0 w 75"/>
                  <a:gd name="T11" fmla="*/ 0 h 63"/>
                  <a:gd name="T12" fmla="*/ 0 w 75"/>
                  <a:gd name="T13" fmla="*/ 0 h 63"/>
                  <a:gd name="T14" fmla="*/ 0 w 75"/>
                  <a:gd name="T15" fmla="*/ 0 h 63"/>
                  <a:gd name="T16" fmla="*/ 0 w 75"/>
                  <a:gd name="T17" fmla="*/ 0 h 63"/>
                  <a:gd name="T18" fmla="*/ 0 w 75"/>
                  <a:gd name="T19" fmla="*/ 0 h 63"/>
                  <a:gd name="T20" fmla="*/ 0 w 75"/>
                  <a:gd name="T21" fmla="*/ 0 h 63"/>
                  <a:gd name="T22" fmla="*/ 0 w 75"/>
                  <a:gd name="T23" fmla="*/ 0 h 63"/>
                  <a:gd name="T24" fmla="*/ 0 w 75"/>
                  <a:gd name="T25" fmla="*/ 0 h 63"/>
                  <a:gd name="T26" fmla="*/ 0 w 75"/>
                  <a:gd name="T27" fmla="*/ 0 h 63"/>
                  <a:gd name="T28" fmla="*/ 0 w 75"/>
                  <a:gd name="T29" fmla="*/ 0 h 63"/>
                  <a:gd name="T30" fmla="*/ 0 w 75"/>
                  <a:gd name="T31" fmla="*/ 0 h 63"/>
                  <a:gd name="T32" fmla="*/ 0 w 75"/>
                  <a:gd name="T33" fmla="*/ 0 h 63"/>
                  <a:gd name="T34" fmla="*/ 0 w 75"/>
                  <a:gd name="T35" fmla="*/ 0 h 63"/>
                  <a:gd name="T36" fmla="*/ 0 w 75"/>
                  <a:gd name="T37" fmla="*/ 0 h 63"/>
                  <a:gd name="T38" fmla="*/ 0 w 75"/>
                  <a:gd name="T39" fmla="*/ 0 h 63"/>
                  <a:gd name="T40" fmla="*/ 0 w 75"/>
                  <a:gd name="T41" fmla="*/ 0 h 63"/>
                  <a:gd name="T42" fmla="*/ 0 w 75"/>
                  <a:gd name="T43" fmla="*/ 0 h 63"/>
                  <a:gd name="T44" fmla="*/ 0 w 75"/>
                  <a:gd name="T45" fmla="*/ 0 h 63"/>
                  <a:gd name="T46" fmla="*/ 0 w 75"/>
                  <a:gd name="T47" fmla="*/ 0 h 63"/>
                  <a:gd name="T48" fmla="*/ 0 w 75"/>
                  <a:gd name="T49" fmla="*/ 0 h 63"/>
                  <a:gd name="T50" fmla="*/ 0 w 75"/>
                  <a:gd name="T51" fmla="*/ 0 h 63"/>
                  <a:gd name="T52" fmla="*/ 0 w 75"/>
                  <a:gd name="T53" fmla="*/ 0 h 63"/>
                  <a:gd name="T54" fmla="*/ 0 w 75"/>
                  <a:gd name="T55" fmla="*/ 0 h 63"/>
                  <a:gd name="T56" fmla="*/ 0 w 75"/>
                  <a:gd name="T57" fmla="*/ 0 h 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63"/>
                  <a:gd name="T89" fmla="*/ 75 w 75"/>
                  <a:gd name="T90" fmla="*/ 63 h 6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63">
                    <a:moveTo>
                      <a:pt x="3" y="41"/>
                    </a:moveTo>
                    <a:lnTo>
                      <a:pt x="4" y="46"/>
                    </a:lnTo>
                    <a:lnTo>
                      <a:pt x="10" y="50"/>
                    </a:lnTo>
                    <a:lnTo>
                      <a:pt x="14" y="56"/>
                    </a:lnTo>
                    <a:lnTo>
                      <a:pt x="16" y="57"/>
                    </a:lnTo>
                    <a:lnTo>
                      <a:pt x="23" y="60"/>
                    </a:lnTo>
                    <a:lnTo>
                      <a:pt x="32" y="63"/>
                    </a:lnTo>
                    <a:lnTo>
                      <a:pt x="42" y="63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2" y="54"/>
                    </a:lnTo>
                    <a:lnTo>
                      <a:pt x="75" y="47"/>
                    </a:lnTo>
                    <a:lnTo>
                      <a:pt x="73" y="40"/>
                    </a:lnTo>
                    <a:lnTo>
                      <a:pt x="67" y="34"/>
                    </a:lnTo>
                    <a:lnTo>
                      <a:pt x="60" y="30"/>
                    </a:lnTo>
                    <a:lnTo>
                      <a:pt x="53" y="28"/>
                    </a:lnTo>
                    <a:lnTo>
                      <a:pt x="45" y="30"/>
                    </a:lnTo>
                    <a:lnTo>
                      <a:pt x="36" y="31"/>
                    </a:lnTo>
                    <a:lnTo>
                      <a:pt x="31" y="33"/>
                    </a:lnTo>
                    <a:lnTo>
                      <a:pt x="26" y="36"/>
                    </a:lnTo>
                    <a:lnTo>
                      <a:pt x="25" y="36"/>
                    </a:lnTo>
                    <a:lnTo>
                      <a:pt x="23" y="30"/>
                    </a:lnTo>
                    <a:lnTo>
                      <a:pt x="17" y="1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15"/>
                    </a:lnTo>
                    <a:lnTo>
                      <a:pt x="1" y="28"/>
                    </a:lnTo>
                    <a:lnTo>
                      <a:pt x="3" y="38"/>
                    </a:lnTo>
                    <a:lnTo>
                      <a:pt x="3" y="4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42">
                <a:extLst>
                  <a:ext uri="{FF2B5EF4-FFF2-40B4-BE49-F238E27FC236}">
                    <a16:creationId xmlns:a16="http://schemas.microsoft.com/office/drawing/2014/main" id="{C274C309-E2F7-414E-B263-7BDC56C71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" y="4482"/>
                <a:ext cx="83" cy="97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063C0EFA-057D-4D8A-BA76-6548A712B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" y="4481"/>
                <a:ext cx="53" cy="75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BB54D056-90D5-4E4B-8D08-16EC622A3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3" y="4463"/>
                <a:ext cx="135" cy="158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45">
                <a:extLst>
                  <a:ext uri="{FF2B5EF4-FFF2-40B4-BE49-F238E27FC236}">
                    <a16:creationId xmlns:a16="http://schemas.microsoft.com/office/drawing/2014/main" id="{94BAE96B-BF3C-47FC-BE8F-8F44AB45C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" y="4458"/>
                <a:ext cx="118" cy="105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46">
                <a:extLst>
                  <a:ext uri="{FF2B5EF4-FFF2-40B4-BE49-F238E27FC236}">
                    <a16:creationId xmlns:a16="http://schemas.microsoft.com/office/drawing/2014/main" id="{6F8555A1-16AD-4C29-AA89-3C568BD73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" y="4506"/>
                <a:ext cx="47" cy="99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47">
                <a:extLst>
                  <a:ext uri="{FF2B5EF4-FFF2-40B4-BE49-F238E27FC236}">
                    <a16:creationId xmlns:a16="http://schemas.microsoft.com/office/drawing/2014/main" id="{9B775E64-42C4-4439-B027-9B9991CEB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0" y="4451"/>
                <a:ext cx="103" cy="129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48">
                <a:extLst>
                  <a:ext uri="{FF2B5EF4-FFF2-40B4-BE49-F238E27FC236}">
                    <a16:creationId xmlns:a16="http://schemas.microsoft.com/office/drawing/2014/main" id="{5E242640-D115-4294-9C8C-FA2715F17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48"/>
                <a:ext cx="135" cy="97"/>
              </a:xfrm>
              <a:custGeom>
                <a:avLst/>
                <a:gdLst>
                  <a:gd name="T0" fmla="*/ 0 w 406"/>
                  <a:gd name="T1" fmla="*/ 0 h 292"/>
                  <a:gd name="T2" fmla="*/ 0 w 406"/>
                  <a:gd name="T3" fmla="*/ 0 h 292"/>
                  <a:gd name="T4" fmla="*/ 0 w 406"/>
                  <a:gd name="T5" fmla="*/ 0 h 292"/>
                  <a:gd name="T6" fmla="*/ 0 w 406"/>
                  <a:gd name="T7" fmla="*/ 0 h 292"/>
                  <a:gd name="T8" fmla="*/ 0 w 406"/>
                  <a:gd name="T9" fmla="*/ 0 h 292"/>
                  <a:gd name="T10" fmla="*/ 0 w 406"/>
                  <a:gd name="T11" fmla="*/ 0 h 292"/>
                  <a:gd name="T12" fmla="*/ 0 w 406"/>
                  <a:gd name="T13" fmla="*/ 0 h 292"/>
                  <a:gd name="T14" fmla="*/ 0 w 406"/>
                  <a:gd name="T15" fmla="*/ 0 h 292"/>
                  <a:gd name="T16" fmla="*/ 0 w 406"/>
                  <a:gd name="T17" fmla="*/ 0 h 292"/>
                  <a:gd name="T18" fmla="*/ 0 w 406"/>
                  <a:gd name="T19" fmla="*/ 0 h 292"/>
                  <a:gd name="T20" fmla="*/ 0 w 406"/>
                  <a:gd name="T21" fmla="*/ 0 h 292"/>
                  <a:gd name="T22" fmla="*/ 0 w 406"/>
                  <a:gd name="T23" fmla="*/ 0 h 292"/>
                  <a:gd name="T24" fmla="*/ 0 w 406"/>
                  <a:gd name="T25" fmla="*/ 0 h 292"/>
                  <a:gd name="T26" fmla="*/ 0 w 406"/>
                  <a:gd name="T27" fmla="*/ 0 h 292"/>
                  <a:gd name="T28" fmla="*/ 0 w 406"/>
                  <a:gd name="T29" fmla="*/ 0 h 292"/>
                  <a:gd name="T30" fmla="*/ 0 w 406"/>
                  <a:gd name="T31" fmla="*/ 0 h 292"/>
                  <a:gd name="T32" fmla="*/ 0 w 406"/>
                  <a:gd name="T33" fmla="*/ 0 h 292"/>
                  <a:gd name="T34" fmla="*/ 0 w 406"/>
                  <a:gd name="T35" fmla="*/ 0 h 292"/>
                  <a:gd name="T36" fmla="*/ 0 w 406"/>
                  <a:gd name="T37" fmla="*/ 0 h 292"/>
                  <a:gd name="T38" fmla="*/ 0 w 406"/>
                  <a:gd name="T39" fmla="*/ 0 h 292"/>
                  <a:gd name="T40" fmla="*/ 0 w 406"/>
                  <a:gd name="T41" fmla="*/ 0 h 292"/>
                  <a:gd name="T42" fmla="*/ 0 w 406"/>
                  <a:gd name="T43" fmla="*/ 0 h 292"/>
                  <a:gd name="T44" fmla="*/ 0 w 406"/>
                  <a:gd name="T45" fmla="*/ 0 h 292"/>
                  <a:gd name="T46" fmla="*/ 0 w 406"/>
                  <a:gd name="T47" fmla="*/ 0 h 292"/>
                  <a:gd name="T48" fmla="*/ 0 w 406"/>
                  <a:gd name="T49" fmla="*/ 0 h 292"/>
                  <a:gd name="T50" fmla="*/ 0 w 406"/>
                  <a:gd name="T51" fmla="*/ 0 h 292"/>
                  <a:gd name="T52" fmla="*/ 0 w 406"/>
                  <a:gd name="T53" fmla="*/ 0 h 292"/>
                  <a:gd name="T54" fmla="*/ 0 w 406"/>
                  <a:gd name="T55" fmla="*/ 0 h 292"/>
                  <a:gd name="T56" fmla="*/ 0 w 406"/>
                  <a:gd name="T57" fmla="*/ 0 h 292"/>
                  <a:gd name="T58" fmla="*/ 0 w 406"/>
                  <a:gd name="T59" fmla="*/ 0 h 292"/>
                  <a:gd name="T60" fmla="*/ 0 w 406"/>
                  <a:gd name="T61" fmla="*/ 0 h 292"/>
                  <a:gd name="T62" fmla="*/ 0 w 406"/>
                  <a:gd name="T63" fmla="*/ 0 h 29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06"/>
                  <a:gd name="T97" fmla="*/ 0 h 292"/>
                  <a:gd name="T98" fmla="*/ 406 w 406"/>
                  <a:gd name="T99" fmla="*/ 292 h 29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06" h="292">
                    <a:moveTo>
                      <a:pt x="326" y="36"/>
                    </a:moveTo>
                    <a:lnTo>
                      <a:pt x="332" y="65"/>
                    </a:lnTo>
                    <a:lnTo>
                      <a:pt x="340" y="93"/>
                    </a:lnTo>
                    <a:lnTo>
                      <a:pt x="351" y="123"/>
                    </a:lnTo>
                    <a:lnTo>
                      <a:pt x="361" y="152"/>
                    </a:lnTo>
                    <a:lnTo>
                      <a:pt x="373" y="181"/>
                    </a:lnTo>
                    <a:lnTo>
                      <a:pt x="384" y="210"/>
                    </a:lnTo>
                    <a:lnTo>
                      <a:pt x="395" y="237"/>
                    </a:lnTo>
                    <a:lnTo>
                      <a:pt x="405" y="266"/>
                    </a:lnTo>
                    <a:lnTo>
                      <a:pt x="406" y="273"/>
                    </a:lnTo>
                    <a:lnTo>
                      <a:pt x="406" y="279"/>
                    </a:lnTo>
                    <a:lnTo>
                      <a:pt x="404" y="284"/>
                    </a:lnTo>
                    <a:lnTo>
                      <a:pt x="399" y="289"/>
                    </a:lnTo>
                    <a:lnTo>
                      <a:pt x="393" y="292"/>
                    </a:lnTo>
                    <a:lnTo>
                      <a:pt x="387" y="292"/>
                    </a:lnTo>
                    <a:lnTo>
                      <a:pt x="381" y="289"/>
                    </a:lnTo>
                    <a:lnTo>
                      <a:pt x="377" y="283"/>
                    </a:lnTo>
                    <a:lnTo>
                      <a:pt x="364" y="251"/>
                    </a:lnTo>
                    <a:lnTo>
                      <a:pt x="352" y="213"/>
                    </a:lnTo>
                    <a:lnTo>
                      <a:pt x="339" y="171"/>
                    </a:lnTo>
                    <a:lnTo>
                      <a:pt x="329" y="131"/>
                    </a:lnTo>
                    <a:lnTo>
                      <a:pt x="318" y="93"/>
                    </a:lnTo>
                    <a:lnTo>
                      <a:pt x="311" y="63"/>
                    </a:lnTo>
                    <a:lnTo>
                      <a:pt x="307" y="42"/>
                    </a:lnTo>
                    <a:lnTo>
                      <a:pt x="305" y="34"/>
                    </a:lnTo>
                    <a:lnTo>
                      <a:pt x="283" y="34"/>
                    </a:lnTo>
                    <a:lnTo>
                      <a:pt x="261" y="36"/>
                    </a:lnTo>
                    <a:lnTo>
                      <a:pt x="239" y="39"/>
                    </a:lnTo>
                    <a:lnTo>
                      <a:pt x="216" y="43"/>
                    </a:lnTo>
                    <a:lnTo>
                      <a:pt x="192" y="50"/>
                    </a:lnTo>
                    <a:lnTo>
                      <a:pt x="170" y="57"/>
                    </a:lnTo>
                    <a:lnTo>
                      <a:pt x="148" y="65"/>
                    </a:lnTo>
                    <a:lnTo>
                      <a:pt x="126" y="73"/>
                    </a:lnTo>
                    <a:lnTo>
                      <a:pt x="106" y="83"/>
                    </a:lnTo>
                    <a:lnTo>
                      <a:pt x="85" y="93"/>
                    </a:lnTo>
                    <a:lnTo>
                      <a:pt x="67" y="103"/>
                    </a:lnTo>
                    <a:lnTo>
                      <a:pt x="50" y="113"/>
                    </a:lnTo>
                    <a:lnTo>
                      <a:pt x="34" y="122"/>
                    </a:lnTo>
                    <a:lnTo>
                      <a:pt x="20" y="132"/>
                    </a:lnTo>
                    <a:lnTo>
                      <a:pt x="9" y="141"/>
                    </a:lnTo>
                    <a:lnTo>
                      <a:pt x="0" y="148"/>
                    </a:lnTo>
                    <a:lnTo>
                      <a:pt x="0" y="133"/>
                    </a:lnTo>
                    <a:lnTo>
                      <a:pt x="7" y="118"/>
                    </a:lnTo>
                    <a:lnTo>
                      <a:pt x="19" y="102"/>
                    </a:lnTo>
                    <a:lnTo>
                      <a:pt x="35" y="86"/>
                    </a:lnTo>
                    <a:lnTo>
                      <a:pt x="53" y="70"/>
                    </a:lnTo>
                    <a:lnTo>
                      <a:pt x="73" y="54"/>
                    </a:lnTo>
                    <a:lnTo>
                      <a:pt x="92" y="43"/>
                    </a:lnTo>
                    <a:lnTo>
                      <a:pt x="111" y="33"/>
                    </a:lnTo>
                    <a:lnTo>
                      <a:pt x="139" y="23"/>
                    </a:lnTo>
                    <a:lnTo>
                      <a:pt x="173" y="14"/>
                    </a:lnTo>
                    <a:lnTo>
                      <a:pt x="210" y="8"/>
                    </a:lnTo>
                    <a:lnTo>
                      <a:pt x="245" y="4"/>
                    </a:lnTo>
                    <a:lnTo>
                      <a:pt x="277" y="1"/>
                    </a:lnTo>
                    <a:lnTo>
                      <a:pt x="304" y="0"/>
                    </a:lnTo>
                    <a:lnTo>
                      <a:pt x="321" y="0"/>
                    </a:lnTo>
                    <a:lnTo>
                      <a:pt x="329" y="0"/>
                    </a:lnTo>
                    <a:lnTo>
                      <a:pt x="336" y="1"/>
                    </a:lnTo>
                    <a:lnTo>
                      <a:pt x="342" y="6"/>
                    </a:lnTo>
                    <a:lnTo>
                      <a:pt x="345" y="11"/>
                    </a:lnTo>
                    <a:lnTo>
                      <a:pt x="346" y="19"/>
                    </a:lnTo>
                    <a:lnTo>
                      <a:pt x="345" y="26"/>
                    </a:lnTo>
                    <a:lnTo>
                      <a:pt x="340" y="31"/>
                    </a:lnTo>
                    <a:lnTo>
                      <a:pt x="335" y="34"/>
                    </a:lnTo>
                    <a:lnTo>
                      <a:pt x="32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49">
                <a:extLst>
                  <a:ext uri="{FF2B5EF4-FFF2-40B4-BE49-F238E27FC236}">
                    <a16:creationId xmlns:a16="http://schemas.microsoft.com/office/drawing/2014/main" id="{A1A79593-1E58-449F-88BC-EF7EECE41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2" y="4697"/>
                <a:ext cx="146" cy="320"/>
              </a:xfrm>
              <a:custGeom>
                <a:avLst/>
                <a:gdLst>
                  <a:gd name="T0" fmla="*/ 0 w 439"/>
                  <a:gd name="T1" fmla="*/ 0 h 960"/>
                  <a:gd name="T2" fmla="*/ 0 w 439"/>
                  <a:gd name="T3" fmla="*/ 0 h 960"/>
                  <a:gd name="T4" fmla="*/ 0 w 439"/>
                  <a:gd name="T5" fmla="*/ 0 h 960"/>
                  <a:gd name="T6" fmla="*/ 0 w 439"/>
                  <a:gd name="T7" fmla="*/ 0 h 960"/>
                  <a:gd name="T8" fmla="*/ 0 w 439"/>
                  <a:gd name="T9" fmla="*/ 0 h 960"/>
                  <a:gd name="T10" fmla="*/ 0 w 439"/>
                  <a:gd name="T11" fmla="*/ 0 h 960"/>
                  <a:gd name="T12" fmla="*/ 0 w 439"/>
                  <a:gd name="T13" fmla="*/ 0 h 960"/>
                  <a:gd name="T14" fmla="*/ 0 w 439"/>
                  <a:gd name="T15" fmla="*/ 0 h 960"/>
                  <a:gd name="T16" fmla="*/ 0 w 439"/>
                  <a:gd name="T17" fmla="*/ 0 h 960"/>
                  <a:gd name="T18" fmla="*/ 0 w 439"/>
                  <a:gd name="T19" fmla="*/ 0 h 960"/>
                  <a:gd name="T20" fmla="*/ 0 w 439"/>
                  <a:gd name="T21" fmla="*/ 0 h 960"/>
                  <a:gd name="T22" fmla="*/ 0 w 439"/>
                  <a:gd name="T23" fmla="*/ 0 h 960"/>
                  <a:gd name="T24" fmla="*/ 0 w 439"/>
                  <a:gd name="T25" fmla="*/ 0 h 960"/>
                  <a:gd name="T26" fmla="*/ 0 w 439"/>
                  <a:gd name="T27" fmla="*/ 0 h 960"/>
                  <a:gd name="T28" fmla="*/ 0 w 439"/>
                  <a:gd name="T29" fmla="*/ 0 h 960"/>
                  <a:gd name="T30" fmla="*/ 0 w 439"/>
                  <a:gd name="T31" fmla="*/ 0 h 960"/>
                  <a:gd name="T32" fmla="*/ 0 w 439"/>
                  <a:gd name="T33" fmla="*/ 0 h 960"/>
                  <a:gd name="T34" fmla="*/ 0 w 439"/>
                  <a:gd name="T35" fmla="*/ 0 h 960"/>
                  <a:gd name="T36" fmla="*/ 0 w 439"/>
                  <a:gd name="T37" fmla="*/ 0 h 960"/>
                  <a:gd name="T38" fmla="*/ 0 w 439"/>
                  <a:gd name="T39" fmla="*/ 0 h 960"/>
                  <a:gd name="T40" fmla="*/ 0 w 439"/>
                  <a:gd name="T41" fmla="*/ 0 h 960"/>
                  <a:gd name="T42" fmla="*/ 0 w 439"/>
                  <a:gd name="T43" fmla="*/ 0 h 960"/>
                  <a:gd name="T44" fmla="*/ 0 w 439"/>
                  <a:gd name="T45" fmla="*/ 0 h 960"/>
                  <a:gd name="T46" fmla="*/ 0 w 439"/>
                  <a:gd name="T47" fmla="*/ 0 h 960"/>
                  <a:gd name="T48" fmla="*/ 0 w 439"/>
                  <a:gd name="T49" fmla="*/ 0 h 960"/>
                  <a:gd name="T50" fmla="*/ 0 w 439"/>
                  <a:gd name="T51" fmla="*/ 0 h 960"/>
                  <a:gd name="T52" fmla="*/ 0 w 439"/>
                  <a:gd name="T53" fmla="*/ 0 h 960"/>
                  <a:gd name="T54" fmla="*/ 0 w 439"/>
                  <a:gd name="T55" fmla="*/ 0 h 960"/>
                  <a:gd name="T56" fmla="*/ 0 w 439"/>
                  <a:gd name="T57" fmla="*/ 0 h 960"/>
                  <a:gd name="T58" fmla="*/ 0 w 439"/>
                  <a:gd name="T59" fmla="*/ 0 h 960"/>
                  <a:gd name="T60" fmla="*/ 0 w 439"/>
                  <a:gd name="T61" fmla="*/ 0 h 960"/>
                  <a:gd name="T62" fmla="*/ 0 w 439"/>
                  <a:gd name="T63" fmla="*/ 0 h 960"/>
                  <a:gd name="T64" fmla="*/ 0 w 439"/>
                  <a:gd name="T65" fmla="*/ 0 h 960"/>
                  <a:gd name="T66" fmla="*/ 0 w 439"/>
                  <a:gd name="T67" fmla="*/ 0 h 9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39"/>
                  <a:gd name="T103" fmla="*/ 0 h 960"/>
                  <a:gd name="T104" fmla="*/ 439 w 439"/>
                  <a:gd name="T105" fmla="*/ 960 h 9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39" h="960">
                    <a:moveTo>
                      <a:pt x="72" y="270"/>
                    </a:moveTo>
                    <a:lnTo>
                      <a:pt x="82" y="289"/>
                    </a:lnTo>
                    <a:lnTo>
                      <a:pt x="85" y="302"/>
                    </a:lnTo>
                    <a:lnTo>
                      <a:pt x="87" y="316"/>
                    </a:lnTo>
                    <a:lnTo>
                      <a:pt x="93" y="336"/>
                    </a:lnTo>
                    <a:lnTo>
                      <a:pt x="107" y="376"/>
                    </a:lnTo>
                    <a:lnTo>
                      <a:pt x="124" y="417"/>
                    </a:lnTo>
                    <a:lnTo>
                      <a:pt x="141" y="455"/>
                    </a:lnTo>
                    <a:lnTo>
                      <a:pt x="157" y="494"/>
                    </a:lnTo>
                    <a:lnTo>
                      <a:pt x="175" y="533"/>
                    </a:lnTo>
                    <a:lnTo>
                      <a:pt x="193" y="572"/>
                    </a:lnTo>
                    <a:lnTo>
                      <a:pt x="210" y="611"/>
                    </a:lnTo>
                    <a:lnTo>
                      <a:pt x="229" y="649"/>
                    </a:lnTo>
                    <a:lnTo>
                      <a:pt x="248" y="687"/>
                    </a:lnTo>
                    <a:lnTo>
                      <a:pt x="267" y="726"/>
                    </a:lnTo>
                    <a:lnTo>
                      <a:pt x="287" y="763"/>
                    </a:lnTo>
                    <a:lnTo>
                      <a:pt x="307" y="802"/>
                    </a:lnTo>
                    <a:lnTo>
                      <a:pt x="326" y="839"/>
                    </a:lnTo>
                    <a:lnTo>
                      <a:pt x="347" y="878"/>
                    </a:lnTo>
                    <a:lnTo>
                      <a:pt x="367" y="915"/>
                    </a:lnTo>
                    <a:lnTo>
                      <a:pt x="388" y="954"/>
                    </a:lnTo>
                    <a:lnTo>
                      <a:pt x="391" y="957"/>
                    </a:lnTo>
                    <a:lnTo>
                      <a:pt x="397" y="958"/>
                    </a:lnTo>
                    <a:lnTo>
                      <a:pt x="404" y="960"/>
                    </a:lnTo>
                    <a:lnTo>
                      <a:pt x="413" y="960"/>
                    </a:lnTo>
                    <a:lnTo>
                      <a:pt x="420" y="960"/>
                    </a:lnTo>
                    <a:lnTo>
                      <a:pt x="427" y="958"/>
                    </a:lnTo>
                    <a:lnTo>
                      <a:pt x="433" y="957"/>
                    </a:lnTo>
                    <a:lnTo>
                      <a:pt x="436" y="954"/>
                    </a:lnTo>
                    <a:lnTo>
                      <a:pt x="439" y="948"/>
                    </a:lnTo>
                    <a:lnTo>
                      <a:pt x="439" y="943"/>
                    </a:lnTo>
                    <a:lnTo>
                      <a:pt x="436" y="937"/>
                    </a:lnTo>
                    <a:lnTo>
                      <a:pt x="432" y="932"/>
                    </a:lnTo>
                    <a:lnTo>
                      <a:pt x="414" y="902"/>
                    </a:lnTo>
                    <a:lnTo>
                      <a:pt x="398" y="874"/>
                    </a:lnTo>
                    <a:lnTo>
                      <a:pt x="380" y="843"/>
                    </a:lnTo>
                    <a:lnTo>
                      <a:pt x="364" y="813"/>
                    </a:lnTo>
                    <a:lnTo>
                      <a:pt x="348" y="784"/>
                    </a:lnTo>
                    <a:lnTo>
                      <a:pt x="332" y="754"/>
                    </a:lnTo>
                    <a:lnTo>
                      <a:pt x="314" y="724"/>
                    </a:lnTo>
                    <a:lnTo>
                      <a:pt x="298" y="694"/>
                    </a:lnTo>
                    <a:lnTo>
                      <a:pt x="269" y="638"/>
                    </a:lnTo>
                    <a:lnTo>
                      <a:pt x="242" y="585"/>
                    </a:lnTo>
                    <a:lnTo>
                      <a:pt x="216" y="532"/>
                    </a:lnTo>
                    <a:lnTo>
                      <a:pt x="193" y="477"/>
                    </a:lnTo>
                    <a:lnTo>
                      <a:pt x="169" y="424"/>
                    </a:lnTo>
                    <a:lnTo>
                      <a:pt x="149" y="369"/>
                    </a:lnTo>
                    <a:lnTo>
                      <a:pt x="128" y="312"/>
                    </a:lnTo>
                    <a:lnTo>
                      <a:pt x="107" y="253"/>
                    </a:lnTo>
                    <a:lnTo>
                      <a:pt x="91" y="220"/>
                    </a:lnTo>
                    <a:lnTo>
                      <a:pt x="75" y="181"/>
                    </a:lnTo>
                    <a:lnTo>
                      <a:pt x="60" y="139"/>
                    </a:lnTo>
                    <a:lnTo>
                      <a:pt x="47" y="99"/>
                    </a:lnTo>
                    <a:lnTo>
                      <a:pt x="35" y="62"/>
                    </a:lnTo>
                    <a:lnTo>
                      <a:pt x="25" y="31"/>
                    </a:lnTo>
                    <a:lnTo>
                      <a:pt x="15" y="1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47"/>
                    </a:lnTo>
                    <a:lnTo>
                      <a:pt x="11" y="82"/>
                    </a:lnTo>
                    <a:lnTo>
                      <a:pt x="16" y="115"/>
                    </a:lnTo>
                    <a:lnTo>
                      <a:pt x="24" y="146"/>
                    </a:lnTo>
                    <a:lnTo>
                      <a:pt x="33" y="179"/>
                    </a:lnTo>
                    <a:lnTo>
                      <a:pt x="43" y="211"/>
                    </a:lnTo>
                    <a:lnTo>
                      <a:pt x="56" y="241"/>
                    </a:lnTo>
                    <a:lnTo>
                      <a:pt x="7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50">
                <a:extLst>
                  <a:ext uri="{FF2B5EF4-FFF2-40B4-BE49-F238E27FC236}">
                    <a16:creationId xmlns:a16="http://schemas.microsoft.com/office/drawing/2014/main" id="{AE96302F-6ED2-4B84-BC4D-AFD5DA90B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972"/>
                <a:ext cx="128" cy="66"/>
              </a:xfrm>
              <a:custGeom>
                <a:avLst/>
                <a:gdLst>
                  <a:gd name="T0" fmla="*/ 0 w 382"/>
                  <a:gd name="T1" fmla="*/ 0 h 198"/>
                  <a:gd name="T2" fmla="*/ 0 w 382"/>
                  <a:gd name="T3" fmla="*/ 0 h 198"/>
                  <a:gd name="T4" fmla="*/ 0 w 382"/>
                  <a:gd name="T5" fmla="*/ 0 h 198"/>
                  <a:gd name="T6" fmla="*/ 0 w 382"/>
                  <a:gd name="T7" fmla="*/ 0 h 198"/>
                  <a:gd name="T8" fmla="*/ 0 w 382"/>
                  <a:gd name="T9" fmla="*/ 0 h 198"/>
                  <a:gd name="T10" fmla="*/ 0 w 382"/>
                  <a:gd name="T11" fmla="*/ 0 h 198"/>
                  <a:gd name="T12" fmla="*/ 0 w 382"/>
                  <a:gd name="T13" fmla="*/ 0 h 198"/>
                  <a:gd name="T14" fmla="*/ 0 w 382"/>
                  <a:gd name="T15" fmla="*/ 0 h 198"/>
                  <a:gd name="T16" fmla="*/ 0 w 382"/>
                  <a:gd name="T17" fmla="*/ 0 h 198"/>
                  <a:gd name="T18" fmla="*/ 0 w 382"/>
                  <a:gd name="T19" fmla="*/ 0 h 198"/>
                  <a:gd name="T20" fmla="*/ 0 w 382"/>
                  <a:gd name="T21" fmla="*/ 0 h 198"/>
                  <a:gd name="T22" fmla="*/ 0 w 382"/>
                  <a:gd name="T23" fmla="*/ 0 h 198"/>
                  <a:gd name="T24" fmla="*/ 0 w 382"/>
                  <a:gd name="T25" fmla="*/ 0 h 198"/>
                  <a:gd name="T26" fmla="*/ 0 w 382"/>
                  <a:gd name="T27" fmla="*/ 0 h 198"/>
                  <a:gd name="T28" fmla="*/ 0 w 382"/>
                  <a:gd name="T29" fmla="*/ 0 h 198"/>
                  <a:gd name="T30" fmla="*/ 0 w 382"/>
                  <a:gd name="T31" fmla="*/ 0 h 198"/>
                  <a:gd name="T32" fmla="*/ 0 w 382"/>
                  <a:gd name="T33" fmla="*/ 0 h 198"/>
                  <a:gd name="T34" fmla="*/ 0 w 382"/>
                  <a:gd name="T35" fmla="*/ 0 h 198"/>
                  <a:gd name="T36" fmla="*/ 0 w 382"/>
                  <a:gd name="T37" fmla="*/ 0 h 198"/>
                  <a:gd name="T38" fmla="*/ 0 w 382"/>
                  <a:gd name="T39" fmla="*/ 0 h 198"/>
                  <a:gd name="T40" fmla="*/ 0 w 382"/>
                  <a:gd name="T41" fmla="*/ 0 h 198"/>
                  <a:gd name="T42" fmla="*/ 0 w 382"/>
                  <a:gd name="T43" fmla="*/ 0 h 198"/>
                  <a:gd name="T44" fmla="*/ 0 w 382"/>
                  <a:gd name="T45" fmla="*/ 0 h 198"/>
                  <a:gd name="T46" fmla="*/ 0 w 382"/>
                  <a:gd name="T47" fmla="*/ 0 h 198"/>
                  <a:gd name="T48" fmla="*/ 0 w 382"/>
                  <a:gd name="T49" fmla="*/ 0 h 198"/>
                  <a:gd name="T50" fmla="*/ 0 w 382"/>
                  <a:gd name="T51" fmla="*/ 0 h 198"/>
                  <a:gd name="T52" fmla="*/ 0 w 382"/>
                  <a:gd name="T53" fmla="*/ 0 h 198"/>
                  <a:gd name="T54" fmla="*/ 0 w 382"/>
                  <a:gd name="T55" fmla="*/ 0 h 198"/>
                  <a:gd name="T56" fmla="*/ 0 w 382"/>
                  <a:gd name="T57" fmla="*/ 0 h 198"/>
                  <a:gd name="T58" fmla="*/ 0 w 382"/>
                  <a:gd name="T59" fmla="*/ 0 h 198"/>
                  <a:gd name="T60" fmla="*/ 0 w 382"/>
                  <a:gd name="T61" fmla="*/ 0 h 198"/>
                  <a:gd name="T62" fmla="*/ 0 w 382"/>
                  <a:gd name="T63" fmla="*/ 0 h 198"/>
                  <a:gd name="T64" fmla="*/ 0 w 382"/>
                  <a:gd name="T65" fmla="*/ 0 h 198"/>
                  <a:gd name="T66" fmla="*/ 0 w 382"/>
                  <a:gd name="T67" fmla="*/ 0 h 198"/>
                  <a:gd name="T68" fmla="*/ 0 w 382"/>
                  <a:gd name="T69" fmla="*/ 0 h 198"/>
                  <a:gd name="T70" fmla="*/ 0 w 382"/>
                  <a:gd name="T71" fmla="*/ 0 h 198"/>
                  <a:gd name="T72" fmla="*/ 0 w 382"/>
                  <a:gd name="T73" fmla="*/ 0 h 198"/>
                  <a:gd name="T74" fmla="*/ 0 w 382"/>
                  <a:gd name="T75" fmla="*/ 0 h 198"/>
                  <a:gd name="T76" fmla="*/ 0 w 382"/>
                  <a:gd name="T77" fmla="*/ 0 h 198"/>
                  <a:gd name="T78" fmla="*/ 0 w 382"/>
                  <a:gd name="T79" fmla="*/ 0 h 198"/>
                  <a:gd name="T80" fmla="*/ 0 w 382"/>
                  <a:gd name="T81" fmla="*/ 0 h 198"/>
                  <a:gd name="T82" fmla="*/ 0 w 382"/>
                  <a:gd name="T83" fmla="*/ 0 h 198"/>
                  <a:gd name="T84" fmla="*/ 0 w 382"/>
                  <a:gd name="T85" fmla="*/ 0 h 198"/>
                  <a:gd name="T86" fmla="*/ 0 w 382"/>
                  <a:gd name="T87" fmla="*/ 0 h 198"/>
                  <a:gd name="T88" fmla="*/ 0 w 382"/>
                  <a:gd name="T89" fmla="*/ 0 h 198"/>
                  <a:gd name="T90" fmla="*/ 0 w 382"/>
                  <a:gd name="T91" fmla="*/ 0 h 1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82"/>
                  <a:gd name="T139" fmla="*/ 0 h 198"/>
                  <a:gd name="T140" fmla="*/ 382 w 382"/>
                  <a:gd name="T141" fmla="*/ 198 h 19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82" h="198">
                    <a:moveTo>
                      <a:pt x="2" y="182"/>
                    </a:moveTo>
                    <a:lnTo>
                      <a:pt x="0" y="187"/>
                    </a:lnTo>
                    <a:lnTo>
                      <a:pt x="0" y="191"/>
                    </a:lnTo>
                    <a:lnTo>
                      <a:pt x="2" y="195"/>
                    </a:lnTo>
                    <a:lnTo>
                      <a:pt x="6" y="198"/>
                    </a:lnTo>
                    <a:lnTo>
                      <a:pt x="30" y="187"/>
                    </a:lnTo>
                    <a:lnTo>
                      <a:pt x="52" y="176"/>
                    </a:lnTo>
                    <a:lnTo>
                      <a:pt x="75" y="166"/>
                    </a:lnTo>
                    <a:lnTo>
                      <a:pt x="99" y="156"/>
                    </a:lnTo>
                    <a:lnTo>
                      <a:pt x="124" y="146"/>
                    </a:lnTo>
                    <a:lnTo>
                      <a:pt x="147" y="138"/>
                    </a:lnTo>
                    <a:lnTo>
                      <a:pt x="171" y="128"/>
                    </a:lnTo>
                    <a:lnTo>
                      <a:pt x="194" y="119"/>
                    </a:lnTo>
                    <a:lnTo>
                      <a:pt x="218" y="109"/>
                    </a:lnTo>
                    <a:lnTo>
                      <a:pt x="241" y="99"/>
                    </a:lnTo>
                    <a:lnTo>
                      <a:pt x="265" y="89"/>
                    </a:lnTo>
                    <a:lnTo>
                      <a:pt x="287" y="77"/>
                    </a:lnTo>
                    <a:lnTo>
                      <a:pt x="310" y="66"/>
                    </a:lnTo>
                    <a:lnTo>
                      <a:pt x="332" y="54"/>
                    </a:lnTo>
                    <a:lnTo>
                      <a:pt x="354" y="41"/>
                    </a:lnTo>
                    <a:lnTo>
                      <a:pt x="376" y="27"/>
                    </a:lnTo>
                    <a:lnTo>
                      <a:pt x="381" y="23"/>
                    </a:lnTo>
                    <a:lnTo>
                      <a:pt x="382" y="17"/>
                    </a:lnTo>
                    <a:lnTo>
                      <a:pt x="382" y="11"/>
                    </a:lnTo>
                    <a:lnTo>
                      <a:pt x="379" y="7"/>
                    </a:lnTo>
                    <a:lnTo>
                      <a:pt x="375" y="3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359" y="3"/>
                    </a:lnTo>
                    <a:lnTo>
                      <a:pt x="335" y="16"/>
                    </a:lnTo>
                    <a:lnTo>
                      <a:pt x="309" y="28"/>
                    </a:lnTo>
                    <a:lnTo>
                      <a:pt x="281" y="41"/>
                    </a:lnTo>
                    <a:lnTo>
                      <a:pt x="253" y="56"/>
                    </a:lnTo>
                    <a:lnTo>
                      <a:pt x="223" y="70"/>
                    </a:lnTo>
                    <a:lnTo>
                      <a:pt x="193" y="84"/>
                    </a:lnTo>
                    <a:lnTo>
                      <a:pt x="163" y="97"/>
                    </a:lnTo>
                    <a:lnTo>
                      <a:pt x="135" y="112"/>
                    </a:lnTo>
                    <a:lnTo>
                      <a:pt x="107" y="125"/>
                    </a:lnTo>
                    <a:lnTo>
                      <a:pt x="83" y="136"/>
                    </a:lnTo>
                    <a:lnTo>
                      <a:pt x="61" y="148"/>
                    </a:lnTo>
                    <a:lnTo>
                      <a:pt x="40" y="158"/>
                    </a:lnTo>
                    <a:lnTo>
                      <a:pt x="24" y="166"/>
                    </a:lnTo>
                    <a:lnTo>
                      <a:pt x="12" y="174"/>
                    </a:lnTo>
                    <a:lnTo>
                      <a:pt x="5" y="179"/>
                    </a:lnTo>
                    <a:lnTo>
                      <a:pt x="2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51">
                <a:extLst>
                  <a:ext uri="{FF2B5EF4-FFF2-40B4-BE49-F238E27FC236}">
                    <a16:creationId xmlns:a16="http://schemas.microsoft.com/office/drawing/2014/main" id="{D2414E7C-C239-43FF-9A73-A7193BF28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" y="4693"/>
                <a:ext cx="76" cy="80"/>
              </a:xfrm>
              <a:custGeom>
                <a:avLst/>
                <a:gdLst>
                  <a:gd name="T0" fmla="*/ 0 w 229"/>
                  <a:gd name="T1" fmla="*/ 0 h 240"/>
                  <a:gd name="T2" fmla="*/ 0 w 229"/>
                  <a:gd name="T3" fmla="*/ 0 h 240"/>
                  <a:gd name="T4" fmla="*/ 0 w 229"/>
                  <a:gd name="T5" fmla="*/ 0 h 240"/>
                  <a:gd name="T6" fmla="*/ 0 w 229"/>
                  <a:gd name="T7" fmla="*/ 0 h 240"/>
                  <a:gd name="T8" fmla="*/ 0 w 229"/>
                  <a:gd name="T9" fmla="*/ 0 h 240"/>
                  <a:gd name="T10" fmla="*/ 0 w 229"/>
                  <a:gd name="T11" fmla="*/ 0 h 240"/>
                  <a:gd name="T12" fmla="*/ 0 w 229"/>
                  <a:gd name="T13" fmla="*/ 0 h 240"/>
                  <a:gd name="T14" fmla="*/ 0 w 229"/>
                  <a:gd name="T15" fmla="*/ 0 h 240"/>
                  <a:gd name="T16" fmla="*/ 0 w 229"/>
                  <a:gd name="T17" fmla="*/ 0 h 240"/>
                  <a:gd name="T18" fmla="*/ 0 w 229"/>
                  <a:gd name="T19" fmla="*/ 0 h 240"/>
                  <a:gd name="T20" fmla="*/ 0 w 229"/>
                  <a:gd name="T21" fmla="*/ 0 h 240"/>
                  <a:gd name="T22" fmla="*/ 0 w 229"/>
                  <a:gd name="T23" fmla="*/ 0 h 240"/>
                  <a:gd name="T24" fmla="*/ 0 w 229"/>
                  <a:gd name="T25" fmla="*/ 0 h 240"/>
                  <a:gd name="T26" fmla="*/ 0 w 229"/>
                  <a:gd name="T27" fmla="*/ 0 h 240"/>
                  <a:gd name="T28" fmla="*/ 0 w 229"/>
                  <a:gd name="T29" fmla="*/ 0 h 240"/>
                  <a:gd name="T30" fmla="*/ 0 w 229"/>
                  <a:gd name="T31" fmla="*/ 0 h 240"/>
                  <a:gd name="T32" fmla="*/ 0 w 229"/>
                  <a:gd name="T33" fmla="*/ 0 h 240"/>
                  <a:gd name="T34" fmla="*/ 0 w 229"/>
                  <a:gd name="T35" fmla="*/ 0 h 240"/>
                  <a:gd name="T36" fmla="*/ 0 w 229"/>
                  <a:gd name="T37" fmla="*/ 0 h 240"/>
                  <a:gd name="T38" fmla="*/ 0 w 229"/>
                  <a:gd name="T39" fmla="*/ 0 h 240"/>
                  <a:gd name="T40" fmla="*/ 0 w 229"/>
                  <a:gd name="T41" fmla="*/ 0 h 240"/>
                  <a:gd name="T42" fmla="*/ 0 w 229"/>
                  <a:gd name="T43" fmla="*/ 0 h 240"/>
                  <a:gd name="T44" fmla="*/ 0 w 229"/>
                  <a:gd name="T45" fmla="*/ 0 h 240"/>
                  <a:gd name="T46" fmla="*/ 0 w 229"/>
                  <a:gd name="T47" fmla="*/ 0 h 240"/>
                  <a:gd name="T48" fmla="*/ 0 w 229"/>
                  <a:gd name="T49" fmla="*/ 0 h 240"/>
                  <a:gd name="T50" fmla="*/ 0 w 229"/>
                  <a:gd name="T51" fmla="*/ 0 h 240"/>
                  <a:gd name="T52" fmla="*/ 0 w 229"/>
                  <a:gd name="T53" fmla="*/ 0 h 240"/>
                  <a:gd name="T54" fmla="*/ 0 w 229"/>
                  <a:gd name="T55" fmla="*/ 0 h 240"/>
                  <a:gd name="T56" fmla="*/ 0 w 229"/>
                  <a:gd name="T57" fmla="*/ 0 h 240"/>
                  <a:gd name="T58" fmla="*/ 0 w 229"/>
                  <a:gd name="T59" fmla="*/ 0 h 240"/>
                  <a:gd name="T60" fmla="*/ 0 w 229"/>
                  <a:gd name="T61" fmla="*/ 0 h 240"/>
                  <a:gd name="T62" fmla="*/ 0 w 229"/>
                  <a:gd name="T63" fmla="*/ 0 h 240"/>
                  <a:gd name="T64" fmla="*/ 0 w 229"/>
                  <a:gd name="T65" fmla="*/ 0 h 240"/>
                  <a:gd name="T66" fmla="*/ 0 w 229"/>
                  <a:gd name="T67" fmla="*/ 0 h 240"/>
                  <a:gd name="T68" fmla="*/ 0 w 229"/>
                  <a:gd name="T69" fmla="*/ 0 h 240"/>
                  <a:gd name="T70" fmla="*/ 0 w 229"/>
                  <a:gd name="T71" fmla="*/ 0 h 240"/>
                  <a:gd name="T72" fmla="*/ 0 w 229"/>
                  <a:gd name="T73" fmla="*/ 0 h 240"/>
                  <a:gd name="T74" fmla="*/ 0 w 229"/>
                  <a:gd name="T75" fmla="*/ 0 h 24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29"/>
                  <a:gd name="T115" fmla="*/ 0 h 240"/>
                  <a:gd name="T116" fmla="*/ 229 w 229"/>
                  <a:gd name="T117" fmla="*/ 240 h 24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29" h="240">
                    <a:moveTo>
                      <a:pt x="126" y="4"/>
                    </a:moveTo>
                    <a:lnTo>
                      <a:pt x="119" y="3"/>
                    </a:lnTo>
                    <a:lnTo>
                      <a:pt x="111" y="3"/>
                    </a:lnTo>
                    <a:lnTo>
                      <a:pt x="105" y="1"/>
                    </a:lnTo>
                    <a:lnTo>
                      <a:pt x="102" y="1"/>
                    </a:lnTo>
                    <a:lnTo>
                      <a:pt x="94" y="0"/>
                    </a:lnTo>
                    <a:lnTo>
                      <a:pt x="83" y="0"/>
                    </a:lnTo>
                    <a:lnTo>
                      <a:pt x="75" y="1"/>
                    </a:lnTo>
                    <a:lnTo>
                      <a:pt x="66" y="3"/>
                    </a:lnTo>
                    <a:lnTo>
                      <a:pt x="57" y="4"/>
                    </a:lnTo>
                    <a:lnTo>
                      <a:pt x="48" y="9"/>
                    </a:lnTo>
                    <a:lnTo>
                      <a:pt x="41" y="13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6" y="55"/>
                    </a:lnTo>
                    <a:lnTo>
                      <a:pt x="1" y="76"/>
                    </a:lnTo>
                    <a:lnTo>
                      <a:pt x="0" y="98"/>
                    </a:lnTo>
                    <a:lnTo>
                      <a:pt x="3" y="121"/>
                    </a:lnTo>
                    <a:lnTo>
                      <a:pt x="8" y="144"/>
                    </a:lnTo>
                    <a:lnTo>
                      <a:pt x="16" y="167"/>
                    </a:lnTo>
                    <a:lnTo>
                      <a:pt x="26" y="187"/>
                    </a:lnTo>
                    <a:lnTo>
                      <a:pt x="35" y="200"/>
                    </a:lnTo>
                    <a:lnTo>
                      <a:pt x="45" y="213"/>
                    </a:lnTo>
                    <a:lnTo>
                      <a:pt x="57" y="223"/>
                    </a:lnTo>
                    <a:lnTo>
                      <a:pt x="70" y="230"/>
                    </a:lnTo>
                    <a:lnTo>
                      <a:pt x="85" y="236"/>
                    </a:lnTo>
                    <a:lnTo>
                      <a:pt x="101" y="240"/>
                    </a:lnTo>
                    <a:lnTo>
                      <a:pt x="116" y="240"/>
                    </a:lnTo>
                    <a:lnTo>
                      <a:pt x="132" y="237"/>
                    </a:lnTo>
                    <a:lnTo>
                      <a:pt x="154" y="228"/>
                    </a:lnTo>
                    <a:lnTo>
                      <a:pt x="174" y="218"/>
                    </a:lnTo>
                    <a:lnTo>
                      <a:pt x="192" y="204"/>
                    </a:lnTo>
                    <a:lnTo>
                      <a:pt x="208" y="188"/>
                    </a:lnTo>
                    <a:lnTo>
                      <a:pt x="218" y="171"/>
                    </a:lnTo>
                    <a:lnTo>
                      <a:pt x="226" y="151"/>
                    </a:lnTo>
                    <a:lnTo>
                      <a:pt x="229" y="131"/>
                    </a:lnTo>
                    <a:lnTo>
                      <a:pt x="226" y="109"/>
                    </a:lnTo>
                    <a:lnTo>
                      <a:pt x="224" y="103"/>
                    </a:lnTo>
                    <a:lnTo>
                      <a:pt x="221" y="98"/>
                    </a:lnTo>
                    <a:lnTo>
                      <a:pt x="215" y="95"/>
                    </a:lnTo>
                    <a:lnTo>
                      <a:pt x="210" y="93"/>
                    </a:lnTo>
                    <a:lnTo>
                      <a:pt x="204" y="95"/>
                    </a:lnTo>
                    <a:lnTo>
                      <a:pt x="198" y="99"/>
                    </a:lnTo>
                    <a:lnTo>
                      <a:pt x="195" y="105"/>
                    </a:lnTo>
                    <a:lnTo>
                      <a:pt x="195" y="111"/>
                    </a:lnTo>
                    <a:lnTo>
                      <a:pt x="193" y="126"/>
                    </a:lnTo>
                    <a:lnTo>
                      <a:pt x="189" y="142"/>
                    </a:lnTo>
                    <a:lnTo>
                      <a:pt x="183" y="158"/>
                    </a:lnTo>
                    <a:lnTo>
                      <a:pt x="174" y="171"/>
                    </a:lnTo>
                    <a:lnTo>
                      <a:pt x="164" y="181"/>
                    </a:lnTo>
                    <a:lnTo>
                      <a:pt x="149" y="190"/>
                    </a:lnTo>
                    <a:lnTo>
                      <a:pt x="133" y="195"/>
                    </a:lnTo>
                    <a:lnTo>
                      <a:pt x="113" y="198"/>
                    </a:lnTo>
                    <a:lnTo>
                      <a:pt x="92" y="197"/>
                    </a:lnTo>
                    <a:lnTo>
                      <a:pt x="76" y="188"/>
                    </a:lnTo>
                    <a:lnTo>
                      <a:pt x="63" y="177"/>
                    </a:lnTo>
                    <a:lnTo>
                      <a:pt x="54" y="161"/>
                    </a:lnTo>
                    <a:lnTo>
                      <a:pt x="47" y="142"/>
                    </a:lnTo>
                    <a:lnTo>
                      <a:pt x="41" y="124"/>
                    </a:lnTo>
                    <a:lnTo>
                      <a:pt x="36" y="103"/>
                    </a:lnTo>
                    <a:lnTo>
                      <a:pt x="35" y="85"/>
                    </a:lnTo>
                    <a:lnTo>
                      <a:pt x="35" y="73"/>
                    </a:lnTo>
                    <a:lnTo>
                      <a:pt x="36" y="62"/>
                    </a:lnTo>
                    <a:lnTo>
                      <a:pt x="41" y="50"/>
                    </a:lnTo>
                    <a:lnTo>
                      <a:pt x="48" y="40"/>
                    </a:lnTo>
                    <a:lnTo>
                      <a:pt x="55" y="33"/>
                    </a:lnTo>
                    <a:lnTo>
                      <a:pt x="66" y="26"/>
                    </a:lnTo>
                    <a:lnTo>
                      <a:pt x="77" y="21"/>
                    </a:lnTo>
                    <a:lnTo>
                      <a:pt x="92" y="19"/>
                    </a:lnTo>
                    <a:lnTo>
                      <a:pt x="97" y="19"/>
                    </a:lnTo>
                    <a:lnTo>
                      <a:pt x="105" y="19"/>
                    </a:lnTo>
                    <a:lnTo>
                      <a:pt x="120" y="19"/>
                    </a:lnTo>
                    <a:lnTo>
                      <a:pt x="135" y="21"/>
                    </a:lnTo>
                    <a:lnTo>
                      <a:pt x="139" y="20"/>
                    </a:lnTo>
                    <a:lnTo>
                      <a:pt x="139" y="14"/>
                    </a:lnTo>
                    <a:lnTo>
                      <a:pt x="133" y="9"/>
                    </a:lnTo>
                    <a:lnTo>
                      <a:pt x="126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52">
                <a:extLst>
                  <a:ext uri="{FF2B5EF4-FFF2-40B4-BE49-F238E27FC236}">
                    <a16:creationId xmlns:a16="http://schemas.microsoft.com/office/drawing/2014/main" id="{91184B70-0A75-48D8-9A76-33A0ED94C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1" y="4895"/>
                <a:ext cx="93" cy="90"/>
              </a:xfrm>
              <a:custGeom>
                <a:avLst/>
                <a:gdLst>
                  <a:gd name="T0" fmla="*/ 0 w 281"/>
                  <a:gd name="T1" fmla="*/ 0 h 270"/>
                  <a:gd name="T2" fmla="*/ 0 w 281"/>
                  <a:gd name="T3" fmla="*/ 0 h 270"/>
                  <a:gd name="T4" fmla="*/ 0 w 281"/>
                  <a:gd name="T5" fmla="*/ 0 h 270"/>
                  <a:gd name="T6" fmla="*/ 0 w 281"/>
                  <a:gd name="T7" fmla="*/ 0 h 270"/>
                  <a:gd name="T8" fmla="*/ 0 w 281"/>
                  <a:gd name="T9" fmla="*/ 0 h 270"/>
                  <a:gd name="T10" fmla="*/ 0 w 281"/>
                  <a:gd name="T11" fmla="*/ 0 h 270"/>
                  <a:gd name="T12" fmla="*/ 0 w 281"/>
                  <a:gd name="T13" fmla="*/ 0 h 270"/>
                  <a:gd name="T14" fmla="*/ 0 w 281"/>
                  <a:gd name="T15" fmla="*/ 0 h 270"/>
                  <a:gd name="T16" fmla="*/ 0 w 281"/>
                  <a:gd name="T17" fmla="*/ 0 h 270"/>
                  <a:gd name="T18" fmla="*/ 0 w 281"/>
                  <a:gd name="T19" fmla="*/ 0 h 270"/>
                  <a:gd name="T20" fmla="*/ 0 w 281"/>
                  <a:gd name="T21" fmla="*/ 0 h 270"/>
                  <a:gd name="T22" fmla="*/ 0 w 281"/>
                  <a:gd name="T23" fmla="*/ 0 h 270"/>
                  <a:gd name="T24" fmla="*/ 0 w 281"/>
                  <a:gd name="T25" fmla="*/ 0 h 270"/>
                  <a:gd name="T26" fmla="*/ 0 w 281"/>
                  <a:gd name="T27" fmla="*/ 0 h 270"/>
                  <a:gd name="T28" fmla="*/ 0 w 281"/>
                  <a:gd name="T29" fmla="*/ 0 h 270"/>
                  <a:gd name="T30" fmla="*/ 0 w 281"/>
                  <a:gd name="T31" fmla="*/ 0 h 270"/>
                  <a:gd name="T32" fmla="*/ 0 w 281"/>
                  <a:gd name="T33" fmla="*/ 0 h 270"/>
                  <a:gd name="T34" fmla="*/ 0 w 281"/>
                  <a:gd name="T35" fmla="*/ 0 h 270"/>
                  <a:gd name="T36" fmla="*/ 0 w 281"/>
                  <a:gd name="T37" fmla="*/ 0 h 270"/>
                  <a:gd name="T38" fmla="*/ 0 w 281"/>
                  <a:gd name="T39" fmla="*/ 0 h 270"/>
                  <a:gd name="T40" fmla="*/ 0 w 281"/>
                  <a:gd name="T41" fmla="*/ 0 h 270"/>
                  <a:gd name="T42" fmla="*/ 0 w 281"/>
                  <a:gd name="T43" fmla="*/ 0 h 270"/>
                  <a:gd name="T44" fmla="*/ 0 w 281"/>
                  <a:gd name="T45" fmla="*/ 0 h 270"/>
                  <a:gd name="T46" fmla="*/ 0 w 281"/>
                  <a:gd name="T47" fmla="*/ 0 h 270"/>
                  <a:gd name="T48" fmla="*/ 0 w 281"/>
                  <a:gd name="T49" fmla="*/ 0 h 270"/>
                  <a:gd name="T50" fmla="*/ 0 w 281"/>
                  <a:gd name="T51" fmla="*/ 0 h 270"/>
                  <a:gd name="T52" fmla="*/ 0 w 281"/>
                  <a:gd name="T53" fmla="*/ 0 h 270"/>
                  <a:gd name="T54" fmla="*/ 0 w 281"/>
                  <a:gd name="T55" fmla="*/ 0 h 270"/>
                  <a:gd name="T56" fmla="*/ 0 w 281"/>
                  <a:gd name="T57" fmla="*/ 0 h 270"/>
                  <a:gd name="T58" fmla="*/ 0 w 281"/>
                  <a:gd name="T59" fmla="*/ 0 h 270"/>
                  <a:gd name="T60" fmla="*/ 0 w 281"/>
                  <a:gd name="T61" fmla="*/ 0 h 270"/>
                  <a:gd name="T62" fmla="*/ 0 w 281"/>
                  <a:gd name="T63" fmla="*/ 0 h 270"/>
                  <a:gd name="T64" fmla="*/ 0 w 281"/>
                  <a:gd name="T65" fmla="*/ 0 h 270"/>
                  <a:gd name="T66" fmla="*/ 0 w 281"/>
                  <a:gd name="T67" fmla="*/ 0 h 27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81"/>
                  <a:gd name="T103" fmla="*/ 0 h 270"/>
                  <a:gd name="T104" fmla="*/ 281 w 281"/>
                  <a:gd name="T105" fmla="*/ 270 h 27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81" h="270">
                    <a:moveTo>
                      <a:pt x="75" y="5"/>
                    </a:moveTo>
                    <a:lnTo>
                      <a:pt x="61" y="10"/>
                    </a:lnTo>
                    <a:lnTo>
                      <a:pt x="47" y="19"/>
                    </a:lnTo>
                    <a:lnTo>
                      <a:pt x="34" y="28"/>
                    </a:lnTo>
                    <a:lnTo>
                      <a:pt x="24" y="39"/>
                    </a:lnTo>
                    <a:lnTo>
                      <a:pt x="15" y="52"/>
                    </a:lnTo>
                    <a:lnTo>
                      <a:pt x="8" y="65"/>
                    </a:lnTo>
                    <a:lnTo>
                      <a:pt x="3" y="81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2" y="130"/>
                    </a:lnTo>
                    <a:lnTo>
                      <a:pt x="6" y="145"/>
                    </a:lnTo>
                    <a:lnTo>
                      <a:pt x="12" y="161"/>
                    </a:lnTo>
                    <a:lnTo>
                      <a:pt x="18" y="176"/>
                    </a:lnTo>
                    <a:lnTo>
                      <a:pt x="27" y="191"/>
                    </a:lnTo>
                    <a:lnTo>
                      <a:pt x="37" y="204"/>
                    </a:lnTo>
                    <a:lnTo>
                      <a:pt x="49" y="217"/>
                    </a:lnTo>
                    <a:lnTo>
                      <a:pt x="65" y="232"/>
                    </a:lnTo>
                    <a:lnTo>
                      <a:pt x="83" y="245"/>
                    </a:lnTo>
                    <a:lnTo>
                      <a:pt x="102" y="258"/>
                    </a:lnTo>
                    <a:lnTo>
                      <a:pt x="122" y="266"/>
                    </a:lnTo>
                    <a:lnTo>
                      <a:pt x="143" y="270"/>
                    </a:lnTo>
                    <a:lnTo>
                      <a:pt x="165" y="270"/>
                    </a:lnTo>
                    <a:lnTo>
                      <a:pt x="185" y="265"/>
                    </a:lnTo>
                    <a:lnTo>
                      <a:pt x="206" y="252"/>
                    </a:lnTo>
                    <a:lnTo>
                      <a:pt x="219" y="240"/>
                    </a:lnTo>
                    <a:lnTo>
                      <a:pt x="232" y="229"/>
                    </a:lnTo>
                    <a:lnTo>
                      <a:pt x="244" y="216"/>
                    </a:lnTo>
                    <a:lnTo>
                      <a:pt x="254" y="203"/>
                    </a:lnTo>
                    <a:lnTo>
                      <a:pt x="263" y="189"/>
                    </a:lnTo>
                    <a:lnTo>
                      <a:pt x="270" y="174"/>
                    </a:lnTo>
                    <a:lnTo>
                      <a:pt x="276" y="158"/>
                    </a:lnTo>
                    <a:lnTo>
                      <a:pt x="279" y="141"/>
                    </a:lnTo>
                    <a:lnTo>
                      <a:pt x="281" y="134"/>
                    </a:lnTo>
                    <a:lnTo>
                      <a:pt x="279" y="127"/>
                    </a:lnTo>
                    <a:lnTo>
                      <a:pt x="275" y="121"/>
                    </a:lnTo>
                    <a:lnTo>
                      <a:pt x="268" y="117"/>
                    </a:lnTo>
                    <a:lnTo>
                      <a:pt x="259" y="117"/>
                    </a:lnTo>
                    <a:lnTo>
                      <a:pt x="251" y="118"/>
                    </a:lnTo>
                    <a:lnTo>
                      <a:pt x="245" y="122"/>
                    </a:lnTo>
                    <a:lnTo>
                      <a:pt x="243" y="130"/>
                    </a:lnTo>
                    <a:lnTo>
                      <a:pt x="243" y="133"/>
                    </a:lnTo>
                    <a:lnTo>
                      <a:pt x="240" y="140"/>
                    </a:lnTo>
                    <a:lnTo>
                      <a:pt x="235" y="151"/>
                    </a:lnTo>
                    <a:lnTo>
                      <a:pt x="229" y="164"/>
                    </a:lnTo>
                    <a:lnTo>
                      <a:pt x="222" y="179"/>
                    </a:lnTo>
                    <a:lnTo>
                      <a:pt x="210" y="191"/>
                    </a:lnTo>
                    <a:lnTo>
                      <a:pt x="199" y="203"/>
                    </a:lnTo>
                    <a:lnTo>
                      <a:pt x="182" y="210"/>
                    </a:lnTo>
                    <a:lnTo>
                      <a:pt x="154" y="212"/>
                    </a:lnTo>
                    <a:lnTo>
                      <a:pt x="127" y="207"/>
                    </a:lnTo>
                    <a:lnTo>
                      <a:pt x="100" y="197"/>
                    </a:lnTo>
                    <a:lnTo>
                      <a:pt x="78" y="181"/>
                    </a:lnTo>
                    <a:lnTo>
                      <a:pt x="59" y="163"/>
                    </a:lnTo>
                    <a:lnTo>
                      <a:pt x="46" y="140"/>
                    </a:lnTo>
                    <a:lnTo>
                      <a:pt x="40" y="114"/>
                    </a:lnTo>
                    <a:lnTo>
                      <a:pt x="40" y="87"/>
                    </a:lnTo>
                    <a:lnTo>
                      <a:pt x="44" y="74"/>
                    </a:lnTo>
                    <a:lnTo>
                      <a:pt x="50" y="62"/>
                    </a:lnTo>
                    <a:lnTo>
                      <a:pt x="59" y="51"/>
                    </a:lnTo>
                    <a:lnTo>
                      <a:pt x="69" y="41"/>
                    </a:lnTo>
                    <a:lnTo>
                      <a:pt x="80" y="31"/>
                    </a:lnTo>
                    <a:lnTo>
                      <a:pt x="91" y="23"/>
                    </a:lnTo>
                    <a:lnTo>
                      <a:pt x="102" y="19"/>
                    </a:lnTo>
                    <a:lnTo>
                      <a:pt x="112" y="16"/>
                    </a:lnTo>
                    <a:lnTo>
                      <a:pt x="110" y="5"/>
                    </a:lnTo>
                    <a:lnTo>
                      <a:pt x="102" y="0"/>
                    </a:lnTo>
                    <a:lnTo>
                      <a:pt x="88" y="2"/>
                    </a:lnTo>
                    <a:lnTo>
                      <a:pt x="7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53">
                <a:extLst>
                  <a:ext uri="{FF2B5EF4-FFF2-40B4-BE49-F238E27FC236}">
                    <a16:creationId xmlns:a16="http://schemas.microsoft.com/office/drawing/2014/main" id="{FF1F85C2-846F-409C-A3F4-4A7306065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" y="4921"/>
                <a:ext cx="5" cy="4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w 15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5"/>
                  <a:gd name="T55" fmla="*/ 0 h 13"/>
                  <a:gd name="T56" fmla="*/ 15 w 15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5" h="13">
                    <a:moveTo>
                      <a:pt x="0" y="6"/>
                    </a:moveTo>
                    <a:lnTo>
                      <a:pt x="2" y="9"/>
                    </a:lnTo>
                    <a:lnTo>
                      <a:pt x="3" y="11"/>
                    </a:lnTo>
                    <a:lnTo>
                      <a:pt x="5" y="13"/>
                    </a:lnTo>
                    <a:lnTo>
                      <a:pt x="8" y="13"/>
                    </a:lnTo>
                    <a:lnTo>
                      <a:pt x="11" y="13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54">
                <a:extLst>
                  <a:ext uri="{FF2B5EF4-FFF2-40B4-BE49-F238E27FC236}">
                    <a16:creationId xmlns:a16="http://schemas.microsoft.com/office/drawing/2014/main" id="{F0432579-C6B8-4511-855D-AF724A4C1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" y="4911"/>
                <a:ext cx="6" cy="6"/>
              </a:xfrm>
              <a:custGeom>
                <a:avLst/>
                <a:gdLst>
                  <a:gd name="T0" fmla="*/ 0 w 17"/>
                  <a:gd name="T1" fmla="*/ 0 h 17"/>
                  <a:gd name="T2" fmla="*/ 0 w 17"/>
                  <a:gd name="T3" fmla="*/ 0 h 17"/>
                  <a:gd name="T4" fmla="*/ 0 w 17"/>
                  <a:gd name="T5" fmla="*/ 0 h 17"/>
                  <a:gd name="T6" fmla="*/ 0 w 17"/>
                  <a:gd name="T7" fmla="*/ 0 h 17"/>
                  <a:gd name="T8" fmla="*/ 0 w 17"/>
                  <a:gd name="T9" fmla="*/ 0 h 17"/>
                  <a:gd name="T10" fmla="*/ 0 w 17"/>
                  <a:gd name="T11" fmla="*/ 0 h 17"/>
                  <a:gd name="T12" fmla="*/ 0 w 17"/>
                  <a:gd name="T13" fmla="*/ 0 h 17"/>
                  <a:gd name="T14" fmla="*/ 0 w 17"/>
                  <a:gd name="T15" fmla="*/ 0 h 17"/>
                  <a:gd name="T16" fmla="*/ 0 w 17"/>
                  <a:gd name="T17" fmla="*/ 0 h 17"/>
                  <a:gd name="T18" fmla="*/ 0 w 17"/>
                  <a:gd name="T19" fmla="*/ 0 h 17"/>
                  <a:gd name="T20" fmla="*/ 0 w 17"/>
                  <a:gd name="T21" fmla="*/ 0 h 17"/>
                  <a:gd name="T22" fmla="*/ 0 w 17"/>
                  <a:gd name="T23" fmla="*/ 0 h 17"/>
                  <a:gd name="T24" fmla="*/ 0 w 17"/>
                  <a:gd name="T25" fmla="*/ 0 h 17"/>
                  <a:gd name="T26" fmla="*/ 0 w 17"/>
                  <a:gd name="T27" fmla="*/ 0 h 17"/>
                  <a:gd name="T28" fmla="*/ 0 w 17"/>
                  <a:gd name="T29" fmla="*/ 0 h 17"/>
                  <a:gd name="T30" fmla="*/ 0 w 17"/>
                  <a:gd name="T31" fmla="*/ 0 h 17"/>
                  <a:gd name="T32" fmla="*/ 0 w 17"/>
                  <a:gd name="T33" fmla="*/ 0 h 17"/>
                  <a:gd name="T34" fmla="*/ 0 w 17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"/>
                  <a:gd name="T55" fmla="*/ 0 h 17"/>
                  <a:gd name="T56" fmla="*/ 17 w 17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" h="17">
                    <a:moveTo>
                      <a:pt x="0" y="9"/>
                    </a:moveTo>
                    <a:lnTo>
                      <a:pt x="1" y="13"/>
                    </a:lnTo>
                    <a:lnTo>
                      <a:pt x="3" y="15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3" y="17"/>
                    </a:lnTo>
                    <a:lnTo>
                      <a:pt x="16" y="15"/>
                    </a:lnTo>
                    <a:lnTo>
                      <a:pt x="17" y="13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55">
                <a:extLst>
                  <a:ext uri="{FF2B5EF4-FFF2-40B4-BE49-F238E27FC236}">
                    <a16:creationId xmlns:a16="http://schemas.microsoft.com/office/drawing/2014/main" id="{897AF52A-4D04-47B6-B126-FAF69690C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8" y="4904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0 w 9"/>
                  <a:gd name="T5" fmla="*/ 0 h 9"/>
                  <a:gd name="T6" fmla="*/ 0 w 9"/>
                  <a:gd name="T7" fmla="*/ 0 h 9"/>
                  <a:gd name="T8" fmla="*/ 0 w 9"/>
                  <a:gd name="T9" fmla="*/ 0 h 9"/>
                  <a:gd name="T10" fmla="*/ 0 w 9"/>
                  <a:gd name="T11" fmla="*/ 0 h 9"/>
                  <a:gd name="T12" fmla="*/ 0 w 9"/>
                  <a:gd name="T13" fmla="*/ 0 h 9"/>
                  <a:gd name="T14" fmla="*/ 0 w 9"/>
                  <a:gd name="T15" fmla="*/ 0 h 9"/>
                  <a:gd name="T16" fmla="*/ 0 w 9"/>
                  <a:gd name="T17" fmla="*/ 0 h 9"/>
                  <a:gd name="T18" fmla="*/ 0 w 9"/>
                  <a:gd name="T19" fmla="*/ 0 h 9"/>
                  <a:gd name="T20" fmla="*/ 0 w 9"/>
                  <a:gd name="T21" fmla="*/ 0 h 9"/>
                  <a:gd name="T22" fmla="*/ 0 w 9"/>
                  <a:gd name="T23" fmla="*/ 0 h 9"/>
                  <a:gd name="T24" fmla="*/ 0 w 9"/>
                  <a:gd name="T25" fmla="*/ 0 h 9"/>
                  <a:gd name="T26" fmla="*/ 0 w 9"/>
                  <a:gd name="T27" fmla="*/ 0 h 9"/>
                  <a:gd name="T28" fmla="*/ 0 w 9"/>
                  <a:gd name="T29" fmla="*/ 0 h 9"/>
                  <a:gd name="T30" fmla="*/ 0 w 9"/>
                  <a:gd name="T31" fmla="*/ 0 h 9"/>
                  <a:gd name="T32" fmla="*/ 0 w 9"/>
                  <a:gd name="T33" fmla="*/ 0 h 9"/>
                  <a:gd name="T34" fmla="*/ 0 w 9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"/>
                  <a:gd name="T55" fmla="*/ 0 h 9"/>
                  <a:gd name="T56" fmla="*/ 9 w 9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56">
                <a:extLst>
                  <a:ext uri="{FF2B5EF4-FFF2-40B4-BE49-F238E27FC236}">
                    <a16:creationId xmlns:a16="http://schemas.microsoft.com/office/drawing/2014/main" id="{46DD3FBF-0855-4A7F-AE6B-7A6529E81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" y="4927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4"/>
                    </a:moveTo>
                    <a:lnTo>
                      <a:pt x="0" y="5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57">
                <a:extLst>
                  <a:ext uri="{FF2B5EF4-FFF2-40B4-BE49-F238E27FC236}">
                    <a16:creationId xmlns:a16="http://schemas.microsoft.com/office/drawing/2014/main" id="{DB8B6E07-8073-4FAB-91AD-E23AE471E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" y="4936"/>
                <a:ext cx="2" cy="3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0 w 7"/>
                  <a:gd name="T5" fmla="*/ 0 h 9"/>
                  <a:gd name="T6" fmla="*/ 0 w 7"/>
                  <a:gd name="T7" fmla="*/ 0 h 9"/>
                  <a:gd name="T8" fmla="*/ 0 w 7"/>
                  <a:gd name="T9" fmla="*/ 0 h 9"/>
                  <a:gd name="T10" fmla="*/ 0 w 7"/>
                  <a:gd name="T11" fmla="*/ 0 h 9"/>
                  <a:gd name="T12" fmla="*/ 0 w 7"/>
                  <a:gd name="T13" fmla="*/ 0 h 9"/>
                  <a:gd name="T14" fmla="*/ 0 w 7"/>
                  <a:gd name="T15" fmla="*/ 0 h 9"/>
                  <a:gd name="T16" fmla="*/ 0 w 7"/>
                  <a:gd name="T17" fmla="*/ 0 h 9"/>
                  <a:gd name="T18" fmla="*/ 0 w 7"/>
                  <a:gd name="T19" fmla="*/ 0 h 9"/>
                  <a:gd name="T20" fmla="*/ 0 w 7"/>
                  <a:gd name="T21" fmla="*/ 0 h 9"/>
                  <a:gd name="T22" fmla="*/ 0 w 7"/>
                  <a:gd name="T23" fmla="*/ 0 h 9"/>
                  <a:gd name="T24" fmla="*/ 0 w 7"/>
                  <a:gd name="T25" fmla="*/ 0 h 9"/>
                  <a:gd name="T26" fmla="*/ 0 w 7"/>
                  <a:gd name="T27" fmla="*/ 0 h 9"/>
                  <a:gd name="T28" fmla="*/ 0 w 7"/>
                  <a:gd name="T29" fmla="*/ 0 h 9"/>
                  <a:gd name="T30" fmla="*/ 0 w 7"/>
                  <a:gd name="T31" fmla="*/ 0 h 9"/>
                  <a:gd name="T32" fmla="*/ 0 w 7"/>
                  <a:gd name="T33" fmla="*/ 0 h 9"/>
                  <a:gd name="T34" fmla="*/ 0 w 7"/>
                  <a:gd name="T35" fmla="*/ 0 h 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9"/>
                  <a:gd name="T56" fmla="*/ 7 w 7"/>
                  <a:gd name="T57" fmla="*/ 9 h 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9">
                    <a:moveTo>
                      <a:pt x="0" y="4"/>
                    </a:move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58">
                <a:extLst>
                  <a:ext uri="{FF2B5EF4-FFF2-40B4-BE49-F238E27FC236}">
                    <a16:creationId xmlns:a16="http://schemas.microsoft.com/office/drawing/2014/main" id="{F15E487A-71C5-491F-9578-9CAE3993C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" y="4919"/>
                <a:ext cx="7" cy="6"/>
              </a:xfrm>
              <a:custGeom>
                <a:avLst/>
                <a:gdLst>
                  <a:gd name="T0" fmla="*/ 0 w 20"/>
                  <a:gd name="T1" fmla="*/ 0 h 20"/>
                  <a:gd name="T2" fmla="*/ 0 w 20"/>
                  <a:gd name="T3" fmla="*/ 0 h 20"/>
                  <a:gd name="T4" fmla="*/ 0 w 20"/>
                  <a:gd name="T5" fmla="*/ 0 h 20"/>
                  <a:gd name="T6" fmla="*/ 0 w 20"/>
                  <a:gd name="T7" fmla="*/ 0 h 20"/>
                  <a:gd name="T8" fmla="*/ 0 w 20"/>
                  <a:gd name="T9" fmla="*/ 0 h 20"/>
                  <a:gd name="T10" fmla="*/ 0 w 20"/>
                  <a:gd name="T11" fmla="*/ 0 h 20"/>
                  <a:gd name="T12" fmla="*/ 0 w 20"/>
                  <a:gd name="T13" fmla="*/ 0 h 20"/>
                  <a:gd name="T14" fmla="*/ 0 w 20"/>
                  <a:gd name="T15" fmla="*/ 0 h 20"/>
                  <a:gd name="T16" fmla="*/ 0 w 20"/>
                  <a:gd name="T17" fmla="*/ 0 h 20"/>
                  <a:gd name="T18" fmla="*/ 0 w 20"/>
                  <a:gd name="T19" fmla="*/ 0 h 20"/>
                  <a:gd name="T20" fmla="*/ 0 w 20"/>
                  <a:gd name="T21" fmla="*/ 0 h 20"/>
                  <a:gd name="T22" fmla="*/ 0 w 20"/>
                  <a:gd name="T23" fmla="*/ 0 h 20"/>
                  <a:gd name="T24" fmla="*/ 0 w 20"/>
                  <a:gd name="T25" fmla="*/ 0 h 20"/>
                  <a:gd name="T26" fmla="*/ 0 w 20"/>
                  <a:gd name="T27" fmla="*/ 0 h 20"/>
                  <a:gd name="T28" fmla="*/ 0 w 20"/>
                  <a:gd name="T29" fmla="*/ 0 h 20"/>
                  <a:gd name="T30" fmla="*/ 0 w 20"/>
                  <a:gd name="T31" fmla="*/ 0 h 20"/>
                  <a:gd name="T32" fmla="*/ 0 w 20"/>
                  <a:gd name="T33" fmla="*/ 0 h 20"/>
                  <a:gd name="T34" fmla="*/ 0 w 20"/>
                  <a:gd name="T35" fmla="*/ 0 h 2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"/>
                  <a:gd name="T55" fmla="*/ 0 h 20"/>
                  <a:gd name="T56" fmla="*/ 20 w 20"/>
                  <a:gd name="T57" fmla="*/ 20 h 2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" h="20">
                    <a:moveTo>
                      <a:pt x="0" y="10"/>
                    </a:moveTo>
                    <a:lnTo>
                      <a:pt x="0" y="15"/>
                    </a:lnTo>
                    <a:lnTo>
                      <a:pt x="2" y="17"/>
                    </a:lnTo>
                    <a:lnTo>
                      <a:pt x="5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7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59">
                <a:extLst>
                  <a:ext uri="{FF2B5EF4-FFF2-40B4-BE49-F238E27FC236}">
                    <a16:creationId xmlns:a16="http://schemas.microsoft.com/office/drawing/2014/main" id="{C2130543-DE96-4FE0-AC31-5016B542D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2" y="4713"/>
                <a:ext cx="4" cy="4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60">
                <a:extLst>
                  <a:ext uri="{FF2B5EF4-FFF2-40B4-BE49-F238E27FC236}">
                    <a16:creationId xmlns:a16="http://schemas.microsoft.com/office/drawing/2014/main" id="{26F26427-8314-47F8-99CC-2FB7EEDED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9" y="4708"/>
                <a:ext cx="5" cy="4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61">
                <a:extLst>
                  <a:ext uri="{FF2B5EF4-FFF2-40B4-BE49-F238E27FC236}">
                    <a16:creationId xmlns:a16="http://schemas.microsoft.com/office/drawing/2014/main" id="{91CFE8BF-0F82-4FAC-AA7B-4A2EB738C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" y="4704"/>
                <a:ext cx="2" cy="2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62">
                <a:extLst>
                  <a:ext uri="{FF2B5EF4-FFF2-40B4-BE49-F238E27FC236}">
                    <a16:creationId xmlns:a16="http://schemas.microsoft.com/office/drawing/2014/main" id="{7BDD7D66-38C4-49E8-92C0-FA40CDB43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8" y="4730"/>
                <a:ext cx="2" cy="3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0 w 7"/>
                  <a:gd name="T5" fmla="*/ 0 h 8"/>
                  <a:gd name="T6" fmla="*/ 0 w 7"/>
                  <a:gd name="T7" fmla="*/ 0 h 8"/>
                  <a:gd name="T8" fmla="*/ 0 w 7"/>
                  <a:gd name="T9" fmla="*/ 0 h 8"/>
                  <a:gd name="T10" fmla="*/ 0 w 7"/>
                  <a:gd name="T11" fmla="*/ 0 h 8"/>
                  <a:gd name="T12" fmla="*/ 0 w 7"/>
                  <a:gd name="T13" fmla="*/ 0 h 8"/>
                  <a:gd name="T14" fmla="*/ 0 w 7"/>
                  <a:gd name="T15" fmla="*/ 0 h 8"/>
                  <a:gd name="T16" fmla="*/ 0 w 7"/>
                  <a:gd name="T17" fmla="*/ 0 h 8"/>
                  <a:gd name="T18" fmla="*/ 0 w 7"/>
                  <a:gd name="T19" fmla="*/ 0 h 8"/>
                  <a:gd name="T20" fmla="*/ 0 w 7"/>
                  <a:gd name="T21" fmla="*/ 0 h 8"/>
                  <a:gd name="T22" fmla="*/ 0 w 7"/>
                  <a:gd name="T23" fmla="*/ 0 h 8"/>
                  <a:gd name="T24" fmla="*/ 0 w 7"/>
                  <a:gd name="T25" fmla="*/ 0 h 8"/>
                  <a:gd name="T26" fmla="*/ 0 w 7"/>
                  <a:gd name="T27" fmla="*/ 0 h 8"/>
                  <a:gd name="T28" fmla="*/ 0 w 7"/>
                  <a:gd name="T29" fmla="*/ 0 h 8"/>
                  <a:gd name="T30" fmla="*/ 0 w 7"/>
                  <a:gd name="T31" fmla="*/ 0 h 8"/>
                  <a:gd name="T32" fmla="*/ 0 w 7"/>
                  <a:gd name="T33" fmla="*/ 0 h 8"/>
                  <a:gd name="T34" fmla="*/ 0 w 7"/>
                  <a:gd name="T35" fmla="*/ 0 h 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"/>
                  <a:gd name="T55" fmla="*/ 0 h 8"/>
                  <a:gd name="T56" fmla="*/ 7 w 7"/>
                  <a:gd name="T57" fmla="*/ 8 h 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" h="8">
                    <a:moveTo>
                      <a:pt x="0" y="3"/>
                    </a:moveTo>
                    <a:lnTo>
                      <a:pt x="0" y="5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63">
                <a:extLst>
                  <a:ext uri="{FF2B5EF4-FFF2-40B4-BE49-F238E27FC236}">
                    <a16:creationId xmlns:a16="http://schemas.microsoft.com/office/drawing/2014/main" id="{6AB31883-B668-412B-8929-6A629678B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" y="4713"/>
                <a:ext cx="6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64">
                <a:extLst>
                  <a:ext uri="{FF2B5EF4-FFF2-40B4-BE49-F238E27FC236}">
                    <a16:creationId xmlns:a16="http://schemas.microsoft.com/office/drawing/2014/main" id="{66478B0F-89C3-4921-AC0C-4CD6BB3CC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3" y="4721"/>
                <a:ext cx="4" cy="4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65">
                <a:extLst>
                  <a:ext uri="{FF2B5EF4-FFF2-40B4-BE49-F238E27FC236}">
                    <a16:creationId xmlns:a16="http://schemas.microsoft.com/office/drawing/2014/main" id="{24C627F0-24F5-462C-B8BE-C93F21328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3" y="4794"/>
                <a:ext cx="25" cy="25"/>
              </a:xfrm>
              <a:custGeom>
                <a:avLst/>
                <a:gdLst>
                  <a:gd name="T0" fmla="*/ 0 w 74"/>
                  <a:gd name="T1" fmla="*/ 0 h 75"/>
                  <a:gd name="T2" fmla="*/ 0 w 74"/>
                  <a:gd name="T3" fmla="*/ 0 h 75"/>
                  <a:gd name="T4" fmla="*/ 0 w 74"/>
                  <a:gd name="T5" fmla="*/ 0 h 75"/>
                  <a:gd name="T6" fmla="*/ 0 w 74"/>
                  <a:gd name="T7" fmla="*/ 0 h 75"/>
                  <a:gd name="T8" fmla="*/ 0 w 74"/>
                  <a:gd name="T9" fmla="*/ 0 h 75"/>
                  <a:gd name="T10" fmla="*/ 0 w 74"/>
                  <a:gd name="T11" fmla="*/ 0 h 75"/>
                  <a:gd name="T12" fmla="*/ 0 w 74"/>
                  <a:gd name="T13" fmla="*/ 0 h 75"/>
                  <a:gd name="T14" fmla="*/ 0 w 74"/>
                  <a:gd name="T15" fmla="*/ 0 h 75"/>
                  <a:gd name="T16" fmla="*/ 0 w 74"/>
                  <a:gd name="T17" fmla="*/ 0 h 75"/>
                  <a:gd name="T18" fmla="*/ 0 w 74"/>
                  <a:gd name="T19" fmla="*/ 0 h 75"/>
                  <a:gd name="T20" fmla="*/ 0 w 74"/>
                  <a:gd name="T21" fmla="*/ 0 h 75"/>
                  <a:gd name="T22" fmla="*/ 0 w 74"/>
                  <a:gd name="T23" fmla="*/ 0 h 75"/>
                  <a:gd name="T24" fmla="*/ 0 w 74"/>
                  <a:gd name="T25" fmla="*/ 0 h 75"/>
                  <a:gd name="T26" fmla="*/ 0 w 74"/>
                  <a:gd name="T27" fmla="*/ 0 h 75"/>
                  <a:gd name="T28" fmla="*/ 0 w 74"/>
                  <a:gd name="T29" fmla="*/ 0 h 75"/>
                  <a:gd name="T30" fmla="*/ 0 w 74"/>
                  <a:gd name="T31" fmla="*/ 0 h 75"/>
                  <a:gd name="T32" fmla="*/ 0 w 74"/>
                  <a:gd name="T33" fmla="*/ 0 h 75"/>
                  <a:gd name="T34" fmla="*/ 0 w 74"/>
                  <a:gd name="T35" fmla="*/ 0 h 75"/>
                  <a:gd name="T36" fmla="*/ 0 w 74"/>
                  <a:gd name="T37" fmla="*/ 0 h 75"/>
                  <a:gd name="T38" fmla="*/ 0 w 74"/>
                  <a:gd name="T39" fmla="*/ 0 h 75"/>
                  <a:gd name="T40" fmla="*/ 0 w 74"/>
                  <a:gd name="T41" fmla="*/ 0 h 75"/>
                  <a:gd name="T42" fmla="*/ 0 w 74"/>
                  <a:gd name="T43" fmla="*/ 0 h 75"/>
                  <a:gd name="T44" fmla="*/ 0 w 74"/>
                  <a:gd name="T45" fmla="*/ 0 h 75"/>
                  <a:gd name="T46" fmla="*/ 0 w 74"/>
                  <a:gd name="T47" fmla="*/ 0 h 75"/>
                  <a:gd name="T48" fmla="*/ 0 w 74"/>
                  <a:gd name="T49" fmla="*/ 0 h 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4"/>
                  <a:gd name="T76" fmla="*/ 0 h 75"/>
                  <a:gd name="T77" fmla="*/ 74 w 74"/>
                  <a:gd name="T78" fmla="*/ 75 h 7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4" h="75">
                    <a:moveTo>
                      <a:pt x="7" y="65"/>
                    </a:moveTo>
                    <a:lnTo>
                      <a:pt x="15" y="72"/>
                    </a:lnTo>
                    <a:lnTo>
                      <a:pt x="25" y="75"/>
                    </a:lnTo>
                    <a:lnTo>
                      <a:pt x="32" y="75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4" y="71"/>
                    </a:lnTo>
                    <a:lnTo>
                      <a:pt x="50" y="69"/>
                    </a:lnTo>
                    <a:lnTo>
                      <a:pt x="59" y="65"/>
                    </a:lnTo>
                    <a:lnTo>
                      <a:pt x="65" y="60"/>
                    </a:lnTo>
                    <a:lnTo>
                      <a:pt x="71" y="56"/>
                    </a:lnTo>
                    <a:lnTo>
                      <a:pt x="74" y="50"/>
                    </a:lnTo>
                    <a:lnTo>
                      <a:pt x="72" y="45"/>
                    </a:lnTo>
                    <a:lnTo>
                      <a:pt x="59" y="35"/>
                    </a:lnTo>
                    <a:lnTo>
                      <a:pt x="46" y="39"/>
                    </a:lnTo>
                    <a:lnTo>
                      <a:pt x="35" y="48"/>
                    </a:lnTo>
                    <a:lnTo>
                      <a:pt x="31" y="52"/>
                    </a:lnTo>
                    <a:lnTo>
                      <a:pt x="29" y="43"/>
                    </a:lnTo>
                    <a:lnTo>
                      <a:pt x="24" y="26"/>
                    </a:lnTo>
                    <a:lnTo>
                      <a:pt x="13" y="7"/>
                    </a:lnTo>
                    <a:lnTo>
                      <a:pt x="2" y="0"/>
                    </a:lnTo>
                    <a:lnTo>
                      <a:pt x="0" y="19"/>
                    </a:lnTo>
                    <a:lnTo>
                      <a:pt x="3" y="40"/>
                    </a:lnTo>
                    <a:lnTo>
                      <a:pt x="6" y="58"/>
                    </a:lnTo>
                    <a:lnTo>
                      <a:pt x="7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66">
                <a:extLst>
                  <a:ext uri="{FF2B5EF4-FFF2-40B4-BE49-F238E27FC236}">
                    <a16:creationId xmlns:a16="http://schemas.microsoft.com/office/drawing/2014/main" id="{90A61FA3-703F-4C46-8660-9CF280DDF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7" y="4788"/>
                <a:ext cx="23" cy="20"/>
              </a:xfrm>
              <a:custGeom>
                <a:avLst/>
                <a:gdLst>
                  <a:gd name="T0" fmla="*/ 0 w 69"/>
                  <a:gd name="T1" fmla="*/ 0 h 59"/>
                  <a:gd name="T2" fmla="*/ 0 w 69"/>
                  <a:gd name="T3" fmla="*/ 0 h 59"/>
                  <a:gd name="T4" fmla="*/ 0 w 69"/>
                  <a:gd name="T5" fmla="*/ 0 h 59"/>
                  <a:gd name="T6" fmla="*/ 0 w 69"/>
                  <a:gd name="T7" fmla="*/ 0 h 59"/>
                  <a:gd name="T8" fmla="*/ 0 w 69"/>
                  <a:gd name="T9" fmla="*/ 0 h 59"/>
                  <a:gd name="T10" fmla="*/ 0 w 69"/>
                  <a:gd name="T11" fmla="*/ 0 h 59"/>
                  <a:gd name="T12" fmla="*/ 0 w 69"/>
                  <a:gd name="T13" fmla="*/ 0 h 59"/>
                  <a:gd name="T14" fmla="*/ 0 w 69"/>
                  <a:gd name="T15" fmla="*/ 0 h 59"/>
                  <a:gd name="T16" fmla="*/ 0 w 69"/>
                  <a:gd name="T17" fmla="*/ 0 h 59"/>
                  <a:gd name="T18" fmla="*/ 0 w 69"/>
                  <a:gd name="T19" fmla="*/ 0 h 59"/>
                  <a:gd name="T20" fmla="*/ 0 w 69"/>
                  <a:gd name="T21" fmla="*/ 0 h 59"/>
                  <a:gd name="T22" fmla="*/ 0 w 69"/>
                  <a:gd name="T23" fmla="*/ 0 h 59"/>
                  <a:gd name="T24" fmla="*/ 0 w 69"/>
                  <a:gd name="T25" fmla="*/ 0 h 59"/>
                  <a:gd name="T26" fmla="*/ 0 w 69"/>
                  <a:gd name="T27" fmla="*/ 0 h 59"/>
                  <a:gd name="T28" fmla="*/ 0 w 69"/>
                  <a:gd name="T29" fmla="*/ 0 h 59"/>
                  <a:gd name="T30" fmla="*/ 0 w 69"/>
                  <a:gd name="T31" fmla="*/ 0 h 59"/>
                  <a:gd name="T32" fmla="*/ 0 w 69"/>
                  <a:gd name="T33" fmla="*/ 0 h 59"/>
                  <a:gd name="T34" fmla="*/ 0 w 69"/>
                  <a:gd name="T35" fmla="*/ 0 h 59"/>
                  <a:gd name="T36" fmla="*/ 0 w 69"/>
                  <a:gd name="T37" fmla="*/ 0 h 59"/>
                  <a:gd name="T38" fmla="*/ 0 w 69"/>
                  <a:gd name="T39" fmla="*/ 0 h 59"/>
                  <a:gd name="T40" fmla="*/ 0 w 69"/>
                  <a:gd name="T41" fmla="*/ 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"/>
                  <a:gd name="T64" fmla="*/ 0 h 59"/>
                  <a:gd name="T65" fmla="*/ 69 w 69"/>
                  <a:gd name="T66" fmla="*/ 59 h 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" h="59">
                    <a:moveTo>
                      <a:pt x="24" y="59"/>
                    </a:moveTo>
                    <a:lnTo>
                      <a:pt x="29" y="59"/>
                    </a:lnTo>
                    <a:lnTo>
                      <a:pt x="38" y="57"/>
                    </a:lnTo>
                    <a:lnTo>
                      <a:pt x="47" y="56"/>
                    </a:lnTo>
                    <a:lnTo>
                      <a:pt x="56" y="54"/>
                    </a:lnTo>
                    <a:lnTo>
                      <a:pt x="63" y="52"/>
                    </a:lnTo>
                    <a:lnTo>
                      <a:pt x="68" y="47"/>
                    </a:lnTo>
                    <a:lnTo>
                      <a:pt x="69" y="43"/>
                    </a:lnTo>
                    <a:lnTo>
                      <a:pt x="66" y="37"/>
                    </a:lnTo>
                    <a:lnTo>
                      <a:pt x="54" y="32"/>
                    </a:lnTo>
                    <a:lnTo>
                      <a:pt x="41" y="33"/>
                    </a:lnTo>
                    <a:lnTo>
                      <a:pt x="29" y="37"/>
                    </a:lnTo>
                    <a:lnTo>
                      <a:pt x="25" y="40"/>
                    </a:lnTo>
                    <a:lnTo>
                      <a:pt x="21" y="29"/>
                    </a:lnTo>
                    <a:lnTo>
                      <a:pt x="19" y="13"/>
                    </a:lnTo>
                    <a:lnTo>
                      <a:pt x="1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9" y="44"/>
                    </a:lnTo>
                    <a:lnTo>
                      <a:pt x="19" y="56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67">
                <a:extLst>
                  <a:ext uri="{FF2B5EF4-FFF2-40B4-BE49-F238E27FC236}">
                    <a16:creationId xmlns:a16="http://schemas.microsoft.com/office/drawing/2014/main" id="{6469D010-8FF2-4808-8EC4-6271AD6B0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" y="4779"/>
                <a:ext cx="23" cy="20"/>
              </a:xfrm>
              <a:custGeom>
                <a:avLst/>
                <a:gdLst>
                  <a:gd name="T0" fmla="*/ 0 w 69"/>
                  <a:gd name="T1" fmla="*/ 0 h 60"/>
                  <a:gd name="T2" fmla="*/ 0 w 69"/>
                  <a:gd name="T3" fmla="*/ 0 h 60"/>
                  <a:gd name="T4" fmla="*/ 0 w 69"/>
                  <a:gd name="T5" fmla="*/ 0 h 60"/>
                  <a:gd name="T6" fmla="*/ 0 w 69"/>
                  <a:gd name="T7" fmla="*/ 0 h 60"/>
                  <a:gd name="T8" fmla="*/ 0 w 69"/>
                  <a:gd name="T9" fmla="*/ 0 h 60"/>
                  <a:gd name="T10" fmla="*/ 0 w 69"/>
                  <a:gd name="T11" fmla="*/ 0 h 60"/>
                  <a:gd name="T12" fmla="*/ 0 w 69"/>
                  <a:gd name="T13" fmla="*/ 0 h 60"/>
                  <a:gd name="T14" fmla="*/ 0 w 69"/>
                  <a:gd name="T15" fmla="*/ 0 h 60"/>
                  <a:gd name="T16" fmla="*/ 0 w 69"/>
                  <a:gd name="T17" fmla="*/ 0 h 60"/>
                  <a:gd name="T18" fmla="*/ 0 w 69"/>
                  <a:gd name="T19" fmla="*/ 0 h 60"/>
                  <a:gd name="T20" fmla="*/ 0 w 69"/>
                  <a:gd name="T21" fmla="*/ 0 h 60"/>
                  <a:gd name="T22" fmla="*/ 0 w 69"/>
                  <a:gd name="T23" fmla="*/ 0 h 60"/>
                  <a:gd name="T24" fmla="*/ 0 w 69"/>
                  <a:gd name="T25" fmla="*/ 0 h 60"/>
                  <a:gd name="T26" fmla="*/ 0 w 69"/>
                  <a:gd name="T27" fmla="*/ 0 h 60"/>
                  <a:gd name="T28" fmla="*/ 0 w 69"/>
                  <a:gd name="T29" fmla="*/ 0 h 60"/>
                  <a:gd name="T30" fmla="*/ 0 w 69"/>
                  <a:gd name="T31" fmla="*/ 0 h 60"/>
                  <a:gd name="T32" fmla="*/ 0 w 69"/>
                  <a:gd name="T33" fmla="*/ 0 h 60"/>
                  <a:gd name="T34" fmla="*/ 0 w 69"/>
                  <a:gd name="T35" fmla="*/ 0 h 60"/>
                  <a:gd name="T36" fmla="*/ 0 w 69"/>
                  <a:gd name="T37" fmla="*/ 0 h 60"/>
                  <a:gd name="T38" fmla="*/ 0 w 69"/>
                  <a:gd name="T39" fmla="*/ 0 h 60"/>
                  <a:gd name="T40" fmla="*/ 0 w 69"/>
                  <a:gd name="T41" fmla="*/ 0 h 60"/>
                  <a:gd name="T42" fmla="*/ 0 w 69"/>
                  <a:gd name="T43" fmla="*/ 0 h 60"/>
                  <a:gd name="T44" fmla="*/ 0 w 69"/>
                  <a:gd name="T45" fmla="*/ 0 h 60"/>
                  <a:gd name="T46" fmla="*/ 0 w 69"/>
                  <a:gd name="T47" fmla="*/ 0 h 60"/>
                  <a:gd name="T48" fmla="*/ 0 w 69"/>
                  <a:gd name="T49" fmla="*/ 0 h 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"/>
                  <a:gd name="T76" fmla="*/ 0 h 60"/>
                  <a:gd name="T77" fmla="*/ 69 w 69"/>
                  <a:gd name="T78" fmla="*/ 60 h 6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" h="60">
                    <a:moveTo>
                      <a:pt x="6" y="46"/>
                    </a:moveTo>
                    <a:lnTo>
                      <a:pt x="15" y="54"/>
                    </a:lnTo>
                    <a:lnTo>
                      <a:pt x="22" y="59"/>
                    </a:lnTo>
                    <a:lnTo>
                      <a:pt x="31" y="60"/>
                    </a:lnTo>
                    <a:lnTo>
                      <a:pt x="38" y="60"/>
                    </a:lnTo>
                    <a:lnTo>
                      <a:pt x="45" y="59"/>
                    </a:lnTo>
                    <a:lnTo>
                      <a:pt x="51" y="56"/>
                    </a:lnTo>
                    <a:lnTo>
                      <a:pt x="57" y="53"/>
                    </a:lnTo>
                    <a:lnTo>
                      <a:pt x="60" y="51"/>
                    </a:lnTo>
                    <a:lnTo>
                      <a:pt x="64" y="50"/>
                    </a:lnTo>
                    <a:lnTo>
                      <a:pt x="67" y="47"/>
                    </a:lnTo>
                    <a:lnTo>
                      <a:pt x="69" y="43"/>
                    </a:lnTo>
                    <a:lnTo>
                      <a:pt x="67" y="40"/>
                    </a:lnTo>
                    <a:lnTo>
                      <a:pt x="54" y="31"/>
                    </a:lnTo>
                    <a:lnTo>
                      <a:pt x="41" y="31"/>
                    </a:lnTo>
                    <a:lnTo>
                      <a:pt x="32" y="34"/>
                    </a:lnTo>
                    <a:lnTo>
                      <a:pt x="28" y="37"/>
                    </a:lnTo>
                    <a:lnTo>
                      <a:pt x="26" y="30"/>
                    </a:lnTo>
                    <a:lnTo>
                      <a:pt x="20" y="15"/>
                    </a:lnTo>
                    <a:lnTo>
                      <a:pt x="12" y="2"/>
                    </a:lnTo>
                    <a:lnTo>
                      <a:pt x="1" y="0"/>
                    </a:lnTo>
                    <a:lnTo>
                      <a:pt x="0" y="14"/>
                    </a:lnTo>
                    <a:lnTo>
                      <a:pt x="1" y="30"/>
                    </a:lnTo>
                    <a:lnTo>
                      <a:pt x="4" y="41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68">
                <a:extLst>
                  <a:ext uri="{FF2B5EF4-FFF2-40B4-BE49-F238E27FC236}">
                    <a16:creationId xmlns:a16="http://schemas.microsoft.com/office/drawing/2014/main" id="{6127F4D9-5A81-45F9-ADC4-11EE615D7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7" y="4833"/>
                <a:ext cx="25" cy="16"/>
              </a:xfrm>
              <a:custGeom>
                <a:avLst/>
                <a:gdLst>
                  <a:gd name="T0" fmla="*/ 0 w 75"/>
                  <a:gd name="T1" fmla="*/ 0 h 48"/>
                  <a:gd name="T2" fmla="*/ 0 w 75"/>
                  <a:gd name="T3" fmla="*/ 0 h 48"/>
                  <a:gd name="T4" fmla="*/ 0 w 75"/>
                  <a:gd name="T5" fmla="*/ 0 h 48"/>
                  <a:gd name="T6" fmla="*/ 0 w 75"/>
                  <a:gd name="T7" fmla="*/ 0 h 48"/>
                  <a:gd name="T8" fmla="*/ 0 w 75"/>
                  <a:gd name="T9" fmla="*/ 0 h 48"/>
                  <a:gd name="T10" fmla="*/ 0 w 75"/>
                  <a:gd name="T11" fmla="*/ 0 h 48"/>
                  <a:gd name="T12" fmla="*/ 0 w 75"/>
                  <a:gd name="T13" fmla="*/ 0 h 48"/>
                  <a:gd name="T14" fmla="*/ 0 w 75"/>
                  <a:gd name="T15" fmla="*/ 0 h 48"/>
                  <a:gd name="T16" fmla="*/ 0 w 75"/>
                  <a:gd name="T17" fmla="*/ 0 h 48"/>
                  <a:gd name="T18" fmla="*/ 0 w 75"/>
                  <a:gd name="T19" fmla="*/ 0 h 48"/>
                  <a:gd name="T20" fmla="*/ 0 w 75"/>
                  <a:gd name="T21" fmla="*/ 0 h 48"/>
                  <a:gd name="T22" fmla="*/ 0 w 75"/>
                  <a:gd name="T23" fmla="*/ 0 h 48"/>
                  <a:gd name="T24" fmla="*/ 0 w 75"/>
                  <a:gd name="T25" fmla="*/ 0 h 48"/>
                  <a:gd name="T26" fmla="*/ 0 w 75"/>
                  <a:gd name="T27" fmla="*/ 0 h 48"/>
                  <a:gd name="T28" fmla="*/ 0 w 75"/>
                  <a:gd name="T29" fmla="*/ 0 h 48"/>
                  <a:gd name="T30" fmla="*/ 0 w 75"/>
                  <a:gd name="T31" fmla="*/ 0 h 48"/>
                  <a:gd name="T32" fmla="*/ 0 w 75"/>
                  <a:gd name="T33" fmla="*/ 0 h 48"/>
                  <a:gd name="T34" fmla="*/ 0 w 75"/>
                  <a:gd name="T35" fmla="*/ 0 h 48"/>
                  <a:gd name="T36" fmla="*/ 0 w 75"/>
                  <a:gd name="T37" fmla="*/ 0 h 48"/>
                  <a:gd name="T38" fmla="*/ 0 w 75"/>
                  <a:gd name="T39" fmla="*/ 0 h 48"/>
                  <a:gd name="T40" fmla="*/ 0 w 75"/>
                  <a:gd name="T41" fmla="*/ 0 h 48"/>
                  <a:gd name="T42" fmla="*/ 0 w 75"/>
                  <a:gd name="T43" fmla="*/ 0 h 48"/>
                  <a:gd name="T44" fmla="*/ 0 w 75"/>
                  <a:gd name="T45" fmla="*/ 0 h 48"/>
                  <a:gd name="T46" fmla="*/ 0 w 75"/>
                  <a:gd name="T47" fmla="*/ 0 h 48"/>
                  <a:gd name="T48" fmla="*/ 0 w 75"/>
                  <a:gd name="T49" fmla="*/ 0 h 48"/>
                  <a:gd name="T50" fmla="*/ 0 w 75"/>
                  <a:gd name="T51" fmla="*/ 0 h 48"/>
                  <a:gd name="T52" fmla="*/ 0 w 75"/>
                  <a:gd name="T53" fmla="*/ 0 h 48"/>
                  <a:gd name="T54" fmla="*/ 0 w 75"/>
                  <a:gd name="T55" fmla="*/ 0 h 48"/>
                  <a:gd name="T56" fmla="*/ 0 w 75"/>
                  <a:gd name="T57" fmla="*/ 0 h 4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5"/>
                  <a:gd name="T88" fmla="*/ 0 h 48"/>
                  <a:gd name="T89" fmla="*/ 75 w 75"/>
                  <a:gd name="T90" fmla="*/ 48 h 4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5" h="48">
                    <a:moveTo>
                      <a:pt x="12" y="44"/>
                    </a:moveTo>
                    <a:lnTo>
                      <a:pt x="19" y="46"/>
                    </a:lnTo>
                    <a:lnTo>
                      <a:pt x="31" y="48"/>
                    </a:lnTo>
                    <a:lnTo>
                      <a:pt x="43" y="48"/>
                    </a:lnTo>
                    <a:lnTo>
                      <a:pt x="56" y="46"/>
                    </a:lnTo>
                    <a:lnTo>
                      <a:pt x="66" y="42"/>
                    </a:lnTo>
                    <a:lnTo>
                      <a:pt x="74" y="36"/>
                    </a:lnTo>
                    <a:lnTo>
                      <a:pt x="75" y="29"/>
                    </a:lnTo>
                    <a:lnTo>
                      <a:pt x="71" y="19"/>
                    </a:lnTo>
                    <a:lnTo>
                      <a:pt x="66" y="16"/>
                    </a:lnTo>
                    <a:lnTo>
                      <a:pt x="59" y="15"/>
                    </a:lnTo>
                    <a:lnTo>
                      <a:pt x="52" y="15"/>
                    </a:lnTo>
                    <a:lnTo>
                      <a:pt x="43" y="18"/>
                    </a:lnTo>
                    <a:lnTo>
                      <a:pt x="35" y="19"/>
                    </a:lnTo>
                    <a:lnTo>
                      <a:pt x="30" y="22"/>
                    </a:lnTo>
                    <a:lnTo>
                      <a:pt x="25" y="23"/>
                    </a:lnTo>
                    <a:lnTo>
                      <a:pt x="24" y="25"/>
                    </a:lnTo>
                    <a:lnTo>
                      <a:pt x="22" y="21"/>
                    </a:lnTo>
                    <a:lnTo>
                      <a:pt x="19" y="13"/>
                    </a:lnTo>
                    <a:lnTo>
                      <a:pt x="16" y="5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8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Freeform 69">
                <a:extLst>
                  <a:ext uri="{FF2B5EF4-FFF2-40B4-BE49-F238E27FC236}">
                    <a16:creationId xmlns:a16="http://schemas.microsoft.com/office/drawing/2014/main" id="{077C4528-EBA6-4C02-A3B3-F72FF910F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" y="4821"/>
                <a:ext cx="21" cy="19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0 w 63"/>
                  <a:gd name="T5" fmla="*/ 0 h 57"/>
                  <a:gd name="T6" fmla="*/ 0 w 63"/>
                  <a:gd name="T7" fmla="*/ 0 h 57"/>
                  <a:gd name="T8" fmla="*/ 0 w 63"/>
                  <a:gd name="T9" fmla="*/ 0 h 57"/>
                  <a:gd name="T10" fmla="*/ 0 w 63"/>
                  <a:gd name="T11" fmla="*/ 0 h 57"/>
                  <a:gd name="T12" fmla="*/ 0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0 w 63"/>
                  <a:gd name="T19" fmla="*/ 0 h 57"/>
                  <a:gd name="T20" fmla="*/ 0 w 63"/>
                  <a:gd name="T21" fmla="*/ 0 h 57"/>
                  <a:gd name="T22" fmla="*/ 0 w 63"/>
                  <a:gd name="T23" fmla="*/ 0 h 57"/>
                  <a:gd name="T24" fmla="*/ 0 w 63"/>
                  <a:gd name="T25" fmla="*/ 0 h 57"/>
                  <a:gd name="T26" fmla="*/ 0 w 63"/>
                  <a:gd name="T27" fmla="*/ 0 h 57"/>
                  <a:gd name="T28" fmla="*/ 0 w 63"/>
                  <a:gd name="T29" fmla="*/ 0 h 57"/>
                  <a:gd name="T30" fmla="*/ 0 w 63"/>
                  <a:gd name="T31" fmla="*/ 0 h 57"/>
                  <a:gd name="T32" fmla="*/ 0 w 63"/>
                  <a:gd name="T33" fmla="*/ 0 h 57"/>
                  <a:gd name="T34" fmla="*/ 0 w 63"/>
                  <a:gd name="T35" fmla="*/ 0 h 57"/>
                  <a:gd name="T36" fmla="*/ 0 w 63"/>
                  <a:gd name="T37" fmla="*/ 0 h 57"/>
                  <a:gd name="T38" fmla="*/ 0 w 63"/>
                  <a:gd name="T39" fmla="*/ 0 h 57"/>
                  <a:gd name="T40" fmla="*/ 0 w 63"/>
                  <a:gd name="T41" fmla="*/ 0 h 57"/>
                  <a:gd name="T42" fmla="*/ 0 w 63"/>
                  <a:gd name="T43" fmla="*/ 0 h 57"/>
                  <a:gd name="T44" fmla="*/ 0 w 63"/>
                  <a:gd name="T45" fmla="*/ 0 h 57"/>
                  <a:gd name="T46" fmla="*/ 0 w 63"/>
                  <a:gd name="T47" fmla="*/ 0 h 57"/>
                  <a:gd name="T48" fmla="*/ 0 w 63"/>
                  <a:gd name="T49" fmla="*/ 0 h 5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7"/>
                  <a:gd name="T77" fmla="*/ 63 w 63"/>
                  <a:gd name="T78" fmla="*/ 57 h 5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7">
                    <a:moveTo>
                      <a:pt x="15" y="53"/>
                    </a:moveTo>
                    <a:lnTo>
                      <a:pt x="22" y="54"/>
                    </a:lnTo>
                    <a:lnTo>
                      <a:pt x="34" y="57"/>
                    </a:lnTo>
                    <a:lnTo>
                      <a:pt x="47" y="56"/>
                    </a:lnTo>
                    <a:lnTo>
                      <a:pt x="58" y="50"/>
                    </a:lnTo>
                    <a:lnTo>
                      <a:pt x="61" y="48"/>
                    </a:lnTo>
                    <a:lnTo>
                      <a:pt x="62" y="46"/>
                    </a:lnTo>
                    <a:lnTo>
                      <a:pt x="63" y="43"/>
                    </a:lnTo>
                    <a:lnTo>
                      <a:pt x="62" y="40"/>
                    </a:lnTo>
                    <a:lnTo>
                      <a:pt x="61" y="36"/>
                    </a:lnTo>
                    <a:lnTo>
                      <a:pt x="58" y="33"/>
                    </a:lnTo>
                    <a:lnTo>
                      <a:pt x="53" y="31"/>
                    </a:lnTo>
                    <a:lnTo>
                      <a:pt x="47" y="33"/>
                    </a:lnTo>
                    <a:lnTo>
                      <a:pt x="39" y="36"/>
                    </a:lnTo>
                    <a:lnTo>
                      <a:pt x="30" y="36"/>
                    </a:lnTo>
                    <a:lnTo>
                      <a:pt x="24" y="36"/>
                    </a:lnTo>
                    <a:lnTo>
                      <a:pt x="21" y="36"/>
                    </a:lnTo>
                    <a:lnTo>
                      <a:pt x="21" y="30"/>
                    </a:lnTo>
                    <a:lnTo>
                      <a:pt x="21" y="17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34"/>
                    </a:lnTo>
                    <a:lnTo>
                      <a:pt x="6" y="46"/>
                    </a:lnTo>
                    <a:lnTo>
                      <a:pt x="15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Freeform 70">
                <a:extLst>
                  <a:ext uri="{FF2B5EF4-FFF2-40B4-BE49-F238E27FC236}">
                    <a16:creationId xmlns:a16="http://schemas.microsoft.com/office/drawing/2014/main" id="{ABC224F3-F172-49DB-B40C-70CE7AD35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" y="4814"/>
                <a:ext cx="21" cy="19"/>
              </a:xfrm>
              <a:custGeom>
                <a:avLst/>
                <a:gdLst>
                  <a:gd name="T0" fmla="*/ 0 w 65"/>
                  <a:gd name="T1" fmla="*/ 0 h 57"/>
                  <a:gd name="T2" fmla="*/ 0 w 65"/>
                  <a:gd name="T3" fmla="*/ 0 h 57"/>
                  <a:gd name="T4" fmla="*/ 0 w 65"/>
                  <a:gd name="T5" fmla="*/ 0 h 57"/>
                  <a:gd name="T6" fmla="*/ 0 w 65"/>
                  <a:gd name="T7" fmla="*/ 0 h 57"/>
                  <a:gd name="T8" fmla="*/ 0 w 65"/>
                  <a:gd name="T9" fmla="*/ 0 h 57"/>
                  <a:gd name="T10" fmla="*/ 0 w 65"/>
                  <a:gd name="T11" fmla="*/ 0 h 57"/>
                  <a:gd name="T12" fmla="*/ 0 w 65"/>
                  <a:gd name="T13" fmla="*/ 0 h 57"/>
                  <a:gd name="T14" fmla="*/ 0 w 65"/>
                  <a:gd name="T15" fmla="*/ 0 h 57"/>
                  <a:gd name="T16" fmla="*/ 0 w 65"/>
                  <a:gd name="T17" fmla="*/ 0 h 57"/>
                  <a:gd name="T18" fmla="*/ 0 w 65"/>
                  <a:gd name="T19" fmla="*/ 0 h 57"/>
                  <a:gd name="T20" fmla="*/ 0 w 65"/>
                  <a:gd name="T21" fmla="*/ 0 h 57"/>
                  <a:gd name="T22" fmla="*/ 0 w 65"/>
                  <a:gd name="T23" fmla="*/ 0 h 57"/>
                  <a:gd name="T24" fmla="*/ 0 w 65"/>
                  <a:gd name="T25" fmla="*/ 0 h 57"/>
                  <a:gd name="T26" fmla="*/ 0 w 65"/>
                  <a:gd name="T27" fmla="*/ 0 h 57"/>
                  <a:gd name="T28" fmla="*/ 0 w 65"/>
                  <a:gd name="T29" fmla="*/ 0 h 57"/>
                  <a:gd name="T30" fmla="*/ 0 w 65"/>
                  <a:gd name="T31" fmla="*/ 0 h 57"/>
                  <a:gd name="T32" fmla="*/ 0 w 65"/>
                  <a:gd name="T33" fmla="*/ 0 h 57"/>
                  <a:gd name="T34" fmla="*/ 0 w 65"/>
                  <a:gd name="T35" fmla="*/ 0 h 57"/>
                  <a:gd name="T36" fmla="*/ 0 w 65"/>
                  <a:gd name="T37" fmla="*/ 0 h 57"/>
                  <a:gd name="T38" fmla="*/ 0 w 65"/>
                  <a:gd name="T39" fmla="*/ 0 h 57"/>
                  <a:gd name="T40" fmla="*/ 0 w 65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5"/>
                  <a:gd name="T64" fmla="*/ 0 h 57"/>
                  <a:gd name="T65" fmla="*/ 65 w 65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5" h="57">
                    <a:moveTo>
                      <a:pt x="24" y="52"/>
                    </a:moveTo>
                    <a:lnTo>
                      <a:pt x="32" y="57"/>
                    </a:lnTo>
                    <a:lnTo>
                      <a:pt x="41" y="55"/>
                    </a:lnTo>
                    <a:lnTo>
                      <a:pt x="50" y="52"/>
                    </a:lnTo>
                    <a:lnTo>
                      <a:pt x="59" y="48"/>
                    </a:lnTo>
                    <a:lnTo>
                      <a:pt x="63" y="45"/>
                    </a:lnTo>
                    <a:lnTo>
                      <a:pt x="65" y="42"/>
                    </a:lnTo>
                    <a:lnTo>
                      <a:pt x="65" y="38"/>
                    </a:lnTo>
                    <a:lnTo>
                      <a:pt x="63" y="34"/>
                    </a:lnTo>
                    <a:lnTo>
                      <a:pt x="53" y="28"/>
                    </a:lnTo>
                    <a:lnTo>
                      <a:pt x="46" y="29"/>
                    </a:lnTo>
                    <a:lnTo>
                      <a:pt x="40" y="35"/>
                    </a:lnTo>
                    <a:lnTo>
                      <a:pt x="35" y="39"/>
                    </a:lnTo>
                    <a:lnTo>
                      <a:pt x="32" y="32"/>
                    </a:lnTo>
                    <a:lnTo>
                      <a:pt x="25" y="18"/>
                    </a:lnTo>
                    <a:lnTo>
                      <a:pt x="16" y="5"/>
                    </a:lnTo>
                    <a:lnTo>
                      <a:pt x="6" y="0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8" y="48"/>
                    </a:lnTo>
                    <a:lnTo>
                      <a:pt x="24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Freeform 71">
                <a:extLst>
                  <a:ext uri="{FF2B5EF4-FFF2-40B4-BE49-F238E27FC236}">
                    <a16:creationId xmlns:a16="http://schemas.microsoft.com/office/drawing/2014/main" id="{4B8003E9-4438-43EB-BF52-C1147640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1" y="4865"/>
                <a:ext cx="26" cy="26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0 h 80"/>
                  <a:gd name="T4" fmla="*/ 0 w 79"/>
                  <a:gd name="T5" fmla="*/ 0 h 80"/>
                  <a:gd name="T6" fmla="*/ 0 w 79"/>
                  <a:gd name="T7" fmla="*/ 0 h 80"/>
                  <a:gd name="T8" fmla="*/ 0 w 79"/>
                  <a:gd name="T9" fmla="*/ 0 h 80"/>
                  <a:gd name="T10" fmla="*/ 0 w 79"/>
                  <a:gd name="T11" fmla="*/ 0 h 80"/>
                  <a:gd name="T12" fmla="*/ 0 w 79"/>
                  <a:gd name="T13" fmla="*/ 0 h 80"/>
                  <a:gd name="T14" fmla="*/ 0 w 79"/>
                  <a:gd name="T15" fmla="*/ 0 h 80"/>
                  <a:gd name="T16" fmla="*/ 0 w 79"/>
                  <a:gd name="T17" fmla="*/ 0 h 80"/>
                  <a:gd name="T18" fmla="*/ 0 w 79"/>
                  <a:gd name="T19" fmla="*/ 0 h 80"/>
                  <a:gd name="T20" fmla="*/ 0 w 79"/>
                  <a:gd name="T21" fmla="*/ 0 h 80"/>
                  <a:gd name="T22" fmla="*/ 0 w 79"/>
                  <a:gd name="T23" fmla="*/ 0 h 80"/>
                  <a:gd name="T24" fmla="*/ 0 w 79"/>
                  <a:gd name="T25" fmla="*/ 0 h 80"/>
                  <a:gd name="T26" fmla="*/ 0 w 79"/>
                  <a:gd name="T27" fmla="*/ 0 h 80"/>
                  <a:gd name="T28" fmla="*/ 0 w 79"/>
                  <a:gd name="T29" fmla="*/ 0 h 80"/>
                  <a:gd name="T30" fmla="*/ 0 w 79"/>
                  <a:gd name="T31" fmla="*/ 0 h 80"/>
                  <a:gd name="T32" fmla="*/ 0 w 79"/>
                  <a:gd name="T33" fmla="*/ 0 h 80"/>
                  <a:gd name="T34" fmla="*/ 0 w 79"/>
                  <a:gd name="T35" fmla="*/ 0 h 80"/>
                  <a:gd name="T36" fmla="*/ 0 w 79"/>
                  <a:gd name="T37" fmla="*/ 0 h 80"/>
                  <a:gd name="T38" fmla="*/ 0 w 79"/>
                  <a:gd name="T39" fmla="*/ 0 h 80"/>
                  <a:gd name="T40" fmla="*/ 0 w 79"/>
                  <a:gd name="T41" fmla="*/ 0 h 80"/>
                  <a:gd name="T42" fmla="*/ 0 w 79"/>
                  <a:gd name="T43" fmla="*/ 0 h 80"/>
                  <a:gd name="T44" fmla="*/ 0 w 79"/>
                  <a:gd name="T45" fmla="*/ 0 h 80"/>
                  <a:gd name="T46" fmla="*/ 0 w 79"/>
                  <a:gd name="T47" fmla="*/ 0 h 80"/>
                  <a:gd name="T48" fmla="*/ 0 w 79"/>
                  <a:gd name="T49" fmla="*/ 0 h 80"/>
                  <a:gd name="T50" fmla="*/ 0 w 79"/>
                  <a:gd name="T51" fmla="*/ 0 h 80"/>
                  <a:gd name="T52" fmla="*/ 0 w 79"/>
                  <a:gd name="T53" fmla="*/ 0 h 80"/>
                  <a:gd name="T54" fmla="*/ 0 w 79"/>
                  <a:gd name="T55" fmla="*/ 0 h 80"/>
                  <a:gd name="T56" fmla="*/ 0 w 79"/>
                  <a:gd name="T57" fmla="*/ 0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"/>
                  <a:gd name="T89" fmla="*/ 79 w 79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">
                    <a:moveTo>
                      <a:pt x="16" y="67"/>
                    </a:moveTo>
                    <a:lnTo>
                      <a:pt x="19" y="70"/>
                    </a:lnTo>
                    <a:lnTo>
                      <a:pt x="23" y="73"/>
                    </a:lnTo>
                    <a:lnTo>
                      <a:pt x="31" y="77"/>
                    </a:lnTo>
                    <a:lnTo>
                      <a:pt x="38" y="79"/>
                    </a:lnTo>
                    <a:lnTo>
                      <a:pt x="47" y="80"/>
                    </a:lnTo>
                    <a:lnTo>
                      <a:pt x="57" y="77"/>
                    </a:lnTo>
                    <a:lnTo>
                      <a:pt x="66" y="70"/>
                    </a:lnTo>
                    <a:lnTo>
                      <a:pt x="73" y="59"/>
                    </a:lnTo>
                    <a:lnTo>
                      <a:pt x="76" y="54"/>
                    </a:lnTo>
                    <a:lnTo>
                      <a:pt x="78" y="50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0" y="39"/>
                    </a:lnTo>
                    <a:lnTo>
                      <a:pt x="61" y="37"/>
                    </a:lnTo>
                    <a:lnTo>
                      <a:pt x="53" y="39"/>
                    </a:lnTo>
                    <a:lnTo>
                      <a:pt x="45" y="40"/>
                    </a:lnTo>
                    <a:lnTo>
                      <a:pt x="39" y="44"/>
                    </a:lnTo>
                    <a:lnTo>
                      <a:pt x="34" y="47"/>
                    </a:lnTo>
                    <a:lnTo>
                      <a:pt x="31" y="50"/>
                    </a:lnTo>
                    <a:lnTo>
                      <a:pt x="29" y="52"/>
                    </a:lnTo>
                    <a:lnTo>
                      <a:pt x="28" y="43"/>
                    </a:lnTo>
                    <a:lnTo>
                      <a:pt x="22" y="24"/>
                    </a:lnTo>
                    <a:lnTo>
                      <a:pt x="13" y="6"/>
                    </a:lnTo>
                    <a:lnTo>
                      <a:pt x="1" y="0"/>
                    </a:lnTo>
                    <a:lnTo>
                      <a:pt x="0" y="24"/>
                    </a:lnTo>
                    <a:lnTo>
                      <a:pt x="6" y="46"/>
                    </a:lnTo>
                    <a:lnTo>
                      <a:pt x="13" y="62"/>
                    </a:lnTo>
                    <a:lnTo>
                      <a:pt x="16" y="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72">
                <a:extLst>
                  <a:ext uri="{FF2B5EF4-FFF2-40B4-BE49-F238E27FC236}">
                    <a16:creationId xmlns:a16="http://schemas.microsoft.com/office/drawing/2014/main" id="{9833F319-62DE-4F82-8C02-9E51E9A35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" y="4855"/>
                <a:ext cx="27" cy="22"/>
              </a:xfrm>
              <a:custGeom>
                <a:avLst/>
                <a:gdLst>
                  <a:gd name="T0" fmla="*/ 0 w 79"/>
                  <a:gd name="T1" fmla="*/ 0 h 67"/>
                  <a:gd name="T2" fmla="*/ 0 w 79"/>
                  <a:gd name="T3" fmla="*/ 0 h 67"/>
                  <a:gd name="T4" fmla="*/ 0 w 79"/>
                  <a:gd name="T5" fmla="*/ 0 h 67"/>
                  <a:gd name="T6" fmla="*/ 0 w 79"/>
                  <a:gd name="T7" fmla="*/ 0 h 67"/>
                  <a:gd name="T8" fmla="*/ 0 w 79"/>
                  <a:gd name="T9" fmla="*/ 0 h 67"/>
                  <a:gd name="T10" fmla="*/ 0 w 79"/>
                  <a:gd name="T11" fmla="*/ 0 h 67"/>
                  <a:gd name="T12" fmla="*/ 0 w 79"/>
                  <a:gd name="T13" fmla="*/ 0 h 67"/>
                  <a:gd name="T14" fmla="*/ 0 w 79"/>
                  <a:gd name="T15" fmla="*/ 0 h 67"/>
                  <a:gd name="T16" fmla="*/ 0 w 79"/>
                  <a:gd name="T17" fmla="*/ 0 h 67"/>
                  <a:gd name="T18" fmla="*/ 0 w 79"/>
                  <a:gd name="T19" fmla="*/ 0 h 67"/>
                  <a:gd name="T20" fmla="*/ 0 w 79"/>
                  <a:gd name="T21" fmla="*/ 0 h 67"/>
                  <a:gd name="T22" fmla="*/ 0 w 79"/>
                  <a:gd name="T23" fmla="*/ 0 h 67"/>
                  <a:gd name="T24" fmla="*/ 0 w 79"/>
                  <a:gd name="T25" fmla="*/ 0 h 67"/>
                  <a:gd name="T26" fmla="*/ 0 w 79"/>
                  <a:gd name="T27" fmla="*/ 0 h 67"/>
                  <a:gd name="T28" fmla="*/ 0 w 79"/>
                  <a:gd name="T29" fmla="*/ 0 h 67"/>
                  <a:gd name="T30" fmla="*/ 0 w 79"/>
                  <a:gd name="T31" fmla="*/ 0 h 67"/>
                  <a:gd name="T32" fmla="*/ 0 w 79"/>
                  <a:gd name="T33" fmla="*/ 0 h 67"/>
                  <a:gd name="T34" fmla="*/ 0 w 79"/>
                  <a:gd name="T35" fmla="*/ 0 h 67"/>
                  <a:gd name="T36" fmla="*/ 0 w 79"/>
                  <a:gd name="T37" fmla="*/ 0 h 67"/>
                  <a:gd name="T38" fmla="*/ 0 w 79"/>
                  <a:gd name="T39" fmla="*/ 0 h 67"/>
                  <a:gd name="T40" fmla="*/ 0 w 79"/>
                  <a:gd name="T41" fmla="*/ 0 h 67"/>
                  <a:gd name="T42" fmla="*/ 0 w 79"/>
                  <a:gd name="T43" fmla="*/ 0 h 67"/>
                  <a:gd name="T44" fmla="*/ 0 w 79"/>
                  <a:gd name="T45" fmla="*/ 0 h 67"/>
                  <a:gd name="T46" fmla="*/ 0 w 79"/>
                  <a:gd name="T47" fmla="*/ 0 h 67"/>
                  <a:gd name="T48" fmla="*/ 0 w 79"/>
                  <a:gd name="T49" fmla="*/ 0 h 67"/>
                  <a:gd name="T50" fmla="*/ 0 w 79"/>
                  <a:gd name="T51" fmla="*/ 0 h 67"/>
                  <a:gd name="T52" fmla="*/ 0 w 79"/>
                  <a:gd name="T53" fmla="*/ 0 h 67"/>
                  <a:gd name="T54" fmla="*/ 0 w 79"/>
                  <a:gd name="T55" fmla="*/ 0 h 67"/>
                  <a:gd name="T56" fmla="*/ 0 w 79"/>
                  <a:gd name="T57" fmla="*/ 0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67"/>
                  <a:gd name="T89" fmla="*/ 79 w 7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67">
                    <a:moveTo>
                      <a:pt x="13" y="54"/>
                    </a:moveTo>
                    <a:lnTo>
                      <a:pt x="16" y="56"/>
                    </a:lnTo>
                    <a:lnTo>
                      <a:pt x="20" y="59"/>
                    </a:lnTo>
                    <a:lnTo>
                      <a:pt x="26" y="61"/>
                    </a:lnTo>
                    <a:lnTo>
                      <a:pt x="34" y="64"/>
                    </a:lnTo>
                    <a:lnTo>
                      <a:pt x="41" y="67"/>
                    </a:lnTo>
                    <a:lnTo>
                      <a:pt x="50" y="67"/>
                    </a:lnTo>
                    <a:lnTo>
                      <a:pt x="59" y="67"/>
                    </a:lnTo>
                    <a:lnTo>
                      <a:pt x="66" y="64"/>
                    </a:lnTo>
                    <a:lnTo>
                      <a:pt x="72" y="61"/>
                    </a:lnTo>
                    <a:lnTo>
                      <a:pt x="76" y="57"/>
                    </a:lnTo>
                    <a:lnTo>
                      <a:pt x="79" y="53"/>
                    </a:lnTo>
                    <a:lnTo>
                      <a:pt x="78" y="47"/>
                    </a:lnTo>
                    <a:lnTo>
                      <a:pt x="72" y="41"/>
                    </a:lnTo>
                    <a:lnTo>
                      <a:pt x="65" y="37"/>
                    </a:lnTo>
                    <a:lnTo>
                      <a:pt x="56" y="36"/>
                    </a:lnTo>
                    <a:lnTo>
                      <a:pt x="48" y="36"/>
                    </a:lnTo>
                    <a:lnTo>
                      <a:pt x="40" y="37"/>
                    </a:lnTo>
                    <a:lnTo>
                      <a:pt x="34" y="38"/>
                    </a:lnTo>
                    <a:lnTo>
                      <a:pt x="29" y="40"/>
                    </a:lnTo>
                    <a:lnTo>
                      <a:pt x="28" y="40"/>
                    </a:lnTo>
                    <a:lnTo>
                      <a:pt x="26" y="33"/>
                    </a:lnTo>
                    <a:lnTo>
                      <a:pt x="22" y="17"/>
                    </a:lnTo>
                    <a:lnTo>
                      <a:pt x="15" y="4"/>
                    </a:lnTo>
                    <a:lnTo>
                      <a:pt x="3" y="0"/>
                    </a:lnTo>
                    <a:lnTo>
                      <a:pt x="0" y="21"/>
                    </a:lnTo>
                    <a:lnTo>
                      <a:pt x="4" y="38"/>
                    </a:lnTo>
                    <a:lnTo>
                      <a:pt x="10" y="50"/>
                    </a:lnTo>
                    <a:lnTo>
                      <a:pt x="13" y="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73">
                <a:extLst>
                  <a:ext uri="{FF2B5EF4-FFF2-40B4-BE49-F238E27FC236}">
                    <a16:creationId xmlns:a16="http://schemas.microsoft.com/office/drawing/2014/main" id="{7B93AE57-4CFD-47AD-BFDB-C73DBFE0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" y="4851"/>
                <a:ext cx="26" cy="20"/>
              </a:xfrm>
              <a:custGeom>
                <a:avLst/>
                <a:gdLst>
                  <a:gd name="T0" fmla="*/ 0 w 77"/>
                  <a:gd name="T1" fmla="*/ 0 h 62"/>
                  <a:gd name="T2" fmla="*/ 0 w 77"/>
                  <a:gd name="T3" fmla="*/ 0 h 62"/>
                  <a:gd name="T4" fmla="*/ 0 w 77"/>
                  <a:gd name="T5" fmla="*/ 0 h 62"/>
                  <a:gd name="T6" fmla="*/ 0 w 77"/>
                  <a:gd name="T7" fmla="*/ 0 h 62"/>
                  <a:gd name="T8" fmla="*/ 0 w 77"/>
                  <a:gd name="T9" fmla="*/ 0 h 62"/>
                  <a:gd name="T10" fmla="*/ 0 w 77"/>
                  <a:gd name="T11" fmla="*/ 0 h 62"/>
                  <a:gd name="T12" fmla="*/ 0 w 77"/>
                  <a:gd name="T13" fmla="*/ 0 h 62"/>
                  <a:gd name="T14" fmla="*/ 0 w 77"/>
                  <a:gd name="T15" fmla="*/ 0 h 62"/>
                  <a:gd name="T16" fmla="*/ 0 w 77"/>
                  <a:gd name="T17" fmla="*/ 0 h 62"/>
                  <a:gd name="T18" fmla="*/ 0 w 77"/>
                  <a:gd name="T19" fmla="*/ 0 h 62"/>
                  <a:gd name="T20" fmla="*/ 0 w 77"/>
                  <a:gd name="T21" fmla="*/ 0 h 62"/>
                  <a:gd name="T22" fmla="*/ 0 w 77"/>
                  <a:gd name="T23" fmla="*/ 0 h 62"/>
                  <a:gd name="T24" fmla="*/ 0 w 77"/>
                  <a:gd name="T25" fmla="*/ 0 h 62"/>
                  <a:gd name="T26" fmla="*/ 0 w 77"/>
                  <a:gd name="T27" fmla="*/ 0 h 62"/>
                  <a:gd name="T28" fmla="*/ 0 w 77"/>
                  <a:gd name="T29" fmla="*/ 0 h 62"/>
                  <a:gd name="T30" fmla="*/ 0 w 77"/>
                  <a:gd name="T31" fmla="*/ 0 h 62"/>
                  <a:gd name="T32" fmla="*/ 0 w 77"/>
                  <a:gd name="T33" fmla="*/ 0 h 62"/>
                  <a:gd name="T34" fmla="*/ 0 w 77"/>
                  <a:gd name="T35" fmla="*/ 0 h 62"/>
                  <a:gd name="T36" fmla="*/ 0 w 77"/>
                  <a:gd name="T37" fmla="*/ 0 h 62"/>
                  <a:gd name="T38" fmla="*/ 0 w 77"/>
                  <a:gd name="T39" fmla="*/ 0 h 62"/>
                  <a:gd name="T40" fmla="*/ 0 w 77"/>
                  <a:gd name="T41" fmla="*/ 0 h 62"/>
                  <a:gd name="T42" fmla="*/ 0 w 77"/>
                  <a:gd name="T43" fmla="*/ 0 h 62"/>
                  <a:gd name="T44" fmla="*/ 0 w 77"/>
                  <a:gd name="T45" fmla="*/ 0 h 62"/>
                  <a:gd name="T46" fmla="*/ 0 w 77"/>
                  <a:gd name="T47" fmla="*/ 0 h 62"/>
                  <a:gd name="T48" fmla="*/ 0 w 77"/>
                  <a:gd name="T49" fmla="*/ 0 h 6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7"/>
                  <a:gd name="T76" fmla="*/ 0 h 62"/>
                  <a:gd name="T77" fmla="*/ 77 w 77"/>
                  <a:gd name="T78" fmla="*/ 62 h 6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7" h="62">
                    <a:moveTo>
                      <a:pt x="9" y="58"/>
                    </a:moveTo>
                    <a:lnTo>
                      <a:pt x="17" y="60"/>
                    </a:lnTo>
                    <a:lnTo>
                      <a:pt x="27" y="62"/>
                    </a:lnTo>
                    <a:lnTo>
                      <a:pt x="40" y="62"/>
                    </a:lnTo>
                    <a:lnTo>
                      <a:pt x="53" y="60"/>
                    </a:lnTo>
                    <a:lnTo>
                      <a:pt x="65" y="58"/>
                    </a:lnTo>
                    <a:lnTo>
                      <a:pt x="72" y="55"/>
                    </a:lnTo>
                    <a:lnTo>
                      <a:pt x="77" y="49"/>
                    </a:lnTo>
                    <a:lnTo>
                      <a:pt x="75" y="42"/>
                    </a:lnTo>
                    <a:lnTo>
                      <a:pt x="69" y="36"/>
                    </a:lnTo>
                    <a:lnTo>
                      <a:pt x="62" y="33"/>
                    </a:lnTo>
                    <a:lnTo>
                      <a:pt x="53" y="32"/>
                    </a:lnTo>
                    <a:lnTo>
                      <a:pt x="46" y="32"/>
                    </a:lnTo>
                    <a:lnTo>
                      <a:pt x="39" y="33"/>
                    </a:lnTo>
                    <a:lnTo>
                      <a:pt x="33" y="35"/>
                    </a:lnTo>
                    <a:lnTo>
                      <a:pt x="28" y="37"/>
                    </a:lnTo>
                    <a:lnTo>
                      <a:pt x="27" y="37"/>
                    </a:lnTo>
                    <a:lnTo>
                      <a:pt x="25" y="30"/>
                    </a:lnTo>
                    <a:lnTo>
                      <a:pt x="21" y="16"/>
                    </a:lnTo>
                    <a:lnTo>
                      <a:pt x="14" y="3"/>
                    </a:lnTo>
                    <a:lnTo>
                      <a:pt x="2" y="0"/>
                    </a:lnTo>
                    <a:lnTo>
                      <a:pt x="0" y="17"/>
                    </a:lnTo>
                    <a:lnTo>
                      <a:pt x="3" y="36"/>
                    </a:lnTo>
                    <a:lnTo>
                      <a:pt x="8" y="52"/>
                    </a:lnTo>
                    <a:lnTo>
                      <a:pt x="9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74">
                <a:extLst>
                  <a:ext uri="{FF2B5EF4-FFF2-40B4-BE49-F238E27FC236}">
                    <a16:creationId xmlns:a16="http://schemas.microsoft.com/office/drawing/2014/main" id="{65B7AB82-C4CF-4A59-8492-AAF570C13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" y="4730"/>
                <a:ext cx="122" cy="281"/>
              </a:xfrm>
              <a:custGeom>
                <a:avLst/>
                <a:gdLst>
                  <a:gd name="T0" fmla="*/ 0 w 366"/>
                  <a:gd name="T1" fmla="*/ 0 h 845"/>
                  <a:gd name="T2" fmla="*/ 0 w 366"/>
                  <a:gd name="T3" fmla="*/ 0 h 845"/>
                  <a:gd name="T4" fmla="*/ 0 w 366"/>
                  <a:gd name="T5" fmla="*/ 0 h 845"/>
                  <a:gd name="T6" fmla="*/ 0 w 366"/>
                  <a:gd name="T7" fmla="*/ 0 h 845"/>
                  <a:gd name="T8" fmla="*/ 0 w 366"/>
                  <a:gd name="T9" fmla="*/ 0 h 845"/>
                  <a:gd name="T10" fmla="*/ 0 w 366"/>
                  <a:gd name="T11" fmla="*/ 0 h 845"/>
                  <a:gd name="T12" fmla="*/ 0 w 366"/>
                  <a:gd name="T13" fmla="*/ 0 h 845"/>
                  <a:gd name="T14" fmla="*/ 0 w 366"/>
                  <a:gd name="T15" fmla="*/ 0 h 845"/>
                  <a:gd name="T16" fmla="*/ 0 w 366"/>
                  <a:gd name="T17" fmla="*/ 0 h 845"/>
                  <a:gd name="T18" fmla="*/ 0 w 366"/>
                  <a:gd name="T19" fmla="*/ 0 h 845"/>
                  <a:gd name="T20" fmla="*/ 0 w 366"/>
                  <a:gd name="T21" fmla="*/ 0 h 845"/>
                  <a:gd name="T22" fmla="*/ 0 w 366"/>
                  <a:gd name="T23" fmla="*/ 0 h 845"/>
                  <a:gd name="T24" fmla="*/ 0 w 366"/>
                  <a:gd name="T25" fmla="*/ 0 h 845"/>
                  <a:gd name="T26" fmla="*/ 0 w 366"/>
                  <a:gd name="T27" fmla="*/ 0 h 845"/>
                  <a:gd name="T28" fmla="*/ 0 w 366"/>
                  <a:gd name="T29" fmla="*/ 0 h 845"/>
                  <a:gd name="T30" fmla="*/ 0 w 366"/>
                  <a:gd name="T31" fmla="*/ 0 h 845"/>
                  <a:gd name="T32" fmla="*/ 0 w 366"/>
                  <a:gd name="T33" fmla="*/ 0 h 845"/>
                  <a:gd name="T34" fmla="*/ 0 w 366"/>
                  <a:gd name="T35" fmla="*/ 0 h 845"/>
                  <a:gd name="T36" fmla="*/ 0 w 366"/>
                  <a:gd name="T37" fmla="*/ 0 h 845"/>
                  <a:gd name="T38" fmla="*/ 0 w 366"/>
                  <a:gd name="T39" fmla="*/ 0 h 845"/>
                  <a:gd name="T40" fmla="*/ 0 w 366"/>
                  <a:gd name="T41" fmla="*/ 0 h 845"/>
                  <a:gd name="T42" fmla="*/ 0 w 366"/>
                  <a:gd name="T43" fmla="*/ 0 h 845"/>
                  <a:gd name="T44" fmla="*/ 0 w 366"/>
                  <a:gd name="T45" fmla="*/ 0 h 845"/>
                  <a:gd name="T46" fmla="*/ 0 w 366"/>
                  <a:gd name="T47" fmla="*/ 0 h 845"/>
                  <a:gd name="T48" fmla="*/ 0 w 366"/>
                  <a:gd name="T49" fmla="*/ 0 h 845"/>
                  <a:gd name="T50" fmla="*/ 0 w 366"/>
                  <a:gd name="T51" fmla="*/ 0 h 845"/>
                  <a:gd name="T52" fmla="*/ 0 w 366"/>
                  <a:gd name="T53" fmla="*/ 0 h 845"/>
                  <a:gd name="T54" fmla="*/ 0 w 366"/>
                  <a:gd name="T55" fmla="*/ 0 h 845"/>
                  <a:gd name="T56" fmla="*/ 0 w 366"/>
                  <a:gd name="T57" fmla="*/ 0 h 845"/>
                  <a:gd name="T58" fmla="*/ 0 w 366"/>
                  <a:gd name="T59" fmla="*/ 0 h 845"/>
                  <a:gd name="T60" fmla="*/ 0 w 366"/>
                  <a:gd name="T61" fmla="*/ 0 h 845"/>
                  <a:gd name="T62" fmla="*/ 0 w 366"/>
                  <a:gd name="T63" fmla="*/ 0 h 84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66"/>
                  <a:gd name="T97" fmla="*/ 0 h 845"/>
                  <a:gd name="T98" fmla="*/ 366 w 366"/>
                  <a:gd name="T99" fmla="*/ 845 h 84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66" h="845">
                    <a:moveTo>
                      <a:pt x="15" y="104"/>
                    </a:moveTo>
                    <a:lnTo>
                      <a:pt x="12" y="150"/>
                    </a:lnTo>
                    <a:lnTo>
                      <a:pt x="12" y="196"/>
                    </a:lnTo>
                    <a:lnTo>
                      <a:pt x="16" y="241"/>
                    </a:lnTo>
                    <a:lnTo>
                      <a:pt x="27" y="286"/>
                    </a:lnTo>
                    <a:lnTo>
                      <a:pt x="46" y="346"/>
                    </a:lnTo>
                    <a:lnTo>
                      <a:pt x="65" y="406"/>
                    </a:lnTo>
                    <a:lnTo>
                      <a:pt x="84" y="465"/>
                    </a:lnTo>
                    <a:lnTo>
                      <a:pt x="103" y="524"/>
                    </a:lnTo>
                    <a:lnTo>
                      <a:pt x="122" y="583"/>
                    </a:lnTo>
                    <a:lnTo>
                      <a:pt x="143" y="640"/>
                    </a:lnTo>
                    <a:lnTo>
                      <a:pt x="163" y="699"/>
                    </a:lnTo>
                    <a:lnTo>
                      <a:pt x="185" y="758"/>
                    </a:lnTo>
                    <a:lnTo>
                      <a:pt x="195" y="778"/>
                    </a:lnTo>
                    <a:lnTo>
                      <a:pt x="210" y="796"/>
                    </a:lnTo>
                    <a:lnTo>
                      <a:pt x="228" y="810"/>
                    </a:lnTo>
                    <a:lnTo>
                      <a:pt x="247" y="822"/>
                    </a:lnTo>
                    <a:lnTo>
                      <a:pt x="269" y="830"/>
                    </a:lnTo>
                    <a:lnTo>
                      <a:pt x="292" y="837"/>
                    </a:lnTo>
                    <a:lnTo>
                      <a:pt x="316" y="842"/>
                    </a:lnTo>
                    <a:lnTo>
                      <a:pt x="339" y="845"/>
                    </a:lnTo>
                    <a:lnTo>
                      <a:pt x="348" y="843"/>
                    </a:lnTo>
                    <a:lnTo>
                      <a:pt x="355" y="840"/>
                    </a:lnTo>
                    <a:lnTo>
                      <a:pt x="361" y="833"/>
                    </a:lnTo>
                    <a:lnTo>
                      <a:pt x="366" y="824"/>
                    </a:lnTo>
                    <a:lnTo>
                      <a:pt x="366" y="816"/>
                    </a:lnTo>
                    <a:lnTo>
                      <a:pt x="361" y="809"/>
                    </a:lnTo>
                    <a:lnTo>
                      <a:pt x="354" y="803"/>
                    </a:lnTo>
                    <a:lnTo>
                      <a:pt x="345" y="800"/>
                    </a:lnTo>
                    <a:lnTo>
                      <a:pt x="329" y="796"/>
                    </a:lnTo>
                    <a:lnTo>
                      <a:pt x="313" y="793"/>
                    </a:lnTo>
                    <a:lnTo>
                      <a:pt x="295" y="788"/>
                    </a:lnTo>
                    <a:lnTo>
                      <a:pt x="279" y="784"/>
                    </a:lnTo>
                    <a:lnTo>
                      <a:pt x="264" y="778"/>
                    </a:lnTo>
                    <a:lnTo>
                      <a:pt x="251" y="768"/>
                    </a:lnTo>
                    <a:lnTo>
                      <a:pt x="239" y="757"/>
                    </a:lnTo>
                    <a:lnTo>
                      <a:pt x="231" y="741"/>
                    </a:lnTo>
                    <a:lnTo>
                      <a:pt x="217" y="708"/>
                    </a:lnTo>
                    <a:lnTo>
                      <a:pt x="206" y="676"/>
                    </a:lnTo>
                    <a:lnTo>
                      <a:pt x="194" y="643"/>
                    </a:lnTo>
                    <a:lnTo>
                      <a:pt x="184" y="610"/>
                    </a:lnTo>
                    <a:lnTo>
                      <a:pt x="172" y="577"/>
                    </a:lnTo>
                    <a:lnTo>
                      <a:pt x="162" y="544"/>
                    </a:lnTo>
                    <a:lnTo>
                      <a:pt x="151" y="511"/>
                    </a:lnTo>
                    <a:lnTo>
                      <a:pt x="141" y="478"/>
                    </a:lnTo>
                    <a:lnTo>
                      <a:pt x="126" y="435"/>
                    </a:lnTo>
                    <a:lnTo>
                      <a:pt x="110" y="392"/>
                    </a:lnTo>
                    <a:lnTo>
                      <a:pt x="94" y="349"/>
                    </a:lnTo>
                    <a:lnTo>
                      <a:pt x="79" y="306"/>
                    </a:lnTo>
                    <a:lnTo>
                      <a:pt x="65" y="263"/>
                    </a:lnTo>
                    <a:lnTo>
                      <a:pt x="54" y="219"/>
                    </a:lnTo>
                    <a:lnTo>
                      <a:pt x="49" y="175"/>
                    </a:lnTo>
                    <a:lnTo>
                      <a:pt x="47" y="129"/>
                    </a:lnTo>
                    <a:lnTo>
                      <a:pt x="46" y="110"/>
                    </a:lnTo>
                    <a:lnTo>
                      <a:pt x="41" y="89"/>
                    </a:lnTo>
                    <a:lnTo>
                      <a:pt x="35" y="67"/>
                    </a:lnTo>
                    <a:lnTo>
                      <a:pt x="28" y="46"/>
                    </a:lnTo>
                    <a:lnTo>
                      <a:pt x="21" y="27"/>
                    </a:lnTo>
                    <a:lnTo>
                      <a:pt x="13" y="1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5" y="17"/>
                    </a:lnTo>
                    <a:lnTo>
                      <a:pt x="10" y="44"/>
                    </a:lnTo>
                    <a:lnTo>
                      <a:pt x="13" y="76"/>
                    </a:ln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75">
                <a:extLst>
                  <a:ext uri="{FF2B5EF4-FFF2-40B4-BE49-F238E27FC236}">
                    <a16:creationId xmlns:a16="http://schemas.microsoft.com/office/drawing/2014/main" id="{DFB8CD99-C941-4D96-BDD8-F284C429F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7" y="4850"/>
                <a:ext cx="29" cy="29"/>
              </a:xfrm>
              <a:custGeom>
                <a:avLst/>
                <a:gdLst>
                  <a:gd name="T0" fmla="*/ 0 w 88"/>
                  <a:gd name="T1" fmla="*/ 0 h 87"/>
                  <a:gd name="T2" fmla="*/ 0 w 88"/>
                  <a:gd name="T3" fmla="*/ 0 h 87"/>
                  <a:gd name="T4" fmla="*/ 0 w 88"/>
                  <a:gd name="T5" fmla="*/ 0 h 87"/>
                  <a:gd name="T6" fmla="*/ 0 w 88"/>
                  <a:gd name="T7" fmla="*/ 0 h 87"/>
                  <a:gd name="T8" fmla="*/ 0 w 88"/>
                  <a:gd name="T9" fmla="*/ 0 h 87"/>
                  <a:gd name="T10" fmla="*/ 0 w 88"/>
                  <a:gd name="T11" fmla="*/ 0 h 87"/>
                  <a:gd name="T12" fmla="*/ 0 w 88"/>
                  <a:gd name="T13" fmla="*/ 0 h 87"/>
                  <a:gd name="T14" fmla="*/ 0 w 88"/>
                  <a:gd name="T15" fmla="*/ 0 h 87"/>
                  <a:gd name="T16" fmla="*/ 0 w 88"/>
                  <a:gd name="T17" fmla="*/ 0 h 87"/>
                  <a:gd name="T18" fmla="*/ 0 w 88"/>
                  <a:gd name="T19" fmla="*/ 0 h 87"/>
                  <a:gd name="T20" fmla="*/ 0 w 88"/>
                  <a:gd name="T21" fmla="*/ 0 h 87"/>
                  <a:gd name="T22" fmla="*/ 0 w 88"/>
                  <a:gd name="T23" fmla="*/ 0 h 87"/>
                  <a:gd name="T24" fmla="*/ 0 w 88"/>
                  <a:gd name="T25" fmla="*/ 0 h 87"/>
                  <a:gd name="T26" fmla="*/ 0 w 88"/>
                  <a:gd name="T27" fmla="*/ 0 h 87"/>
                  <a:gd name="T28" fmla="*/ 0 w 88"/>
                  <a:gd name="T29" fmla="*/ 0 h 87"/>
                  <a:gd name="T30" fmla="*/ 0 w 88"/>
                  <a:gd name="T31" fmla="*/ 0 h 87"/>
                  <a:gd name="T32" fmla="*/ 0 w 88"/>
                  <a:gd name="T33" fmla="*/ 0 h 87"/>
                  <a:gd name="T34" fmla="*/ 0 w 88"/>
                  <a:gd name="T35" fmla="*/ 0 h 87"/>
                  <a:gd name="T36" fmla="*/ 0 w 88"/>
                  <a:gd name="T37" fmla="*/ 0 h 87"/>
                  <a:gd name="T38" fmla="*/ 0 w 88"/>
                  <a:gd name="T39" fmla="*/ 0 h 87"/>
                  <a:gd name="T40" fmla="*/ 0 w 88"/>
                  <a:gd name="T41" fmla="*/ 0 h 87"/>
                  <a:gd name="T42" fmla="*/ 0 w 88"/>
                  <a:gd name="T43" fmla="*/ 0 h 87"/>
                  <a:gd name="T44" fmla="*/ 0 w 88"/>
                  <a:gd name="T45" fmla="*/ 0 h 87"/>
                  <a:gd name="T46" fmla="*/ 0 w 88"/>
                  <a:gd name="T47" fmla="*/ 0 h 87"/>
                  <a:gd name="T48" fmla="*/ 0 w 88"/>
                  <a:gd name="T49" fmla="*/ 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8"/>
                  <a:gd name="T76" fmla="*/ 0 h 87"/>
                  <a:gd name="T77" fmla="*/ 88 w 88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8" h="87">
                    <a:moveTo>
                      <a:pt x="84" y="23"/>
                    </a:moveTo>
                    <a:lnTo>
                      <a:pt x="88" y="18"/>
                    </a:lnTo>
                    <a:lnTo>
                      <a:pt x="87" y="13"/>
                    </a:lnTo>
                    <a:lnTo>
                      <a:pt x="84" y="7"/>
                    </a:lnTo>
                    <a:lnTo>
                      <a:pt x="77" y="3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55" y="1"/>
                    </a:lnTo>
                    <a:lnTo>
                      <a:pt x="47" y="5"/>
                    </a:lnTo>
                    <a:lnTo>
                      <a:pt x="41" y="11"/>
                    </a:lnTo>
                    <a:lnTo>
                      <a:pt x="34" y="20"/>
                    </a:lnTo>
                    <a:lnTo>
                      <a:pt x="25" y="31"/>
                    </a:lnTo>
                    <a:lnTo>
                      <a:pt x="16" y="43"/>
                    </a:lnTo>
                    <a:lnTo>
                      <a:pt x="9" y="56"/>
                    </a:lnTo>
                    <a:lnTo>
                      <a:pt x="3" y="69"/>
                    </a:lnTo>
                    <a:lnTo>
                      <a:pt x="0" y="79"/>
                    </a:lnTo>
                    <a:lnTo>
                      <a:pt x="3" y="87"/>
                    </a:lnTo>
                    <a:lnTo>
                      <a:pt x="15" y="80"/>
                    </a:lnTo>
                    <a:lnTo>
                      <a:pt x="27" y="70"/>
                    </a:lnTo>
                    <a:lnTo>
                      <a:pt x="40" y="60"/>
                    </a:lnTo>
                    <a:lnTo>
                      <a:pt x="52" y="50"/>
                    </a:lnTo>
                    <a:lnTo>
                      <a:pt x="63" y="41"/>
                    </a:lnTo>
                    <a:lnTo>
                      <a:pt x="72" y="33"/>
                    </a:lnTo>
                    <a:lnTo>
                      <a:pt x="80" y="27"/>
                    </a:lnTo>
                    <a:lnTo>
                      <a:pt x="84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76">
                <a:extLst>
                  <a:ext uri="{FF2B5EF4-FFF2-40B4-BE49-F238E27FC236}">
                    <a16:creationId xmlns:a16="http://schemas.microsoft.com/office/drawing/2014/main" id="{AEC3C599-3628-4EC9-BBA1-CBFFB45D0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6" y="4890"/>
                <a:ext cx="34" cy="9"/>
              </a:xfrm>
              <a:custGeom>
                <a:avLst/>
                <a:gdLst>
                  <a:gd name="T0" fmla="*/ 0 w 102"/>
                  <a:gd name="T1" fmla="*/ 0 h 28"/>
                  <a:gd name="T2" fmla="*/ 0 w 102"/>
                  <a:gd name="T3" fmla="*/ 0 h 28"/>
                  <a:gd name="T4" fmla="*/ 0 w 102"/>
                  <a:gd name="T5" fmla="*/ 0 h 28"/>
                  <a:gd name="T6" fmla="*/ 0 w 102"/>
                  <a:gd name="T7" fmla="*/ 0 h 28"/>
                  <a:gd name="T8" fmla="*/ 0 w 102"/>
                  <a:gd name="T9" fmla="*/ 0 h 28"/>
                  <a:gd name="T10" fmla="*/ 0 w 102"/>
                  <a:gd name="T11" fmla="*/ 0 h 28"/>
                  <a:gd name="T12" fmla="*/ 0 w 102"/>
                  <a:gd name="T13" fmla="*/ 0 h 28"/>
                  <a:gd name="T14" fmla="*/ 0 w 102"/>
                  <a:gd name="T15" fmla="*/ 0 h 28"/>
                  <a:gd name="T16" fmla="*/ 0 w 102"/>
                  <a:gd name="T17" fmla="*/ 0 h 28"/>
                  <a:gd name="T18" fmla="*/ 0 w 102"/>
                  <a:gd name="T19" fmla="*/ 0 h 28"/>
                  <a:gd name="T20" fmla="*/ 0 w 102"/>
                  <a:gd name="T21" fmla="*/ 0 h 28"/>
                  <a:gd name="T22" fmla="*/ 0 w 102"/>
                  <a:gd name="T23" fmla="*/ 0 h 28"/>
                  <a:gd name="T24" fmla="*/ 0 w 102"/>
                  <a:gd name="T25" fmla="*/ 0 h 28"/>
                  <a:gd name="T26" fmla="*/ 0 w 102"/>
                  <a:gd name="T27" fmla="*/ 0 h 28"/>
                  <a:gd name="T28" fmla="*/ 0 w 102"/>
                  <a:gd name="T29" fmla="*/ 0 h 28"/>
                  <a:gd name="T30" fmla="*/ 0 w 102"/>
                  <a:gd name="T31" fmla="*/ 0 h 28"/>
                  <a:gd name="T32" fmla="*/ 0 w 102"/>
                  <a:gd name="T33" fmla="*/ 0 h 28"/>
                  <a:gd name="T34" fmla="*/ 0 w 102"/>
                  <a:gd name="T35" fmla="*/ 0 h 28"/>
                  <a:gd name="T36" fmla="*/ 0 w 102"/>
                  <a:gd name="T37" fmla="*/ 0 h 28"/>
                  <a:gd name="T38" fmla="*/ 0 w 102"/>
                  <a:gd name="T39" fmla="*/ 0 h 28"/>
                  <a:gd name="T40" fmla="*/ 0 w 102"/>
                  <a:gd name="T41" fmla="*/ 0 h 28"/>
                  <a:gd name="T42" fmla="*/ 0 w 102"/>
                  <a:gd name="T43" fmla="*/ 0 h 28"/>
                  <a:gd name="T44" fmla="*/ 0 w 102"/>
                  <a:gd name="T45" fmla="*/ 0 h 28"/>
                  <a:gd name="T46" fmla="*/ 0 w 102"/>
                  <a:gd name="T47" fmla="*/ 0 h 28"/>
                  <a:gd name="T48" fmla="*/ 0 w 102"/>
                  <a:gd name="T49" fmla="*/ 0 h 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2"/>
                  <a:gd name="T76" fmla="*/ 0 h 28"/>
                  <a:gd name="T77" fmla="*/ 102 w 102"/>
                  <a:gd name="T78" fmla="*/ 28 h 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2" h="28">
                    <a:moveTo>
                      <a:pt x="92" y="23"/>
                    </a:moveTo>
                    <a:lnTo>
                      <a:pt x="96" y="21"/>
                    </a:lnTo>
                    <a:lnTo>
                      <a:pt x="99" y="18"/>
                    </a:lnTo>
                    <a:lnTo>
                      <a:pt x="101" y="14"/>
                    </a:lnTo>
                    <a:lnTo>
                      <a:pt x="102" y="10"/>
                    </a:lnTo>
                    <a:lnTo>
                      <a:pt x="101" y="5"/>
                    </a:lnTo>
                    <a:lnTo>
                      <a:pt x="98" y="1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6" y="2"/>
                    </a:lnTo>
                    <a:lnTo>
                      <a:pt x="61" y="7"/>
                    </a:lnTo>
                    <a:lnTo>
                      <a:pt x="46" y="10"/>
                    </a:lnTo>
                    <a:lnTo>
                      <a:pt x="33" y="11"/>
                    </a:lnTo>
                    <a:lnTo>
                      <a:pt x="20" y="15"/>
                    </a:lnTo>
                    <a:lnTo>
                      <a:pt x="10" y="18"/>
                    </a:lnTo>
                    <a:lnTo>
                      <a:pt x="2" y="23"/>
                    </a:lnTo>
                    <a:lnTo>
                      <a:pt x="0" y="28"/>
                    </a:lnTo>
                    <a:lnTo>
                      <a:pt x="10" y="28"/>
                    </a:lnTo>
                    <a:lnTo>
                      <a:pt x="20" y="28"/>
                    </a:lnTo>
                    <a:lnTo>
                      <a:pt x="32" y="27"/>
                    </a:lnTo>
                    <a:lnTo>
                      <a:pt x="44" y="27"/>
                    </a:lnTo>
                    <a:lnTo>
                      <a:pt x="55" y="25"/>
                    </a:lnTo>
                    <a:lnTo>
                      <a:pt x="67" y="24"/>
                    </a:lnTo>
                    <a:lnTo>
                      <a:pt x="80" y="24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77">
                <a:extLst>
                  <a:ext uri="{FF2B5EF4-FFF2-40B4-BE49-F238E27FC236}">
                    <a16:creationId xmlns:a16="http://schemas.microsoft.com/office/drawing/2014/main" id="{FF08ADA7-E7A9-4A4C-94C5-684EB781C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" y="4921"/>
                <a:ext cx="47" cy="12"/>
              </a:xfrm>
              <a:custGeom>
                <a:avLst/>
                <a:gdLst>
                  <a:gd name="T0" fmla="*/ 0 w 142"/>
                  <a:gd name="T1" fmla="*/ 0 h 36"/>
                  <a:gd name="T2" fmla="*/ 0 w 142"/>
                  <a:gd name="T3" fmla="*/ 0 h 36"/>
                  <a:gd name="T4" fmla="*/ 0 w 142"/>
                  <a:gd name="T5" fmla="*/ 0 h 36"/>
                  <a:gd name="T6" fmla="*/ 0 w 142"/>
                  <a:gd name="T7" fmla="*/ 0 h 36"/>
                  <a:gd name="T8" fmla="*/ 0 w 142"/>
                  <a:gd name="T9" fmla="*/ 0 h 36"/>
                  <a:gd name="T10" fmla="*/ 0 w 142"/>
                  <a:gd name="T11" fmla="*/ 0 h 36"/>
                  <a:gd name="T12" fmla="*/ 0 w 142"/>
                  <a:gd name="T13" fmla="*/ 0 h 36"/>
                  <a:gd name="T14" fmla="*/ 0 w 142"/>
                  <a:gd name="T15" fmla="*/ 0 h 36"/>
                  <a:gd name="T16" fmla="*/ 0 w 142"/>
                  <a:gd name="T17" fmla="*/ 0 h 36"/>
                  <a:gd name="T18" fmla="*/ 0 w 142"/>
                  <a:gd name="T19" fmla="*/ 0 h 36"/>
                  <a:gd name="T20" fmla="*/ 0 w 142"/>
                  <a:gd name="T21" fmla="*/ 0 h 36"/>
                  <a:gd name="T22" fmla="*/ 0 w 142"/>
                  <a:gd name="T23" fmla="*/ 0 h 36"/>
                  <a:gd name="T24" fmla="*/ 0 w 142"/>
                  <a:gd name="T25" fmla="*/ 0 h 36"/>
                  <a:gd name="T26" fmla="*/ 0 w 142"/>
                  <a:gd name="T27" fmla="*/ 0 h 36"/>
                  <a:gd name="T28" fmla="*/ 0 w 142"/>
                  <a:gd name="T29" fmla="*/ 0 h 36"/>
                  <a:gd name="T30" fmla="*/ 0 w 142"/>
                  <a:gd name="T31" fmla="*/ 0 h 36"/>
                  <a:gd name="T32" fmla="*/ 0 w 142"/>
                  <a:gd name="T33" fmla="*/ 0 h 36"/>
                  <a:gd name="T34" fmla="*/ 0 w 142"/>
                  <a:gd name="T35" fmla="*/ 0 h 36"/>
                  <a:gd name="T36" fmla="*/ 0 w 142"/>
                  <a:gd name="T37" fmla="*/ 0 h 36"/>
                  <a:gd name="T38" fmla="*/ 0 w 142"/>
                  <a:gd name="T39" fmla="*/ 0 h 36"/>
                  <a:gd name="T40" fmla="*/ 0 w 142"/>
                  <a:gd name="T41" fmla="*/ 0 h 36"/>
                  <a:gd name="T42" fmla="*/ 0 w 142"/>
                  <a:gd name="T43" fmla="*/ 0 h 36"/>
                  <a:gd name="T44" fmla="*/ 0 w 142"/>
                  <a:gd name="T45" fmla="*/ 0 h 36"/>
                  <a:gd name="T46" fmla="*/ 0 w 142"/>
                  <a:gd name="T47" fmla="*/ 0 h 36"/>
                  <a:gd name="T48" fmla="*/ 0 w 14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2"/>
                  <a:gd name="T76" fmla="*/ 0 h 36"/>
                  <a:gd name="T77" fmla="*/ 142 w 14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2" h="36">
                    <a:moveTo>
                      <a:pt x="123" y="36"/>
                    </a:moveTo>
                    <a:lnTo>
                      <a:pt x="129" y="36"/>
                    </a:lnTo>
                    <a:lnTo>
                      <a:pt x="135" y="32"/>
                    </a:lnTo>
                    <a:lnTo>
                      <a:pt x="139" y="28"/>
                    </a:lnTo>
                    <a:lnTo>
                      <a:pt x="142" y="20"/>
                    </a:lnTo>
                    <a:lnTo>
                      <a:pt x="141" y="15"/>
                    </a:lnTo>
                    <a:lnTo>
                      <a:pt x="138" y="9"/>
                    </a:lnTo>
                    <a:lnTo>
                      <a:pt x="133" y="5"/>
                    </a:lnTo>
                    <a:lnTo>
                      <a:pt x="126" y="3"/>
                    </a:lnTo>
                    <a:lnTo>
                      <a:pt x="108" y="3"/>
                    </a:lnTo>
                    <a:lnTo>
                      <a:pt x="88" y="3"/>
                    </a:lnTo>
                    <a:lnTo>
                      <a:pt x="67" y="2"/>
                    </a:lnTo>
                    <a:lnTo>
                      <a:pt x="47" y="2"/>
                    </a:lnTo>
                    <a:lnTo>
                      <a:pt x="29" y="0"/>
                    </a:lnTo>
                    <a:lnTo>
                      <a:pt x="13" y="2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10" y="12"/>
                    </a:lnTo>
                    <a:lnTo>
                      <a:pt x="22" y="16"/>
                    </a:lnTo>
                    <a:lnTo>
                      <a:pt x="38" y="19"/>
                    </a:lnTo>
                    <a:lnTo>
                      <a:pt x="54" y="22"/>
                    </a:lnTo>
                    <a:lnTo>
                      <a:pt x="72" y="25"/>
                    </a:lnTo>
                    <a:lnTo>
                      <a:pt x="89" y="29"/>
                    </a:lnTo>
                    <a:lnTo>
                      <a:pt x="107" y="32"/>
                    </a:lnTo>
                    <a:lnTo>
                      <a:pt x="12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78">
                <a:extLst>
                  <a:ext uri="{FF2B5EF4-FFF2-40B4-BE49-F238E27FC236}">
                    <a16:creationId xmlns:a16="http://schemas.microsoft.com/office/drawing/2014/main" id="{E1238194-3E0B-4229-8266-6E60C5A37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6" y="4751"/>
                <a:ext cx="117" cy="200"/>
              </a:xfrm>
              <a:custGeom>
                <a:avLst/>
                <a:gdLst>
                  <a:gd name="T0" fmla="*/ 0 w 351"/>
                  <a:gd name="T1" fmla="*/ 0 h 601"/>
                  <a:gd name="T2" fmla="*/ 0 w 351"/>
                  <a:gd name="T3" fmla="*/ 0 h 601"/>
                  <a:gd name="T4" fmla="*/ 0 w 351"/>
                  <a:gd name="T5" fmla="*/ 0 h 601"/>
                  <a:gd name="T6" fmla="*/ 0 w 351"/>
                  <a:gd name="T7" fmla="*/ 0 h 601"/>
                  <a:gd name="T8" fmla="*/ 0 w 351"/>
                  <a:gd name="T9" fmla="*/ 0 h 601"/>
                  <a:gd name="T10" fmla="*/ 0 w 351"/>
                  <a:gd name="T11" fmla="*/ 0 h 601"/>
                  <a:gd name="T12" fmla="*/ 0 w 351"/>
                  <a:gd name="T13" fmla="*/ 0 h 601"/>
                  <a:gd name="T14" fmla="*/ 0 w 351"/>
                  <a:gd name="T15" fmla="*/ 0 h 601"/>
                  <a:gd name="T16" fmla="*/ 0 w 351"/>
                  <a:gd name="T17" fmla="*/ 0 h 601"/>
                  <a:gd name="T18" fmla="*/ 0 w 351"/>
                  <a:gd name="T19" fmla="*/ 0 h 601"/>
                  <a:gd name="T20" fmla="*/ 0 w 351"/>
                  <a:gd name="T21" fmla="*/ 0 h 601"/>
                  <a:gd name="T22" fmla="*/ 0 w 351"/>
                  <a:gd name="T23" fmla="*/ 0 h 601"/>
                  <a:gd name="T24" fmla="*/ 0 w 351"/>
                  <a:gd name="T25" fmla="*/ 0 h 601"/>
                  <a:gd name="T26" fmla="*/ 0 w 351"/>
                  <a:gd name="T27" fmla="*/ 0 h 601"/>
                  <a:gd name="T28" fmla="*/ 0 w 351"/>
                  <a:gd name="T29" fmla="*/ 0 h 601"/>
                  <a:gd name="T30" fmla="*/ 0 w 351"/>
                  <a:gd name="T31" fmla="*/ 0 h 601"/>
                  <a:gd name="T32" fmla="*/ 0 w 351"/>
                  <a:gd name="T33" fmla="*/ 0 h 601"/>
                  <a:gd name="T34" fmla="*/ 0 w 351"/>
                  <a:gd name="T35" fmla="*/ 0 h 601"/>
                  <a:gd name="T36" fmla="*/ 0 w 351"/>
                  <a:gd name="T37" fmla="*/ 0 h 601"/>
                  <a:gd name="T38" fmla="*/ 0 w 351"/>
                  <a:gd name="T39" fmla="*/ 0 h 601"/>
                  <a:gd name="T40" fmla="*/ 0 w 351"/>
                  <a:gd name="T41" fmla="*/ 0 h 601"/>
                  <a:gd name="T42" fmla="*/ 0 w 351"/>
                  <a:gd name="T43" fmla="*/ 0 h 601"/>
                  <a:gd name="T44" fmla="*/ 0 w 351"/>
                  <a:gd name="T45" fmla="*/ 0 h 601"/>
                  <a:gd name="T46" fmla="*/ 0 w 351"/>
                  <a:gd name="T47" fmla="*/ 0 h 601"/>
                  <a:gd name="T48" fmla="*/ 0 w 351"/>
                  <a:gd name="T49" fmla="*/ 0 h 601"/>
                  <a:gd name="T50" fmla="*/ 0 w 351"/>
                  <a:gd name="T51" fmla="*/ 0 h 601"/>
                  <a:gd name="T52" fmla="*/ 0 w 351"/>
                  <a:gd name="T53" fmla="*/ 0 h 601"/>
                  <a:gd name="T54" fmla="*/ 0 w 351"/>
                  <a:gd name="T55" fmla="*/ 0 h 601"/>
                  <a:gd name="T56" fmla="*/ 0 w 351"/>
                  <a:gd name="T57" fmla="*/ 0 h 601"/>
                  <a:gd name="T58" fmla="*/ 0 w 351"/>
                  <a:gd name="T59" fmla="*/ 0 h 601"/>
                  <a:gd name="T60" fmla="*/ 0 w 351"/>
                  <a:gd name="T61" fmla="*/ 0 h 601"/>
                  <a:gd name="T62" fmla="*/ 0 w 351"/>
                  <a:gd name="T63" fmla="*/ 0 h 601"/>
                  <a:gd name="T64" fmla="*/ 0 w 351"/>
                  <a:gd name="T65" fmla="*/ 0 h 601"/>
                  <a:gd name="T66" fmla="*/ 0 w 351"/>
                  <a:gd name="T67" fmla="*/ 0 h 601"/>
                  <a:gd name="T68" fmla="*/ 0 w 351"/>
                  <a:gd name="T69" fmla="*/ 0 h 601"/>
                  <a:gd name="T70" fmla="*/ 0 w 351"/>
                  <a:gd name="T71" fmla="*/ 0 h 601"/>
                  <a:gd name="T72" fmla="*/ 0 w 351"/>
                  <a:gd name="T73" fmla="*/ 0 h 601"/>
                  <a:gd name="T74" fmla="*/ 0 w 351"/>
                  <a:gd name="T75" fmla="*/ 0 h 601"/>
                  <a:gd name="T76" fmla="*/ 0 w 351"/>
                  <a:gd name="T77" fmla="*/ 0 h 601"/>
                  <a:gd name="T78" fmla="*/ 0 w 351"/>
                  <a:gd name="T79" fmla="*/ 0 h 601"/>
                  <a:gd name="T80" fmla="*/ 0 w 351"/>
                  <a:gd name="T81" fmla="*/ 0 h 6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51"/>
                  <a:gd name="T124" fmla="*/ 0 h 601"/>
                  <a:gd name="T125" fmla="*/ 351 w 351"/>
                  <a:gd name="T126" fmla="*/ 601 h 60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51" h="601">
                    <a:moveTo>
                      <a:pt x="108" y="298"/>
                    </a:moveTo>
                    <a:lnTo>
                      <a:pt x="132" y="338"/>
                    </a:lnTo>
                    <a:lnTo>
                      <a:pt x="157" y="377"/>
                    </a:lnTo>
                    <a:lnTo>
                      <a:pt x="182" y="414"/>
                    </a:lnTo>
                    <a:lnTo>
                      <a:pt x="208" y="451"/>
                    </a:lnTo>
                    <a:lnTo>
                      <a:pt x="235" y="487"/>
                    </a:lnTo>
                    <a:lnTo>
                      <a:pt x="263" y="523"/>
                    </a:lnTo>
                    <a:lnTo>
                      <a:pt x="292" y="559"/>
                    </a:lnTo>
                    <a:lnTo>
                      <a:pt x="321" y="594"/>
                    </a:lnTo>
                    <a:lnTo>
                      <a:pt x="326" y="598"/>
                    </a:lnTo>
                    <a:lnTo>
                      <a:pt x="332" y="601"/>
                    </a:lnTo>
                    <a:lnTo>
                      <a:pt x="337" y="601"/>
                    </a:lnTo>
                    <a:lnTo>
                      <a:pt x="343" y="598"/>
                    </a:lnTo>
                    <a:lnTo>
                      <a:pt x="349" y="594"/>
                    </a:lnTo>
                    <a:lnTo>
                      <a:pt x="351" y="588"/>
                    </a:lnTo>
                    <a:lnTo>
                      <a:pt x="351" y="582"/>
                    </a:lnTo>
                    <a:lnTo>
                      <a:pt x="349" y="576"/>
                    </a:lnTo>
                    <a:lnTo>
                      <a:pt x="327" y="538"/>
                    </a:lnTo>
                    <a:lnTo>
                      <a:pt x="304" y="499"/>
                    </a:lnTo>
                    <a:lnTo>
                      <a:pt x="279" y="463"/>
                    </a:lnTo>
                    <a:lnTo>
                      <a:pt x="252" y="427"/>
                    </a:lnTo>
                    <a:lnTo>
                      <a:pt x="224" y="391"/>
                    </a:lnTo>
                    <a:lnTo>
                      <a:pt x="198" y="355"/>
                    </a:lnTo>
                    <a:lnTo>
                      <a:pt x="172" y="319"/>
                    </a:lnTo>
                    <a:lnTo>
                      <a:pt x="147" y="280"/>
                    </a:lnTo>
                    <a:lnTo>
                      <a:pt x="125" y="242"/>
                    </a:lnTo>
                    <a:lnTo>
                      <a:pt x="101" y="197"/>
                    </a:lnTo>
                    <a:lnTo>
                      <a:pt x="79" y="150"/>
                    </a:lnTo>
                    <a:lnTo>
                      <a:pt x="59" y="104"/>
                    </a:lnTo>
                    <a:lnTo>
                      <a:pt x="38" y="62"/>
                    </a:lnTo>
                    <a:lnTo>
                      <a:pt x="22" y="29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4" y="17"/>
                    </a:lnTo>
                    <a:lnTo>
                      <a:pt x="13" y="45"/>
                    </a:lnTo>
                    <a:lnTo>
                      <a:pt x="23" y="82"/>
                    </a:lnTo>
                    <a:lnTo>
                      <a:pt x="38" y="124"/>
                    </a:lnTo>
                    <a:lnTo>
                      <a:pt x="54" y="170"/>
                    </a:lnTo>
                    <a:lnTo>
                      <a:pt x="70" y="216"/>
                    </a:lnTo>
                    <a:lnTo>
                      <a:pt x="89" y="259"/>
                    </a:lnTo>
                    <a:lnTo>
                      <a:pt x="108" y="29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9EF305CA-4C64-44E6-BB22-C03E1E62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0" y="4623"/>
                <a:ext cx="541" cy="495"/>
              </a:xfrm>
              <a:custGeom>
                <a:avLst/>
                <a:gdLst>
                  <a:gd name="T0" fmla="*/ 0 w 2164"/>
                  <a:gd name="T1" fmla="*/ 0 h 1979"/>
                  <a:gd name="T2" fmla="*/ 0 w 2164"/>
                  <a:gd name="T3" fmla="*/ 0 h 1979"/>
                  <a:gd name="T4" fmla="*/ 0 w 2164"/>
                  <a:gd name="T5" fmla="*/ 0 h 1979"/>
                  <a:gd name="T6" fmla="*/ 0 w 2164"/>
                  <a:gd name="T7" fmla="*/ 0 h 1979"/>
                  <a:gd name="T8" fmla="*/ 0 w 2164"/>
                  <a:gd name="T9" fmla="*/ 0 h 1979"/>
                  <a:gd name="T10" fmla="*/ 0 w 2164"/>
                  <a:gd name="T11" fmla="*/ 0 h 1979"/>
                  <a:gd name="T12" fmla="*/ 0 w 2164"/>
                  <a:gd name="T13" fmla="*/ 0 h 1979"/>
                  <a:gd name="T14" fmla="*/ 0 w 2164"/>
                  <a:gd name="T15" fmla="*/ 0 h 1979"/>
                  <a:gd name="T16" fmla="*/ 0 w 2164"/>
                  <a:gd name="T17" fmla="*/ 0 h 1979"/>
                  <a:gd name="T18" fmla="*/ 0 w 2164"/>
                  <a:gd name="T19" fmla="*/ 0 h 1979"/>
                  <a:gd name="T20" fmla="*/ 0 w 2164"/>
                  <a:gd name="T21" fmla="*/ 0 h 1979"/>
                  <a:gd name="T22" fmla="*/ 0 w 2164"/>
                  <a:gd name="T23" fmla="*/ 0 h 1979"/>
                  <a:gd name="T24" fmla="*/ 0 w 2164"/>
                  <a:gd name="T25" fmla="*/ 0 h 1979"/>
                  <a:gd name="T26" fmla="*/ 0 w 2164"/>
                  <a:gd name="T27" fmla="*/ 0 h 1979"/>
                  <a:gd name="T28" fmla="*/ 0 w 2164"/>
                  <a:gd name="T29" fmla="*/ 0 h 1979"/>
                  <a:gd name="T30" fmla="*/ 0 w 2164"/>
                  <a:gd name="T31" fmla="*/ 0 h 1979"/>
                  <a:gd name="T32" fmla="*/ 0 w 2164"/>
                  <a:gd name="T33" fmla="*/ 0 h 1979"/>
                  <a:gd name="T34" fmla="*/ 0 w 2164"/>
                  <a:gd name="T35" fmla="*/ 0 h 1979"/>
                  <a:gd name="T36" fmla="*/ 0 w 2164"/>
                  <a:gd name="T37" fmla="*/ 0 h 1979"/>
                  <a:gd name="T38" fmla="*/ 0 w 2164"/>
                  <a:gd name="T39" fmla="*/ 0 h 1979"/>
                  <a:gd name="T40" fmla="*/ 0 w 2164"/>
                  <a:gd name="T41" fmla="*/ 0 h 1979"/>
                  <a:gd name="T42" fmla="*/ 0 w 2164"/>
                  <a:gd name="T43" fmla="*/ 0 h 1979"/>
                  <a:gd name="T44" fmla="*/ 0 w 2164"/>
                  <a:gd name="T45" fmla="*/ 0 h 1979"/>
                  <a:gd name="T46" fmla="*/ 0 w 2164"/>
                  <a:gd name="T47" fmla="*/ 0 h 1979"/>
                  <a:gd name="T48" fmla="*/ 0 w 2164"/>
                  <a:gd name="T49" fmla="*/ 0 h 1979"/>
                  <a:gd name="T50" fmla="*/ 0 w 2164"/>
                  <a:gd name="T51" fmla="*/ 0 h 1979"/>
                  <a:gd name="T52" fmla="*/ 0 w 2164"/>
                  <a:gd name="T53" fmla="*/ 0 h 1979"/>
                  <a:gd name="T54" fmla="*/ 0 w 2164"/>
                  <a:gd name="T55" fmla="*/ 0 h 1979"/>
                  <a:gd name="T56" fmla="*/ 0 w 2164"/>
                  <a:gd name="T57" fmla="*/ 0 h 1979"/>
                  <a:gd name="T58" fmla="*/ 0 w 2164"/>
                  <a:gd name="T59" fmla="*/ 0 h 1979"/>
                  <a:gd name="T60" fmla="*/ 0 w 2164"/>
                  <a:gd name="T61" fmla="*/ 0 h 1979"/>
                  <a:gd name="T62" fmla="*/ 0 w 2164"/>
                  <a:gd name="T63" fmla="*/ 0 h 1979"/>
                  <a:gd name="T64" fmla="*/ 0 w 2164"/>
                  <a:gd name="T65" fmla="*/ 0 h 1979"/>
                  <a:gd name="T66" fmla="*/ 0 w 2164"/>
                  <a:gd name="T67" fmla="*/ 0 h 1979"/>
                  <a:gd name="T68" fmla="*/ 0 w 2164"/>
                  <a:gd name="T69" fmla="*/ 0 h 1979"/>
                  <a:gd name="T70" fmla="*/ 0 w 2164"/>
                  <a:gd name="T71" fmla="*/ 0 h 1979"/>
                  <a:gd name="T72" fmla="*/ 0 w 2164"/>
                  <a:gd name="T73" fmla="*/ 0 h 1979"/>
                  <a:gd name="T74" fmla="*/ 0 w 2164"/>
                  <a:gd name="T75" fmla="*/ 0 h 1979"/>
                  <a:gd name="T76" fmla="*/ 0 w 2164"/>
                  <a:gd name="T77" fmla="*/ 0 h 1979"/>
                  <a:gd name="T78" fmla="*/ 0 w 2164"/>
                  <a:gd name="T79" fmla="*/ 0 h 1979"/>
                  <a:gd name="T80" fmla="*/ 0 w 2164"/>
                  <a:gd name="T81" fmla="*/ 0 h 1979"/>
                  <a:gd name="T82" fmla="*/ 0 w 2164"/>
                  <a:gd name="T83" fmla="*/ 0 h 1979"/>
                  <a:gd name="T84" fmla="*/ 0 w 2164"/>
                  <a:gd name="T85" fmla="*/ 0 h 1979"/>
                  <a:gd name="T86" fmla="*/ 0 w 2164"/>
                  <a:gd name="T87" fmla="*/ 0 h 1979"/>
                  <a:gd name="T88" fmla="*/ 0 w 2164"/>
                  <a:gd name="T89" fmla="*/ 0 h 1979"/>
                  <a:gd name="T90" fmla="*/ 0 w 2164"/>
                  <a:gd name="T91" fmla="*/ 0 h 1979"/>
                  <a:gd name="T92" fmla="*/ 0 w 2164"/>
                  <a:gd name="T93" fmla="*/ 0 h 197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164"/>
                  <a:gd name="T142" fmla="*/ 0 h 1979"/>
                  <a:gd name="T143" fmla="*/ 2164 w 2164"/>
                  <a:gd name="T144" fmla="*/ 1979 h 197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164" h="1979">
                    <a:moveTo>
                      <a:pt x="743" y="0"/>
                    </a:moveTo>
                    <a:lnTo>
                      <a:pt x="746" y="0"/>
                    </a:lnTo>
                    <a:lnTo>
                      <a:pt x="753" y="0"/>
                    </a:lnTo>
                    <a:lnTo>
                      <a:pt x="763" y="0"/>
                    </a:lnTo>
                    <a:lnTo>
                      <a:pt x="778" y="0"/>
                    </a:lnTo>
                    <a:lnTo>
                      <a:pt x="798" y="1"/>
                    </a:lnTo>
                    <a:lnTo>
                      <a:pt x="822" y="1"/>
                    </a:lnTo>
                    <a:lnTo>
                      <a:pt x="848" y="2"/>
                    </a:lnTo>
                    <a:lnTo>
                      <a:pt x="878" y="3"/>
                    </a:lnTo>
                    <a:lnTo>
                      <a:pt x="912" y="5"/>
                    </a:lnTo>
                    <a:lnTo>
                      <a:pt x="949" y="7"/>
                    </a:lnTo>
                    <a:lnTo>
                      <a:pt x="987" y="10"/>
                    </a:lnTo>
                    <a:lnTo>
                      <a:pt x="1030" y="13"/>
                    </a:lnTo>
                    <a:lnTo>
                      <a:pt x="1074" y="16"/>
                    </a:lnTo>
                    <a:lnTo>
                      <a:pt x="1121" y="21"/>
                    </a:lnTo>
                    <a:lnTo>
                      <a:pt x="1171" y="27"/>
                    </a:lnTo>
                    <a:lnTo>
                      <a:pt x="1222" y="32"/>
                    </a:lnTo>
                    <a:lnTo>
                      <a:pt x="1275" y="39"/>
                    </a:lnTo>
                    <a:lnTo>
                      <a:pt x="1329" y="47"/>
                    </a:lnTo>
                    <a:lnTo>
                      <a:pt x="1386" y="56"/>
                    </a:lnTo>
                    <a:lnTo>
                      <a:pt x="1443" y="65"/>
                    </a:lnTo>
                    <a:lnTo>
                      <a:pt x="1502" y="75"/>
                    </a:lnTo>
                    <a:lnTo>
                      <a:pt x="1560" y="87"/>
                    </a:lnTo>
                    <a:lnTo>
                      <a:pt x="1620" y="100"/>
                    </a:lnTo>
                    <a:lnTo>
                      <a:pt x="1681" y="115"/>
                    </a:lnTo>
                    <a:lnTo>
                      <a:pt x="1742" y="129"/>
                    </a:lnTo>
                    <a:lnTo>
                      <a:pt x="1804" y="146"/>
                    </a:lnTo>
                    <a:lnTo>
                      <a:pt x="1865" y="164"/>
                    </a:lnTo>
                    <a:lnTo>
                      <a:pt x="1926" y="183"/>
                    </a:lnTo>
                    <a:lnTo>
                      <a:pt x="1987" y="204"/>
                    </a:lnTo>
                    <a:lnTo>
                      <a:pt x="2047" y="226"/>
                    </a:lnTo>
                    <a:lnTo>
                      <a:pt x="2105" y="250"/>
                    </a:lnTo>
                    <a:lnTo>
                      <a:pt x="2164" y="276"/>
                    </a:lnTo>
                    <a:lnTo>
                      <a:pt x="1975" y="1184"/>
                    </a:lnTo>
                    <a:lnTo>
                      <a:pt x="1980" y="1185"/>
                    </a:lnTo>
                    <a:lnTo>
                      <a:pt x="1990" y="1191"/>
                    </a:lnTo>
                    <a:lnTo>
                      <a:pt x="2005" y="1201"/>
                    </a:lnTo>
                    <a:lnTo>
                      <a:pt x="2020" y="1219"/>
                    </a:lnTo>
                    <a:lnTo>
                      <a:pt x="2031" y="1246"/>
                    </a:lnTo>
                    <a:lnTo>
                      <a:pt x="2035" y="1282"/>
                    </a:lnTo>
                    <a:lnTo>
                      <a:pt x="2030" y="1332"/>
                    </a:lnTo>
                    <a:lnTo>
                      <a:pt x="2011" y="1394"/>
                    </a:lnTo>
                    <a:lnTo>
                      <a:pt x="1681" y="1835"/>
                    </a:lnTo>
                    <a:lnTo>
                      <a:pt x="1636" y="1835"/>
                    </a:lnTo>
                    <a:lnTo>
                      <a:pt x="1512" y="1979"/>
                    </a:lnTo>
                    <a:lnTo>
                      <a:pt x="1510" y="1979"/>
                    </a:lnTo>
                    <a:lnTo>
                      <a:pt x="1502" y="1978"/>
                    </a:lnTo>
                    <a:lnTo>
                      <a:pt x="1490" y="1977"/>
                    </a:lnTo>
                    <a:lnTo>
                      <a:pt x="1474" y="1974"/>
                    </a:lnTo>
                    <a:lnTo>
                      <a:pt x="1451" y="1972"/>
                    </a:lnTo>
                    <a:lnTo>
                      <a:pt x="1427" y="1969"/>
                    </a:lnTo>
                    <a:lnTo>
                      <a:pt x="1397" y="1965"/>
                    </a:lnTo>
                    <a:lnTo>
                      <a:pt x="1364" y="1961"/>
                    </a:lnTo>
                    <a:lnTo>
                      <a:pt x="1328" y="1955"/>
                    </a:lnTo>
                    <a:lnTo>
                      <a:pt x="1288" y="1950"/>
                    </a:lnTo>
                    <a:lnTo>
                      <a:pt x="1246" y="1943"/>
                    </a:lnTo>
                    <a:lnTo>
                      <a:pt x="1200" y="1935"/>
                    </a:lnTo>
                    <a:lnTo>
                      <a:pt x="1152" y="1927"/>
                    </a:lnTo>
                    <a:lnTo>
                      <a:pt x="1101" y="1918"/>
                    </a:lnTo>
                    <a:lnTo>
                      <a:pt x="1049" y="1907"/>
                    </a:lnTo>
                    <a:lnTo>
                      <a:pt x="993" y="1896"/>
                    </a:lnTo>
                    <a:lnTo>
                      <a:pt x="937" y="1884"/>
                    </a:lnTo>
                    <a:lnTo>
                      <a:pt x="878" y="1871"/>
                    </a:lnTo>
                    <a:lnTo>
                      <a:pt x="818" y="1856"/>
                    </a:lnTo>
                    <a:lnTo>
                      <a:pt x="758" y="1841"/>
                    </a:lnTo>
                    <a:lnTo>
                      <a:pt x="696" y="1824"/>
                    </a:lnTo>
                    <a:lnTo>
                      <a:pt x="634" y="1806"/>
                    </a:lnTo>
                    <a:lnTo>
                      <a:pt x="572" y="1787"/>
                    </a:lnTo>
                    <a:lnTo>
                      <a:pt x="508" y="1768"/>
                    </a:lnTo>
                    <a:lnTo>
                      <a:pt x="445" y="1747"/>
                    </a:lnTo>
                    <a:lnTo>
                      <a:pt x="382" y="1724"/>
                    </a:lnTo>
                    <a:lnTo>
                      <a:pt x="319" y="1700"/>
                    </a:lnTo>
                    <a:lnTo>
                      <a:pt x="257" y="1674"/>
                    </a:lnTo>
                    <a:lnTo>
                      <a:pt x="196" y="1647"/>
                    </a:lnTo>
                    <a:lnTo>
                      <a:pt x="135" y="1620"/>
                    </a:lnTo>
                    <a:lnTo>
                      <a:pt x="76" y="1590"/>
                    </a:lnTo>
                    <a:lnTo>
                      <a:pt x="19" y="1559"/>
                    </a:lnTo>
                    <a:lnTo>
                      <a:pt x="18" y="1554"/>
                    </a:lnTo>
                    <a:lnTo>
                      <a:pt x="13" y="1538"/>
                    </a:lnTo>
                    <a:lnTo>
                      <a:pt x="8" y="1514"/>
                    </a:lnTo>
                    <a:lnTo>
                      <a:pt x="3" y="1486"/>
                    </a:lnTo>
                    <a:lnTo>
                      <a:pt x="0" y="1456"/>
                    </a:lnTo>
                    <a:lnTo>
                      <a:pt x="0" y="1424"/>
                    </a:lnTo>
                    <a:lnTo>
                      <a:pt x="3" y="1396"/>
                    </a:lnTo>
                    <a:lnTo>
                      <a:pt x="13" y="1371"/>
                    </a:lnTo>
                    <a:lnTo>
                      <a:pt x="443" y="1002"/>
                    </a:lnTo>
                    <a:lnTo>
                      <a:pt x="441" y="999"/>
                    </a:lnTo>
                    <a:lnTo>
                      <a:pt x="440" y="989"/>
                    </a:lnTo>
                    <a:lnTo>
                      <a:pt x="440" y="973"/>
                    </a:lnTo>
                    <a:lnTo>
                      <a:pt x="445" y="953"/>
                    </a:lnTo>
                    <a:lnTo>
                      <a:pt x="453" y="928"/>
                    </a:lnTo>
                    <a:lnTo>
                      <a:pt x="471" y="902"/>
                    </a:lnTo>
                    <a:lnTo>
                      <a:pt x="497" y="874"/>
                    </a:lnTo>
                    <a:lnTo>
                      <a:pt x="534" y="845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80">
                <a:extLst>
                  <a:ext uri="{FF2B5EF4-FFF2-40B4-BE49-F238E27FC236}">
                    <a16:creationId xmlns:a16="http://schemas.microsoft.com/office/drawing/2014/main" id="{105DFF9F-94CD-4346-BA31-C5671B139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" y="4656"/>
                <a:ext cx="311" cy="233"/>
              </a:xfrm>
              <a:custGeom>
                <a:avLst/>
                <a:gdLst>
                  <a:gd name="T0" fmla="*/ 0 w 1244"/>
                  <a:gd name="T1" fmla="*/ 0 h 930"/>
                  <a:gd name="T2" fmla="*/ 0 w 1244"/>
                  <a:gd name="T3" fmla="*/ 0 h 930"/>
                  <a:gd name="T4" fmla="*/ 0 w 1244"/>
                  <a:gd name="T5" fmla="*/ 0 h 930"/>
                  <a:gd name="T6" fmla="*/ 0 w 1244"/>
                  <a:gd name="T7" fmla="*/ 0 h 930"/>
                  <a:gd name="T8" fmla="*/ 0 w 1244"/>
                  <a:gd name="T9" fmla="*/ 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4"/>
                  <a:gd name="T16" fmla="*/ 0 h 930"/>
                  <a:gd name="T17" fmla="*/ 1244 w 1244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4" h="930">
                    <a:moveTo>
                      <a:pt x="164" y="0"/>
                    </a:moveTo>
                    <a:lnTo>
                      <a:pt x="1244" y="214"/>
                    </a:lnTo>
                    <a:lnTo>
                      <a:pt x="1067" y="930"/>
                    </a:lnTo>
                    <a:lnTo>
                      <a:pt x="0" y="68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81">
                <a:extLst>
                  <a:ext uri="{FF2B5EF4-FFF2-40B4-BE49-F238E27FC236}">
                    <a16:creationId xmlns:a16="http://schemas.microsoft.com/office/drawing/2014/main" id="{302E64FE-27E7-4FE0-9019-09CE372A1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0" y="4672"/>
                <a:ext cx="237" cy="91"/>
              </a:xfrm>
              <a:custGeom>
                <a:avLst/>
                <a:gdLst>
                  <a:gd name="T0" fmla="*/ 0 w 952"/>
                  <a:gd name="T1" fmla="*/ 0 h 366"/>
                  <a:gd name="T2" fmla="*/ 0 w 952"/>
                  <a:gd name="T3" fmla="*/ 0 h 366"/>
                  <a:gd name="T4" fmla="*/ 0 w 952"/>
                  <a:gd name="T5" fmla="*/ 0 h 366"/>
                  <a:gd name="T6" fmla="*/ 0 w 952"/>
                  <a:gd name="T7" fmla="*/ 0 h 366"/>
                  <a:gd name="T8" fmla="*/ 0 w 952"/>
                  <a:gd name="T9" fmla="*/ 0 h 3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2"/>
                  <a:gd name="T16" fmla="*/ 0 h 366"/>
                  <a:gd name="T17" fmla="*/ 952 w 952"/>
                  <a:gd name="T18" fmla="*/ 366 h 3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2" h="366">
                    <a:moveTo>
                      <a:pt x="112" y="0"/>
                    </a:moveTo>
                    <a:lnTo>
                      <a:pt x="952" y="153"/>
                    </a:lnTo>
                    <a:lnTo>
                      <a:pt x="200" y="108"/>
                    </a:lnTo>
                    <a:lnTo>
                      <a:pt x="0" y="36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82">
                <a:extLst>
                  <a:ext uri="{FF2B5EF4-FFF2-40B4-BE49-F238E27FC236}">
                    <a16:creationId xmlns:a16="http://schemas.microsoft.com/office/drawing/2014/main" id="{3C001EF7-F891-457B-A089-7E6575BD7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" y="4885"/>
                <a:ext cx="315" cy="84"/>
              </a:xfrm>
              <a:custGeom>
                <a:avLst/>
                <a:gdLst>
                  <a:gd name="T0" fmla="*/ 0 w 1259"/>
                  <a:gd name="T1" fmla="*/ 0 h 337"/>
                  <a:gd name="T2" fmla="*/ 0 w 1259"/>
                  <a:gd name="T3" fmla="*/ 0 h 337"/>
                  <a:gd name="T4" fmla="*/ 0 w 1259"/>
                  <a:gd name="T5" fmla="*/ 0 h 337"/>
                  <a:gd name="T6" fmla="*/ 0 w 1259"/>
                  <a:gd name="T7" fmla="*/ 0 h 337"/>
                  <a:gd name="T8" fmla="*/ 0 w 1259"/>
                  <a:gd name="T9" fmla="*/ 0 h 3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9"/>
                  <a:gd name="T16" fmla="*/ 0 h 337"/>
                  <a:gd name="T17" fmla="*/ 1259 w 1259"/>
                  <a:gd name="T18" fmla="*/ 337 h 3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9" h="337">
                    <a:moveTo>
                      <a:pt x="40" y="0"/>
                    </a:moveTo>
                    <a:lnTo>
                      <a:pt x="1259" y="288"/>
                    </a:lnTo>
                    <a:lnTo>
                      <a:pt x="1226" y="337"/>
                    </a:lnTo>
                    <a:lnTo>
                      <a:pt x="0" y="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83">
                <a:extLst>
                  <a:ext uri="{FF2B5EF4-FFF2-40B4-BE49-F238E27FC236}">
                    <a16:creationId xmlns:a16="http://schemas.microsoft.com/office/drawing/2014/main" id="{F65D08AA-4853-4297-B318-5480BFC71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" y="4910"/>
                <a:ext cx="316" cy="86"/>
              </a:xfrm>
              <a:custGeom>
                <a:avLst/>
                <a:gdLst>
                  <a:gd name="T0" fmla="*/ 0 w 1265"/>
                  <a:gd name="T1" fmla="*/ 0 h 342"/>
                  <a:gd name="T2" fmla="*/ 0 w 1265"/>
                  <a:gd name="T3" fmla="*/ 0 h 342"/>
                  <a:gd name="T4" fmla="*/ 0 w 1265"/>
                  <a:gd name="T5" fmla="*/ 0 h 342"/>
                  <a:gd name="T6" fmla="*/ 0 w 1265"/>
                  <a:gd name="T7" fmla="*/ 0 h 342"/>
                  <a:gd name="T8" fmla="*/ 0 w 1265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5"/>
                  <a:gd name="T16" fmla="*/ 0 h 342"/>
                  <a:gd name="T17" fmla="*/ 1265 w 1265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5" h="342">
                    <a:moveTo>
                      <a:pt x="46" y="0"/>
                    </a:moveTo>
                    <a:lnTo>
                      <a:pt x="1265" y="286"/>
                    </a:lnTo>
                    <a:lnTo>
                      <a:pt x="1226" y="342"/>
                    </a:lnTo>
                    <a:lnTo>
                      <a:pt x="0" y="37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84">
                <a:extLst>
                  <a:ext uri="{FF2B5EF4-FFF2-40B4-BE49-F238E27FC236}">
                    <a16:creationId xmlns:a16="http://schemas.microsoft.com/office/drawing/2014/main" id="{5BD6A6EC-2A65-42BB-AB45-86708BF2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" y="4936"/>
                <a:ext cx="316" cy="86"/>
              </a:xfrm>
              <a:custGeom>
                <a:avLst/>
                <a:gdLst>
                  <a:gd name="T0" fmla="*/ 0 w 1264"/>
                  <a:gd name="T1" fmla="*/ 0 h 344"/>
                  <a:gd name="T2" fmla="*/ 0 w 1264"/>
                  <a:gd name="T3" fmla="*/ 0 h 344"/>
                  <a:gd name="T4" fmla="*/ 0 w 1264"/>
                  <a:gd name="T5" fmla="*/ 0 h 344"/>
                  <a:gd name="T6" fmla="*/ 0 w 1264"/>
                  <a:gd name="T7" fmla="*/ 0 h 344"/>
                  <a:gd name="T8" fmla="*/ 0 w 1264"/>
                  <a:gd name="T9" fmla="*/ 0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64"/>
                  <a:gd name="T16" fmla="*/ 0 h 344"/>
                  <a:gd name="T17" fmla="*/ 1264 w 126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64" h="344">
                    <a:moveTo>
                      <a:pt x="45" y="0"/>
                    </a:moveTo>
                    <a:lnTo>
                      <a:pt x="1264" y="287"/>
                    </a:lnTo>
                    <a:lnTo>
                      <a:pt x="1224" y="344"/>
                    </a:lnTo>
                    <a:lnTo>
                      <a:pt x="0" y="3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85">
                <a:extLst>
                  <a:ext uri="{FF2B5EF4-FFF2-40B4-BE49-F238E27FC236}">
                    <a16:creationId xmlns:a16="http://schemas.microsoft.com/office/drawing/2014/main" id="{8B94E916-0BCF-48B6-BA60-7D5DA2C07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" y="4989"/>
                <a:ext cx="48" cy="19"/>
              </a:xfrm>
              <a:custGeom>
                <a:avLst/>
                <a:gdLst>
                  <a:gd name="T0" fmla="*/ 0 w 190"/>
                  <a:gd name="T1" fmla="*/ 0 h 79"/>
                  <a:gd name="T2" fmla="*/ 0 w 190"/>
                  <a:gd name="T3" fmla="*/ 0 h 79"/>
                  <a:gd name="T4" fmla="*/ 0 w 190"/>
                  <a:gd name="T5" fmla="*/ 0 h 79"/>
                  <a:gd name="T6" fmla="*/ 0 w 190"/>
                  <a:gd name="T7" fmla="*/ 0 h 79"/>
                  <a:gd name="T8" fmla="*/ 0 w 190"/>
                  <a:gd name="T9" fmla="*/ 0 h 79"/>
                  <a:gd name="T10" fmla="*/ 0 w 190"/>
                  <a:gd name="T11" fmla="*/ 0 h 79"/>
                  <a:gd name="T12" fmla="*/ 0 w 190"/>
                  <a:gd name="T13" fmla="*/ 0 h 79"/>
                  <a:gd name="T14" fmla="*/ 0 w 190"/>
                  <a:gd name="T15" fmla="*/ 0 h 79"/>
                  <a:gd name="T16" fmla="*/ 0 w 190"/>
                  <a:gd name="T17" fmla="*/ 0 h 79"/>
                  <a:gd name="T18" fmla="*/ 0 w 190"/>
                  <a:gd name="T19" fmla="*/ 0 h 79"/>
                  <a:gd name="T20" fmla="*/ 0 w 190"/>
                  <a:gd name="T21" fmla="*/ 0 h 79"/>
                  <a:gd name="T22" fmla="*/ 0 w 190"/>
                  <a:gd name="T23" fmla="*/ 0 h 79"/>
                  <a:gd name="T24" fmla="*/ 0 w 190"/>
                  <a:gd name="T25" fmla="*/ 0 h 79"/>
                  <a:gd name="T26" fmla="*/ 0 w 190"/>
                  <a:gd name="T27" fmla="*/ 0 h 79"/>
                  <a:gd name="T28" fmla="*/ 0 w 190"/>
                  <a:gd name="T29" fmla="*/ 0 h 79"/>
                  <a:gd name="T30" fmla="*/ 0 w 190"/>
                  <a:gd name="T31" fmla="*/ 0 h 79"/>
                  <a:gd name="T32" fmla="*/ 0 w 190"/>
                  <a:gd name="T33" fmla="*/ 0 h 79"/>
                  <a:gd name="T34" fmla="*/ 0 w 190"/>
                  <a:gd name="T35" fmla="*/ 0 h 79"/>
                  <a:gd name="T36" fmla="*/ 0 w 190"/>
                  <a:gd name="T37" fmla="*/ 0 h 79"/>
                  <a:gd name="T38" fmla="*/ 0 w 190"/>
                  <a:gd name="T39" fmla="*/ 0 h 79"/>
                  <a:gd name="T40" fmla="*/ 0 w 190"/>
                  <a:gd name="T41" fmla="*/ 0 h 79"/>
                  <a:gd name="T42" fmla="*/ 0 w 190"/>
                  <a:gd name="T43" fmla="*/ 0 h 79"/>
                  <a:gd name="T44" fmla="*/ 0 w 190"/>
                  <a:gd name="T45" fmla="*/ 0 h 79"/>
                  <a:gd name="T46" fmla="*/ 0 w 190"/>
                  <a:gd name="T47" fmla="*/ 0 h 79"/>
                  <a:gd name="T48" fmla="*/ 0 w 190"/>
                  <a:gd name="T49" fmla="*/ 0 h 79"/>
                  <a:gd name="T50" fmla="*/ 0 w 190"/>
                  <a:gd name="T51" fmla="*/ 0 h 79"/>
                  <a:gd name="T52" fmla="*/ 0 w 190"/>
                  <a:gd name="T53" fmla="*/ 0 h 79"/>
                  <a:gd name="T54" fmla="*/ 0 w 190"/>
                  <a:gd name="T55" fmla="*/ 0 h 79"/>
                  <a:gd name="T56" fmla="*/ 0 w 190"/>
                  <a:gd name="T57" fmla="*/ 0 h 79"/>
                  <a:gd name="T58" fmla="*/ 0 w 190"/>
                  <a:gd name="T59" fmla="*/ 0 h 79"/>
                  <a:gd name="T60" fmla="*/ 0 w 190"/>
                  <a:gd name="T61" fmla="*/ 0 h 79"/>
                  <a:gd name="T62" fmla="*/ 0 w 190"/>
                  <a:gd name="T63" fmla="*/ 0 h 79"/>
                  <a:gd name="T64" fmla="*/ 0 w 190"/>
                  <a:gd name="T65" fmla="*/ 0 h 7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0"/>
                  <a:gd name="T100" fmla="*/ 0 h 79"/>
                  <a:gd name="T101" fmla="*/ 190 w 190"/>
                  <a:gd name="T102" fmla="*/ 79 h 7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0" h="79">
                    <a:moveTo>
                      <a:pt x="18" y="1"/>
                    </a:moveTo>
                    <a:lnTo>
                      <a:pt x="23" y="1"/>
                    </a:lnTo>
                    <a:lnTo>
                      <a:pt x="40" y="0"/>
                    </a:lnTo>
                    <a:lnTo>
                      <a:pt x="62" y="0"/>
                    </a:lnTo>
                    <a:lnTo>
                      <a:pt x="90" y="3"/>
                    </a:lnTo>
                    <a:lnTo>
                      <a:pt x="120" y="8"/>
                    </a:lnTo>
                    <a:lnTo>
                      <a:pt x="148" y="18"/>
                    </a:lnTo>
                    <a:lnTo>
                      <a:pt x="173" y="34"/>
                    </a:lnTo>
                    <a:lnTo>
                      <a:pt x="190" y="57"/>
                    </a:lnTo>
                    <a:lnTo>
                      <a:pt x="190" y="58"/>
                    </a:lnTo>
                    <a:lnTo>
                      <a:pt x="190" y="62"/>
                    </a:lnTo>
                    <a:lnTo>
                      <a:pt x="189" y="68"/>
                    </a:lnTo>
                    <a:lnTo>
                      <a:pt x="187" y="74"/>
                    </a:lnTo>
                    <a:lnTo>
                      <a:pt x="181" y="78"/>
                    </a:lnTo>
                    <a:lnTo>
                      <a:pt x="173" y="79"/>
                    </a:lnTo>
                    <a:lnTo>
                      <a:pt x="160" y="78"/>
                    </a:lnTo>
                    <a:lnTo>
                      <a:pt x="143" y="71"/>
                    </a:lnTo>
                    <a:lnTo>
                      <a:pt x="143" y="69"/>
                    </a:lnTo>
                    <a:lnTo>
                      <a:pt x="142" y="65"/>
                    </a:lnTo>
                    <a:lnTo>
                      <a:pt x="139" y="58"/>
                    </a:lnTo>
                    <a:lnTo>
                      <a:pt x="130" y="50"/>
                    </a:lnTo>
                    <a:lnTo>
                      <a:pt x="116" y="42"/>
                    </a:lnTo>
                    <a:lnTo>
                      <a:pt x="94" y="35"/>
                    </a:lnTo>
                    <a:lnTo>
                      <a:pt x="6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15" y="30"/>
                    </a:lnTo>
                    <a:lnTo>
                      <a:pt x="9" y="27"/>
                    </a:lnTo>
                    <a:lnTo>
                      <a:pt x="5" y="24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6" y="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86">
                <a:extLst>
                  <a:ext uri="{FF2B5EF4-FFF2-40B4-BE49-F238E27FC236}">
                    <a16:creationId xmlns:a16="http://schemas.microsoft.com/office/drawing/2014/main" id="{4BD0E038-92A1-4447-849B-B4EE71758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" y="5003"/>
                <a:ext cx="27" cy="15"/>
              </a:xfrm>
              <a:custGeom>
                <a:avLst/>
                <a:gdLst>
                  <a:gd name="T0" fmla="*/ 0 w 107"/>
                  <a:gd name="T1" fmla="*/ 0 h 63"/>
                  <a:gd name="T2" fmla="*/ 0 w 107"/>
                  <a:gd name="T3" fmla="*/ 0 h 63"/>
                  <a:gd name="T4" fmla="*/ 0 w 107"/>
                  <a:gd name="T5" fmla="*/ 0 h 63"/>
                  <a:gd name="T6" fmla="*/ 0 w 107"/>
                  <a:gd name="T7" fmla="*/ 0 h 63"/>
                  <a:gd name="T8" fmla="*/ 0 w 107"/>
                  <a:gd name="T9" fmla="*/ 0 h 63"/>
                  <a:gd name="T10" fmla="*/ 0 w 107"/>
                  <a:gd name="T11" fmla="*/ 0 h 63"/>
                  <a:gd name="T12" fmla="*/ 0 w 107"/>
                  <a:gd name="T13" fmla="*/ 0 h 63"/>
                  <a:gd name="T14" fmla="*/ 0 w 107"/>
                  <a:gd name="T15" fmla="*/ 0 h 63"/>
                  <a:gd name="T16" fmla="*/ 0 w 107"/>
                  <a:gd name="T17" fmla="*/ 0 h 63"/>
                  <a:gd name="T18" fmla="*/ 0 w 107"/>
                  <a:gd name="T19" fmla="*/ 0 h 63"/>
                  <a:gd name="T20" fmla="*/ 0 w 107"/>
                  <a:gd name="T21" fmla="*/ 0 h 63"/>
                  <a:gd name="T22" fmla="*/ 0 w 107"/>
                  <a:gd name="T23" fmla="*/ 0 h 63"/>
                  <a:gd name="T24" fmla="*/ 0 w 107"/>
                  <a:gd name="T25" fmla="*/ 0 h 63"/>
                  <a:gd name="T26" fmla="*/ 0 w 107"/>
                  <a:gd name="T27" fmla="*/ 0 h 63"/>
                  <a:gd name="T28" fmla="*/ 0 w 107"/>
                  <a:gd name="T29" fmla="*/ 0 h 63"/>
                  <a:gd name="T30" fmla="*/ 0 w 107"/>
                  <a:gd name="T31" fmla="*/ 0 h 63"/>
                  <a:gd name="T32" fmla="*/ 0 w 107"/>
                  <a:gd name="T33" fmla="*/ 0 h 63"/>
                  <a:gd name="T34" fmla="*/ 0 w 107"/>
                  <a:gd name="T35" fmla="*/ 0 h 63"/>
                  <a:gd name="T36" fmla="*/ 0 w 107"/>
                  <a:gd name="T37" fmla="*/ 0 h 63"/>
                  <a:gd name="T38" fmla="*/ 0 w 107"/>
                  <a:gd name="T39" fmla="*/ 0 h 63"/>
                  <a:gd name="T40" fmla="*/ 0 w 107"/>
                  <a:gd name="T41" fmla="*/ 0 h 63"/>
                  <a:gd name="T42" fmla="*/ 0 w 107"/>
                  <a:gd name="T43" fmla="*/ 0 h 63"/>
                  <a:gd name="T44" fmla="*/ 0 w 107"/>
                  <a:gd name="T45" fmla="*/ 0 h 63"/>
                  <a:gd name="T46" fmla="*/ 0 w 107"/>
                  <a:gd name="T47" fmla="*/ 0 h 63"/>
                  <a:gd name="T48" fmla="*/ 0 w 107"/>
                  <a:gd name="T49" fmla="*/ 0 h 63"/>
                  <a:gd name="T50" fmla="*/ 0 w 107"/>
                  <a:gd name="T51" fmla="*/ 0 h 63"/>
                  <a:gd name="T52" fmla="*/ 0 w 107"/>
                  <a:gd name="T53" fmla="*/ 0 h 63"/>
                  <a:gd name="T54" fmla="*/ 0 w 107"/>
                  <a:gd name="T55" fmla="*/ 0 h 63"/>
                  <a:gd name="T56" fmla="*/ 0 w 107"/>
                  <a:gd name="T57" fmla="*/ 0 h 63"/>
                  <a:gd name="T58" fmla="*/ 0 w 107"/>
                  <a:gd name="T59" fmla="*/ 0 h 63"/>
                  <a:gd name="T60" fmla="*/ 0 w 107"/>
                  <a:gd name="T61" fmla="*/ 0 h 63"/>
                  <a:gd name="T62" fmla="*/ 0 w 107"/>
                  <a:gd name="T63" fmla="*/ 0 h 63"/>
                  <a:gd name="T64" fmla="*/ 0 w 107"/>
                  <a:gd name="T65" fmla="*/ 0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07"/>
                  <a:gd name="T100" fmla="*/ 0 h 63"/>
                  <a:gd name="T101" fmla="*/ 107 w 107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07" h="63">
                    <a:moveTo>
                      <a:pt x="43" y="58"/>
                    </a:moveTo>
                    <a:lnTo>
                      <a:pt x="54" y="61"/>
                    </a:lnTo>
                    <a:lnTo>
                      <a:pt x="64" y="63"/>
                    </a:lnTo>
                    <a:lnTo>
                      <a:pt x="74" y="63"/>
                    </a:lnTo>
                    <a:lnTo>
                      <a:pt x="83" y="63"/>
                    </a:lnTo>
                    <a:lnTo>
                      <a:pt x="91" y="61"/>
                    </a:lnTo>
                    <a:lnTo>
                      <a:pt x="97" y="57"/>
                    </a:lnTo>
                    <a:lnTo>
                      <a:pt x="102" y="54"/>
                    </a:lnTo>
                    <a:lnTo>
                      <a:pt x="106" y="48"/>
                    </a:lnTo>
                    <a:lnTo>
                      <a:pt x="107" y="43"/>
                    </a:lnTo>
                    <a:lnTo>
                      <a:pt x="106" y="37"/>
                    </a:lnTo>
                    <a:lnTo>
                      <a:pt x="102" y="30"/>
                    </a:lnTo>
                    <a:lnTo>
                      <a:pt x="97" y="24"/>
                    </a:lnTo>
                    <a:lnTo>
                      <a:pt x="90" y="19"/>
                    </a:lnTo>
                    <a:lnTo>
                      <a:pt x="82" y="13"/>
                    </a:lnTo>
                    <a:lnTo>
                      <a:pt x="74" y="9"/>
                    </a:lnTo>
                    <a:lnTo>
                      <a:pt x="63" y="4"/>
                    </a:lnTo>
                    <a:lnTo>
                      <a:pt x="53" y="2"/>
                    </a:lnTo>
                    <a:lnTo>
                      <a:pt x="42" y="0"/>
                    </a:lnTo>
                    <a:lnTo>
                      <a:pt x="32" y="0"/>
                    </a:lnTo>
                    <a:lnTo>
                      <a:pt x="23" y="1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3" y="10"/>
                    </a:lnTo>
                    <a:lnTo>
                      <a:pt x="1" y="14"/>
                    </a:lnTo>
                    <a:lnTo>
                      <a:pt x="0" y="20"/>
                    </a:lnTo>
                    <a:lnTo>
                      <a:pt x="1" y="26"/>
                    </a:lnTo>
                    <a:lnTo>
                      <a:pt x="5" y="32"/>
                    </a:lnTo>
                    <a:lnTo>
                      <a:pt x="9" y="38"/>
                    </a:lnTo>
                    <a:lnTo>
                      <a:pt x="16" y="44"/>
                    </a:lnTo>
                    <a:lnTo>
                      <a:pt x="25" y="49"/>
                    </a:lnTo>
                    <a:lnTo>
                      <a:pt x="33" y="54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87">
                <a:extLst>
                  <a:ext uri="{FF2B5EF4-FFF2-40B4-BE49-F238E27FC236}">
                    <a16:creationId xmlns:a16="http://schemas.microsoft.com/office/drawing/2014/main" id="{A00E8CFC-F95F-421E-BEE3-4574AE04E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" y="4974"/>
                <a:ext cx="367" cy="131"/>
              </a:xfrm>
              <a:custGeom>
                <a:avLst/>
                <a:gdLst>
                  <a:gd name="T0" fmla="*/ 0 w 1469"/>
                  <a:gd name="T1" fmla="*/ 0 h 525"/>
                  <a:gd name="T2" fmla="*/ 0 w 1469"/>
                  <a:gd name="T3" fmla="*/ 0 h 525"/>
                  <a:gd name="T4" fmla="*/ 0 w 1469"/>
                  <a:gd name="T5" fmla="*/ 0 h 525"/>
                  <a:gd name="T6" fmla="*/ 0 w 1469"/>
                  <a:gd name="T7" fmla="*/ 0 h 525"/>
                  <a:gd name="T8" fmla="*/ 0 w 1469"/>
                  <a:gd name="T9" fmla="*/ 0 h 525"/>
                  <a:gd name="T10" fmla="*/ 0 w 1469"/>
                  <a:gd name="T11" fmla="*/ 0 h 525"/>
                  <a:gd name="T12" fmla="*/ 0 w 1469"/>
                  <a:gd name="T13" fmla="*/ 0 h 525"/>
                  <a:gd name="T14" fmla="*/ 0 w 1469"/>
                  <a:gd name="T15" fmla="*/ 0 h 525"/>
                  <a:gd name="T16" fmla="*/ 0 w 1469"/>
                  <a:gd name="T17" fmla="*/ 0 h 525"/>
                  <a:gd name="T18" fmla="*/ 0 w 1469"/>
                  <a:gd name="T19" fmla="*/ 0 h 525"/>
                  <a:gd name="T20" fmla="*/ 0 w 1469"/>
                  <a:gd name="T21" fmla="*/ 0 h 525"/>
                  <a:gd name="T22" fmla="*/ 0 w 1469"/>
                  <a:gd name="T23" fmla="*/ 0 h 525"/>
                  <a:gd name="T24" fmla="*/ 0 w 1469"/>
                  <a:gd name="T25" fmla="*/ 0 h 525"/>
                  <a:gd name="T26" fmla="*/ 0 w 1469"/>
                  <a:gd name="T27" fmla="*/ 0 h 525"/>
                  <a:gd name="T28" fmla="*/ 0 w 1469"/>
                  <a:gd name="T29" fmla="*/ 0 h 525"/>
                  <a:gd name="T30" fmla="*/ 0 w 1469"/>
                  <a:gd name="T31" fmla="*/ 0 h 525"/>
                  <a:gd name="T32" fmla="*/ 0 w 1469"/>
                  <a:gd name="T33" fmla="*/ 0 h 525"/>
                  <a:gd name="T34" fmla="*/ 0 w 1469"/>
                  <a:gd name="T35" fmla="*/ 0 h 525"/>
                  <a:gd name="T36" fmla="*/ 0 w 1469"/>
                  <a:gd name="T37" fmla="*/ 0 h 525"/>
                  <a:gd name="T38" fmla="*/ 0 w 1469"/>
                  <a:gd name="T39" fmla="*/ 0 h 525"/>
                  <a:gd name="T40" fmla="*/ 0 w 1469"/>
                  <a:gd name="T41" fmla="*/ 0 h 525"/>
                  <a:gd name="T42" fmla="*/ 0 w 1469"/>
                  <a:gd name="T43" fmla="*/ 0 h 525"/>
                  <a:gd name="T44" fmla="*/ 0 w 1469"/>
                  <a:gd name="T45" fmla="*/ 0 h 525"/>
                  <a:gd name="T46" fmla="*/ 0 w 1469"/>
                  <a:gd name="T47" fmla="*/ 0 h 525"/>
                  <a:gd name="T48" fmla="*/ 0 w 1469"/>
                  <a:gd name="T49" fmla="*/ 0 h 525"/>
                  <a:gd name="T50" fmla="*/ 0 w 1469"/>
                  <a:gd name="T51" fmla="*/ 0 h 525"/>
                  <a:gd name="T52" fmla="*/ 0 w 1469"/>
                  <a:gd name="T53" fmla="*/ 0 h 525"/>
                  <a:gd name="T54" fmla="*/ 0 w 1469"/>
                  <a:gd name="T55" fmla="*/ 0 h 525"/>
                  <a:gd name="T56" fmla="*/ 0 w 1469"/>
                  <a:gd name="T57" fmla="*/ 0 h 525"/>
                  <a:gd name="T58" fmla="*/ 0 w 1469"/>
                  <a:gd name="T59" fmla="*/ 0 h 525"/>
                  <a:gd name="T60" fmla="*/ 0 w 1469"/>
                  <a:gd name="T61" fmla="*/ 0 h 525"/>
                  <a:gd name="T62" fmla="*/ 0 w 1469"/>
                  <a:gd name="T63" fmla="*/ 0 h 525"/>
                  <a:gd name="T64" fmla="*/ 0 w 1469"/>
                  <a:gd name="T65" fmla="*/ 0 h 525"/>
                  <a:gd name="T66" fmla="*/ 0 w 1469"/>
                  <a:gd name="T67" fmla="*/ 0 h 525"/>
                  <a:gd name="T68" fmla="*/ 0 w 1469"/>
                  <a:gd name="T69" fmla="*/ 0 h 525"/>
                  <a:gd name="T70" fmla="*/ 0 w 1469"/>
                  <a:gd name="T71" fmla="*/ 0 h 525"/>
                  <a:gd name="T72" fmla="*/ 0 w 1469"/>
                  <a:gd name="T73" fmla="*/ 0 h 525"/>
                  <a:gd name="T74" fmla="*/ 0 w 1469"/>
                  <a:gd name="T75" fmla="*/ 0 h 525"/>
                  <a:gd name="T76" fmla="*/ 0 w 1469"/>
                  <a:gd name="T77" fmla="*/ 0 h 525"/>
                  <a:gd name="T78" fmla="*/ 0 w 1469"/>
                  <a:gd name="T79" fmla="*/ 0 h 52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69"/>
                  <a:gd name="T121" fmla="*/ 0 h 525"/>
                  <a:gd name="T122" fmla="*/ 1469 w 1469"/>
                  <a:gd name="T123" fmla="*/ 525 h 52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69" h="525">
                    <a:moveTo>
                      <a:pt x="1468" y="407"/>
                    </a:moveTo>
                    <a:lnTo>
                      <a:pt x="1466" y="407"/>
                    </a:lnTo>
                    <a:lnTo>
                      <a:pt x="1458" y="406"/>
                    </a:lnTo>
                    <a:lnTo>
                      <a:pt x="1446" y="405"/>
                    </a:lnTo>
                    <a:lnTo>
                      <a:pt x="1429" y="402"/>
                    </a:lnTo>
                    <a:lnTo>
                      <a:pt x="1408" y="400"/>
                    </a:lnTo>
                    <a:lnTo>
                      <a:pt x="1382" y="397"/>
                    </a:lnTo>
                    <a:lnTo>
                      <a:pt x="1353" y="393"/>
                    </a:lnTo>
                    <a:lnTo>
                      <a:pt x="1321" y="389"/>
                    </a:lnTo>
                    <a:lnTo>
                      <a:pt x="1285" y="383"/>
                    </a:lnTo>
                    <a:lnTo>
                      <a:pt x="1245" y="376"/>
                    </a:lnTo>
                    <a:lnTo>
                      <a:pt x="1203" y="370"/>
                    </a:lnTo>
                    <a:lnTo>
                      <a:pt x="1158" y="363"/>
                    </a:lnTo>
                    <a:lnTo>
                      <a:pt x="1110" y="354"/>
                    </a:lnTo>
                    <a:lnTo>
                      <a:pt x="1060" y="345"/>
                    </a:lnTo>
                    <a:lnTo>
                      <a:pt x="1008" y="335"/>
                    </a:lnTo>
                    <a:lnTo>
                      <a:pt x="954" y="323"/>
                    </a:lnTo>
                    <a:lnTo>
                      <a:pt x="898" y="311"/>
                    </a:lnTo>
                    <a:lnTo>
                      <a:pt x="841" y="299"/>
                    </a:lnTo>
                    <a:lnTo>
                      <a:pt x="782" y="284"/>
                    </a:lnTo>
                    <a:lnTo>
                      <a:pt x="723" y="269"/>
                    </a:lnTo>
                    <a:lnTo>
                      <a:pt x="663" y="253"/>
                    </a:lnTo>
                    <a:lnTo>
                      <a:pt x="602" y="236"/>
                    </a:lnTo>
                    <a:lnTo>
                      <a:pt x="541" y="217"/>
                    </a:lnTo>
                    <a:lnTo>
                      <a:pt x="480" y="198"/>
                    </a:lnTo>
                    <a:lnTo>
                      <a:pt x="417" y="178"/>
                    </a:lnTo>
                    <a:lnTo>
                      <a:pt x="356" y="156"/>
                    </a:lnTo>
                    <a:lnTo>
                      <a:pt x="296" y="133"/>
                    </a:lnTo>
                    <a:lnTo>
                      <a:pt x="236" y="109"/>
                    </a:lnTo>
                    <a:lnTo>
                      <a:pt x="178" y="84"/>
                    </a:lnTo>
                    <a:lnTo>
                      <a:pt x="120" y="57"/>
                    </a:lnTo>
                    <a:lnTo>
                      <a:pt x="64" y="29"/>
                    </a:lnTo>
                    <a:lnTo>
                      <a:pt x="9" y="0"/>
                    </a:lnTo>
                    <a:lnTo>
                      <a:pt x="7" y="4"/>
                    </a:lnTo>
                    <a:lnTo>
                      <a:pt x="5" y="15"/>
                    </a:lnTo>
                    <a:lnTo>
                      <a:pt x="3" y="33"/>
                    </a:lnTo>
                    <a:lnTo>
                      <a:pt x="0" y="55"/>
                    </a:lnTo>
                    <a:lnTo>
                      <a:pt x="0" y="79"/>
                    </a:lnTo>
                    <a:lnTo>
                      <a:pt x="3" y="102"/>
                    </a:lnTo>
                    <a:lnTo>
                      <a:pt x="10" y="125"/>
                    </a:lnTo>
                    <a:lnTo>
                      <a:pt x="22" y="143"/>
                    </a:lnTo>
                    <a:lnTo>
                      <a:pt x="23" y="144"/>
                    </a:lnTo>
                    <a:lnTo>
                      <a:pt x="26" y="146"/>
                    </a:lnTo>
                    <a:lnTo>
                      <a:pt x="33" y="150"/>
                    </a:lnTo>
                    <a:lnTo>
                      <a:pt x="43" y="154"/>
                    </a:lnTo>
                    <a:lnTo>
                      <a:pt x="54" y="161"/>
                    </a:lnTo>
                    <a:lnTo>
                      <a:pt x="69" y="169"/>
                    </a:lnTo>
                    <a:lnTo>
                      <a:pt x="86" y="177"/>
                    </a:lnTo>
                    <a:lnTo>
                      <a:pt x="106" y="187"/>
                    </a:lnTo>
                    <a:lnTo>
                      <a:pt x="128" y="197"/>
                    </a:lnTo>
                    <a:lnTo>
                      <a:pt x="154" y="208"/>
                    </a:lnTo>
                    <a:lnTo>
                      <a:pt x="182" y="221"/>
                    </a:lnTo>
                    <a:lnTo>
                      <a:pt x="213" y="234"/>
                    </a:lnTo>
                    <a:lnTo>
                      <a:pt x="247" y="248"/>
                    </a:lnTo>
                    <a:lnTo>
                      <a:pt x="283" y="262"/>
                    </a:lnTo>
                    <a:lnTo>
                      <a:pt x="322" y="277"/>
                    </a:lnTo>
                    <a:lnTo>
                      <a:pt x="364" y="292"/>
                    </a:lnTo>
                    <a:lnTo>
                      <a:pt x="410" y="308"/>
                    </a:lnTo>
                    <a:lnTo>
                      <a:pt x="457" y="323"/>
                    </a:lnTo>
                    <a:lnTo>
                      <a:pt x="508" y="339"/>
                    </a:lnTo>
                    <a:lnTo>
                      <a:pt x="562" y="355"/>
                    </a:lnTo>
                    <a:lnTo>
                      <a:pt x="618" y="371"/>
                    </a:lnTo>
                    <a:lnTo>
                      <a:pt x="678" y="387"/>
                    </a:lnTo>
                    <a:lnTo>
                      <a:pt x="740" y="402"/>
                    </a:lnTo>
                    <a:lnTo>
                      <a:pt x="805" y="418"/>
                    </a:lnTo>
                    <a:lnTo>
                      <a:pt x="874" y="433"/>
                    </a:lnTo>
                    <a:lnTo>
                      <a:pt x="945" y="449"/>
                    </a:lnTo>
                    <a:lnTo>
                      <a:pt x="1018" y="462"/>
                    </a:lnTo>
                    <a:lnTo>
                      <a:pt x="1096" y="477"/>
                    </a:lnTo>
                    <a:lnTo>
                      <a:pt x="1176" y="490"/>
                    </a:lnTo>
                    <a:lnTo>
                      <a:pt x="1259" y="503"/>
                    </a:lnTo>
                    <a:lnTo>
                      <a:pt x="1346" y="514"/>
                    </a:lnTo>
                    <a:lnTo>
                      <a:pt x="1435" y="525"/>
                    </a:lnTo>
                    <a:lnTo>
                      <a:pt x="1436" y="523"/>
                    </a:lnTo>
                    <a:lnTo>
                      <a:pt x="1441" y="516"/>
                    </a:lnTo>
                    <a:lnTo>
                      <a:pt x="1447" y="506"/>
                    </a:lnTo>
                    <a:lnTo>
                      <a:pt x="1454" y="491"/>
                    </a:lnTo>
                    <a:lnTo>
                      <a:pt x="1461" y="474"/>
                    </a:lnTo>
                    <a:lnTo>
                      <a:pt x="1466" y="454"/>
                    </a:lnTo>
                    <a:lnTo>
                      <a:pt x="1469" y="432"/>
                    </a:lnTo>
                    <a:lnTo>
                      <a:pt x="1468" y="407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88">
                <a:extLst>
                  <a:ext uri="{FF2B5EF4-FFF2-40B4-BE49-F238E27FC236}">
                    <a16:creationId xmlns:a16="http://schemas.microsoft.com/office/drawing/2014/main" id="{CFEE8158-A834-4936-8D8E-4E1E57E88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" y="4846"/>
                <a:ext cx="42" cy="29"/>
              </a:xfrm>
              <a:custGeom>
                <a:avLst/>
                <a:gdLst>
                  <a:gd name="T0" fmla="*/ 0 w 170"/>
                  <a:gd name="T1" fmla="*/ 0 h 120"/>
                  <a:gd name="T2" fmla="*/ 0 w 170"/>
                  <a:gd name="T3" fmla="*/ 0 h 120"/>
                  <a:gd name="T4" fmla="*/ 0 w 170"/>
                  <a:gd name="T5" fmla="*/ 0 h 120"/>
                  <a:gd name="T6" fmla="*/ 0 w 170"/>
                  <a:gd name="T7" fmla="*/ 0 h 120"/>
                  <a:gd name="T8" fmla="*/ 0 w 170"/>
                  <a:gd name="T9" fmla="*/ 0 h 120"/>
                  <a:gd name="T10" fmla="*/ 0 w 170"/>
                  <a:gd name="T11" fmla="*/ 0 h 120"/>
                  <a:gd name="T12" fmla="*/ 0 w 170"/>
                  <a:gd name="T13" fmla="*/ 0 h 120"/>
                  <a:gd name="T14" fmla="*/ 0 w 170"/>
                  <a:gd name="T15" fmla="*/ 0 h 120"/>
                  <a:gd name="T16" fmla="*/ 0 w 170"/>
                  <a:gd name="T17" fmla="*/ 0 h 120"/>
                  <a:gd name="T18" fmla="*/ 0 w 170"/>
                  <a:gd name="T19" fmla="*/ 0 h 120"/>
                  <a:gd name="T20" fmla="*/ 0 w 170"/>
                  <a:gd name="T21" fmla="*/ 0 h 120"/>
                  <a:gd name="T22" fmla="*/ 0 w 170"/>
                  <a:gd name="T23" fmla="*/ 0 h 120"/>
                  <a:gd name="T24" fmla="*/ 0 w 170"/>
                  <a:gd name="T25" fmla="*/ 0 h 120"/>
                  <a:gd name="T26" fmla="*/ 0 w 170"/>
                  <a:gd name="T27" fmla="*/ 0 h 120"/>
                  <a:gd name="T28" fmla="*/ 0 w 170"/>
                  <a:gd name="T29" fmla="*/ 0 h 120"/>
                  <a:gd name="T30" fmla="*/ 0 w 170"/>
                  <a:gd name="T31" fmla="*/ 0 h 120"/>
                  <a:gd name="T32" fmla="*/ 0 w 170"/>
                  <a:gd name="T33" fmla="*/ 0 h 120"/>
                  <a:gd name="T34" fmla="*/ 0 w 170"/>
                  <a:gd name="T35" fmla="*/ 0 h 120"/>
                  <a:gd name="T36" fmla="*/ 0 w 170"/>
                  <a:gd name="T37" fmla="*/ 0 h 1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20"/>
                  <a:gd name="T59" fmla="*/ 170 w 170"/>
                  <a:gd name="T60" fmla="*/ 120 h 1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20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30" y="7"/>
                    </a:lnTo>
                    <a:lnTo>
                      <a:pt x="17" y="15"/>
                    </a:lnTo>
                    <a:lnTo>
                      <a:pt x="7" y="26"/>
                    </a:lnTo>
                    <a:lnTo>
                      <a:pt x="1" y="43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8" y="120"/>
                    </a:lnTo>
                    <a:lnTo>
                      <a:pt x="97" y="114"/>
                    </a:lnTo>
                    <a:lnTo>
                      <a:pt x="97" y="102"/>
                    </a:lnTo>
                    <a:lnTo>
                      <a:pt x="97" y="84"/>
                    </a:lnTo>
                    <a:lnTo>
                      <a:pt x="101" y="64"/>
                    </a:lnTo>
                    <a:lnTo>
                      <a:pt x="108" y="44"/>
                    </a:lnTo>
                    <a:lnTo>
                      <a:pt x="121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89">
                <a:extLst>
                  <a:ext uri="{FF2B5EF4-FFF2-40B4-BE49-F238E27FC236}">
                    <a16:creationId xmlns:a16="http://schemas.microsoft.com/office/drawing/2014/main" id="{4C198B5D-DCC2-4FBE-9639-50914DBB8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" y="4901"/>
                <a:ext cx="43" cy="29"/>
              </a:xfrm>
              <a:custGeom>
                <a:avLst/>
                <a:gdLst>
                  <a:gd name="T0" fmla="*/ 0 w 170"/>
                  <a:gd name="T1" fmla="*/ 0 h 119"/>
                  <a:gd name="T2" fmla="*/ 0 w 170"/>
                  <a:gd name="T3" fmla="*/ 0 h 119"/>
                  <a:gd name="T4" fmla="*/ 0 w 170"/>
                  <a:gd name="T5" fmla="*/ 0 h 119"/>
                  <a:gd name="T6" fmla="*/ 0 w 170"/>
                  <a:gd name="T7" fmla="*/ 0 h 119"/>
                  <a:gd name="T8" fmla="*/ 0 w 170"/>
                  <a:gd name="T9" fmla="*/ 0 h 119"/>
                  <a:gd name="T10" fmla="*/ 0 w 170"/>
                  <a:gd name="T11" fmla="*/ 0 h 119"/>
                  <a:gd name="T12" fmla="*/ 0 w 170"/>
                  <a:gd name="T13" fmla="*/ 0 h 119"/>
                  <a:gd name="T14" fmla="*/ 0 w 170"/>
                  <a:gd name="T15" fmla="*/ 0 h 119"/>
                  <a:gd name="T16" fmla="*/ 0 w 170"/>
                  <a:gd name="T17" fmla="*/ 0 h 119"/>
                  <a:gd name="T18" fmla="*/ 0 w 170"/>
                  <a:gd name="T19" fmla="*/ 0 h 119"/>
                  <a:gd name="T20" fmla="*/ 0 w 170"/>
                  <a:gd name="T21" fmla="*/ 0 h 119"/>
                  <a:gd name="T22" fmla="*/ 0 w 170"/>
                  <a:gd name="T23" fmla="*/ 0 h 119"/>
                  <a:gd name="T24" fmla="*/ 0 w 170"/>
                  <a:gd name="T25" fmla="*/ 0 h 119"/>
                  <a:gd name="T26" fmla="*/ 0 w 170"/>
                  <a:gd name="T27" fmla="*/ 0 h 119"/>
                  <a:gd name="T28" fmla="*/ 0 w 170"/>
                  <a:gd name="T29" fmla="*/ 0 h 119"/>
                  <a:gd name="T30" fmla="*/ 0 w 170"/>
                  <a:gd name="T31" fmla="*/ 0 h 119"/>
                  <a:gd name="T32" fmla="*/ 0 w 170"/>
                  <a:gd name="T33" fmla="*/ 0 h 119"/>
                  <a:gd name="T34" fmla="*/ 0 w 170"/>
                  <a:gd name="T35" fmla="*/ 0 h 119"/>
                  <a:gd name="T36" fmla="*/ 0 w 170"/>
                  <a:gd name="T37" fmla="*/ 0 h 1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70"/>
                  <a:gd name="T58" fmla="*/ 0 h 119"/>
                  <a:gd name="T59" fmla="*/ 170 w 170"/>
                  <a:gd name="T60" fmla="*/ 119 h 11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70" h="119">
                    <a:moveTo>
                      <a:pt x="53" y="0"/>
                    </a:moveTo>
                    <a:lnTo>
                      <a:pt x="49" y="0"/>
                    </a:lnTo>
                    <a:lnTo>
                      <a:pt x="41" y="3"/>
                    </a:lnTo>
                    <a:lnTo>
                      <a:pt x="29" y="7"/>
                    </a:lnTo>
                    <a:lnTo>
                      <a:pt x="18" y="14"/>
                    </a:lnTo>
                    <a:lnTo>
                      <a:pt x="7" y="25"/>
                    </a:lnTo>
                    <a:lnTo>
                      <a:pt x="0" y="42"/>
                    </a:lnTo>
                    <a:lnTo>
                      <a:pt x="0" y="65"/>
                    </a:lnTo>
                    <a:lnTo>
                      <a:pt x="7" y="94"/>
                    </a:lnTo>
                    <a:lnTo>
                      <a:pt x="97" y="119"/>
                    </a:lnTo>
                    <a:lnTo>
                      <a:pt x="96" y="114"/>
                    </a:lnTo>
                    <a:lnTo>
                      <a:pt x="96" y="101"/>
                    </a:lnTo>
                    <a:lnTo>
                      <a:pt x="96" y="83"/>
                    </a:lnTo>
                    <a:lnTo>
                      <a:pt x="100" y="62"/>
                    </a:lnTo>
                    <a:lnTo>
                      <a:pt x="107" y="44"/>
                    </a:lnTo>
                    <a:lnTo>
                      <a:pt x="120" y="30"/>
                    </a:lnTo>
                    <a:lnTo>
                      <a:pt x="141" y="22"/>
                    </a:lnTo>
                    <a:lnTo>
                      <a:pt x="170" y="25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90">
                <a:extLst>
                  <a:ext uri="{FF2B5EF4-FFF2-40B4-BE49-F238E27FC236}">
                    <a16:creationId xmlns:a16="http://schemas.microsoft.com/office/drawing/2014/main" id="{E37DC9CB-EB61-4DFB-9FF3-C5A068F47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9" y="4855"/>
                <a:ext cx="182" cy="50"/>
              </a:xfrm>
              <a:custGeom>
                <a:avLst/>
                <a:gdLst>
                  <a:gd name="T0" fmla="*/ 0 w 730"/>
                  <a:gd name="T1" fmla="*/ 0 h 200"/>
                  <a:gd name="T2" fmla="*/ 0 w 730"/>
                  <a:gd name="T3" fmla="*/ 0 h 200"/>
                  <a:gd name="T4" fmla="*/ 0 w 730"/>
                  <a:gd name="T5" fmla="*/ 0 h 200"/>
                  <a:gd name="T6" fmla="*/ 0 w 730"/>
                  <a:gd name="T7" fmla="*/ 0 h 200"/>
                  <a:gd name="T8" fmla="*/ 0 w 73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0"/>
                  <a:gd name="T16" fmla="*/ 0 h 200"/>
                  <a:gd name="T17" fmla="*/ 730 w 73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0" h="200">
                    <a:moveTo>
                      <a:pt x="0" y="44"/>
                    </a:moveTo>
                    <a:lnTo>
                      <a:pt x="697" y="200"/>
                    </a:lnTo>
                    <a:lnTo>
                      <a:pt x="730" y="156"/>
                    </a:lnTo>
                    <a:lnTo>
                      <a:pt x="33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91">
                <a:extLst>
                  <a:ext uri="{FF2B5EF4-FFF2-40B4-BE49-F238E27FC236}">
                    <a16:creationId xmlns:a16="http://schemas.microsoft.com/office/drawing/2014/main" id="{12BCC31A-8FB9-4FE9-B211-1D5302252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7" y="4875"/>
                <a:ext cx="176" cy="47"/>
              </a:xfrm>
              <a:custGeom>
                <a:avLst/>
                <a:gdLst>
                  <a:gd name="T0" fmla="*/ 0 w 703"/>
                  <a:gd name="T1" fmla="*/ 0 h 187"/>
                  <a:gd name="T2" fmla="*/ 0 w 703"/>
                  <a:gd name="T3" fmla="*/ 0 h 187"/>
                  <a:gd name="T4" fmla="*/ 0 w 703"/>
                  <a:gd name="T5" fmla="*/ 0 h 187"/>
                  <a:gd name="T6" fmla="*/ 0 w 703"/>
                  <a:gd name="T7" fmla="*/ 0 h 187"/>
                  <a:gd name="T8" fmla="*/ 0 w 703"/>
                  <a:gd name="T9" fmla="*/ 0 h 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87"/>
                  <a:gd name="T17" fmla="*/ 703 w 703"/>
                  <a:gd name="T18" fmla="*/ 187 h 1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87">
                    <a:moveTo>
                      <a:pt x="0" y="30"/>
                    </a:moveTo>
                    <a:lnTo>
                      <a:pt x="696" y="187"/>
                    </a:lnTo>
                    <a:lnTo>
                      <a:pt x="703" y="157"/>
                    </a:lnTo>
                    <a:lnTo>
                      <a:pt x="6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92">
                <a:extLst>
                  <a:ext uri="{FF2B5EF4-FFF2-40B4-BE49-F238E27FC236}">
                    <a16:creationId xmlns:a16="http://schemas.microsoft.com/office/drawing/2014/main" id="{29D0B461-0D30-45E2-B513-1FB7C1526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6" y="4969"/>
                <a:ext cx="106" cy="127"/>
              </a:xfrm>
              <a:custGeom>
                <a:avLst/>
                <a:gdLst>
                  <a:gd name="T0" fmla="*/ 0 w 424"/>
                  <a:gd name="T1" fmla="*/ 0 h 508"/>
                  <a:gd name="T2" fmla="*/ 0 w 424"/>
                  <a:gd name="T3" fmla="*/ 0 h 508"/>
                  <a:gd name="T4" fmla="*/ 0 w 424"/>
                  <a:gd name="T5" fmla="*/ 0 h 508"/>
                  <a:gd name="T6" fmla="*/ 0 w 424"/>
                  <a:gd name="T7" fmla="*/ 0 h 508"/>
                  <a:gd name="T8" fmla="*/ 0 w 424"/>
                  <a:gd name="T9" fmla="*/ 0 h 508"/>
                  <a:gd name="T10" fmla="*/ 0 w 424"/>
                  <a:gd name="T11" fmla="*/ 0 h 508"/>
                  <a:gd name="T12" fmla="*/ 0 w 424"/>
                  <a:gd name="T13" fmla="*/ 0 h 508"/>
                  <a:gd name="T14" fmla="*/ 0 w 424"/>
                  <a:gd name="T15" fmla="*/ 0 h 5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4"/>
                  <a:gd name="T25" fmla="*/ 0 h 508"/>
                  <a:gd name="T26" fmla="*/ 424 w 424"/>
                  <a:gd name="T27" fmla="*/ 508 h 5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4" h="508">
                    <a:moveTo>
                      <a:pt x="0" y="508"/>
                    </a:moveTo>
                    <a:lnTo>
                      <a:pt x="86" y="388"/>
                    </a:lnTo>
                    <a:lnTo>
                      <a:pt x="124" y="388"/>
                    </a:lnTo>
                    <a:lnTo>
                      <a:pt x="424" y="0"/>
                    </a:lnTo>
                    <a:lnTo>
                      <a:pt x="130" y="282"/>
                    </a:lnTo>
                    <a:lnTo>
                      <a:pt x="66" y="289"/>
                    </a:lnTo>
                    <a:lnTo>
                      <a:pt x="0" y="358"/>
                    </a:lnTo>
                    <a:lnTo>
                      <a:pt x="0" y="508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93">
                <a:extLst>
                  <a:ext uri="{FF2B5EF4-FFF2-40B4-BE49-F238E27FC236}">
                    <a16:creationId xmlns:a16="http://schemas.microsoft.com/office/drawing/2014/main" id="{8050152B-3CE0-4597-AA80-0BDD06629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2" y="4637"/>
                <a:ext cx="296" cy="61"/>
              </a:xfrm>
              <a:custGeom>
                <a:avLst/>
                <a:gdLst>
                  <a:gd name="T0" fmla="*/ 0 w 1186"/>
                  <a:gd name="T1" fmla="*/ 0 h 245"/>
                  <a:gd name="T2" fmla="*/ 0 w 1186"/>
                  <a:gd name="T3" fmla="*/ 0 h 245"/>
                  <a:gd name="T4" fmla="*/ 0 w 1186"/>
                  <a:gd name="T5" fmla="*/ 0 h 245"/>
                  <a:gd name="T6" fmla="*/ 0 w 1186"/>
                  <a:gd name="T7" fmla="*/ 0 h 245"/>
                  <a:gd name="T8" fmla="*/ 0 w 1186"/>
                  <a:gd name="T9" fmla="*/ 0 h 245"/>
                  <a:gd name="T10" fmla="*/ 0 w 1186"/>
                  <a:gd name="T11" fmla="*/ 0 h 245"/>
                  <a:gd name="T12" fmla="*/ 0 w 1186"/>
                  <a:gd name="T13" fmla="*/ 0 h 245"/>
                  <a:gd name="T14" fmla="*/ 0 w 1186"/>
                  <a:gd name="T15" fmla="*/ 0 h 245"/>
                  <a:gd name="T16" fmla="*/ 0 w 1186"/>
                  <a:gd name="T17" fmla="*/ 0 h 245"/>
                  <a:gd name="T18" fmla="*/ 0 w 1186"/>
                  <a:gd name="T19" fmla="*/ 0 h 245"/>
                  <a:gd name="T20" fmla="*/ 0 w 1186"/>
                  <a:gd name="T21" fmla="*/ 0 h 245"/>
                  <a:gd name="T22" fmla="*/ 0 w 1186"/>
                  <a:gd name="T23" fmla="*/ 0 h 245"/>
                  <a:gd name="T24" fmla="*/ 0 w 1186"/>
                  <a:gd name="T25" fmla="*/ 0 h 245"/>
                  <a:gd name="T26" fmla="*/ 0 w 1186"/>
                  <a:gd name="T27" fmla="*/ 0 h 245"/>
                  <a:gd name="T28" fmla="*/ 0 w 1186"/>
                  <a:gd name="T29" fmla="*/ 0 h 245"/>
                  <a:gd name="T30" fmla="*/ 0 w 1186"/>
                  <a:gd name="T31" fmla="*/ 0 h 245"/>
                  <a:gd name="T32" fmla="*/ 0 w 1186"/>
                  <a:gd name="T33" fmla="*/ 0 h 245"/>
                  <a:gd name="T34" fmla="*/ 0 w 1186"/>
                  <a:gd name="T35" fmla="*/ 0 h 245"/>
                  <a:gd name="T36" fmla="*/ 0 w 1186"/>
                  <a:gd name="T37" fmla="*/ 0 h 245"/>
                  <a:gd name="T38" fmla="*/ 0 w 1186"/>
                  <a:gd name="T39" fmla="*/ 0 h 245"/>
                  <a:gd name="T40" fmla="*/ 0 w 1186"/>
                  <a:gd name="T41" fmla="*/ 0 h 245"/>
                  <a:gd name="T42" fmla="*/ 0 w 1186"/>
                  <a:gd name="T43" fmla="*/ 0 h 245"/>
                  <a:gd name="T44" fmla="*/ 0 w 1186"/>
                  <a:gd name="T45" fmla="*/ 0 h 245"/>
                  <a:gd name="T46" fmla="*/ 0 w 1186"/>
                  <a:gd name="T47" fmla="*/ 0 h 245"/>
                  <a:gd name="T48" fmla="*/ 0 w 1186"/>
                  <a:gd name="T49" fmla="*/ 0 h 245"/>
                  <a:gd name="T50" fmla="*/ 0 w 1186"/>
                  <a:gd name="T51" fmla="*/ 0 h 245"/>
                  <a:gd name="T52" fmla="*/ 0 w 1186"/>
                  <a:gd name="T53" fmla="*/ 0 h 245"/>
                  <a:gd name="T54" fmla="*/ 0 w 1186"/>
                  <a:gd name="T55" fmla="*/ 0 h 245"/>
                  <a:gd name="T56" fmla="*/ 0 w 1186"/>
                  <a:gd name="T57" fmla="*/ 0 h 245"/>
                  <a:gd name="T58" fmla="*/ 0 w 1186"/>
                  <a:gd name="T59" fmla="*/ 0 h 245"/>
                  <a:gd name="T60" fmla="*/ 0 w 1186"/>
                  <a:gd name="T61" fmla="*/ 0 h 245"/>
                  <a:gd name="T62" fmla="*/ 0 w 1186"/>
                  <a:gd name="T63" fmla="*/ 0 h 245"/>
                  <a:gd name="T64" fmla="*/ 0 w 1186"/>
                  <a:gd name="T65" fmla="*/ 0 h 245"/>
                  <a:gd name="T66" fmla="*/ 0 w 1186"/>
                  <a:gd name="T67" fmla="*/ 0 h 2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6"/>
                  <a:gd name="T103" fmla="*/ 0 h 245"/>
                  <a:gd name="T104" fmla="*/ 1186 w 1186"/>
                  <a:gd name="T105" fmla="*/ 245 h 2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6" h="245">
                    <a:moveTo>
                      <a:pt x="0" y="0"/>
                    </a:moveTo>
                    <a:lnTo>
                      <a:pt x="1186" y="245"/>
                    </a:lnTo>
                    <a:lnTo>
                      <a:pt x="1184" y="244"/>
                    </a:lnTo>
                    <a:lnTo>
                      <a:pt x="1180" y="242"/>
                    </a:lnTo>
                    <a:lnTo>
                      <a:pt x="1172" y="239"/>
                    </a:lnTo>
                    <a:lnTo>
                      <a:pt x="1161" y="233"/>
                    </a:lnTo>
                    <a:lnTo>
                      <a:pt x="1147" y="228"/>
                    </a:lnTo>
                    <a:lnTo>
                      <a:pt x="1130" y="222"/>
                    </a:lnTo>
                    <a:lnTo>
                      <a:pt x="1112" y="214"/>
                    </a:lnTo>
                    <a:lnTo>
                      <a:pt x="1091" y="205"/>
                    </a:lnTo>
                    <a:lnTo>
                      <a:pt x="1066" y="196"/>
                    </a:lnTo>
                    <a:lnTo>
                      <a:pt x="1039" y="187"/>
                    </a:lnTo>
                    <a:lnTo>
                      <a:pt x="1010" y="177"/>
                    </a:lnTo>
                    <a:lnTo>
                      <a:pt x="979" y="166"/>
                    </a:lnTo>
                    <a:lnTo>
                      <a:pt x="945" y="154"/>
                    </a:lnTo>
                    <a:lnTo>
                      <a:pt x="910" y="143"/>
                    </a:lnTo>
                    <a:lnTo>
                      <a:pt x="871" y="132"/>
                    </a:lnTo>
                    <a:lnTo>
                      <a:pt x="832" y="121"/>
                    </a:lnTo>
                    <a:lnTo>
                      <a:pt x="790" y="108"/>
                    </a:lnTo>
                    <a:lnTo>
                      <a:pt x="747" y="97"/>
                    </a:lnTo>
                    <a:lnTo>
                      <a:pt x="702" y="86"/>
                    </a:lnTo>
                    <a:lnTo>
                      <a:pt x="655" y="74"/>
                    </a:lnTo>
                    <a:lnTo>
                      <a:pt x="607" y="64"/>
                    </a:lnTo>
                    <a:lnTo>
                      <a:pt x="557" y="54"/>
                    </a:lnTo>
                    <a:lnTo>
                      <a:pt x="506" y="45"/>
                    </a:lnTo>
                    <a:lnTo>
                      <a:pt x="454" y="36"/>
                    </a:lnTo>
                    <a:lnTo>
                      <a:pt x="400" y="28"/>
                    </a:lnTo>
                    <a:lnTo>
                      <a:pt x="346" y="20"/>
                    </a:lnTo>
                    <a:lnTo>
                      <a:pt x="290" y="15"/>
                    </a:lnTo>
                    <a:lnTo>
                      <a:pt x="233" y="9"/>
                    </a:lnTo>
                    <a:lnTo>
                      <a:pt x="176" y="4"/>
                    </a:lnTo>
                    <a:lnTo>
                      <a:pt x="118" y="2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94">
                <a:extLst>
                  <a:ext uri="{FF2B5EF4-FFF2-40B4-BE49-F238E27FC236}">
                    <a16:creationId xmlns:a16="http://schemas.microsoft.com/office/drawing/2014/main" id="{822A6A6D-7DF4-4913-9354-9BF57D842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" y="4639"/>
                <a:ext cx="60" cy="185"/>
              </a:xfrm>
              <a:custGeom>
                <a:avLst/>
                <a:gdLst>
                  <a:gd name="T0" fmla="*/ 0 w 241"/>
                  <a:gd name="T1" fmla="*/ 0 h 738"/>
                  <a:gd name="T2" fmla="*/ 0 w 241"/>
                  <a:gd name="T3" fmla="*/ 0 h 738"/>
                  <a:gd name="T4" fmla="*/ 0 w 241"/>
                  <a:gd name="T5" fmla="*/ 0 h 738"/>
                  <a:gd name="T6" fmla="*/ 0 w 241"/>
                  <a:gd name="T7" fmla="*/ 0 h 738"/>
                  <a:gd name="T8" fmla="*/ 0 w 241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1"/>
                  <a:gd name="T16" fmla="*/ 0 h 738"/>
                  <a:gd name="T17" fmla="*/ 241 w 241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1" h="738">
                    <a:moveTo>
                      <a:pt x="241" y="0"/>
                    </a:moveTo>
                    <a:lnTo>
                      <a:pt x="52" y="738"/>
                    </a:lnTo>
                    <a:lnTo>
                      <a:pt x="0" y="726"/>
                    </a:lnTo>
                    <a:lnTo>
                      <a:pt x="169" y="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51" name="Freeform 95">
            <a:extLst>
              <a:ext uri="{FF2B5EF4-FFF2-40B4-BE49-F238E27FC236}">
                <a16:creationId xmlns:a16="http://schemas.microsoft.com/office/drawing/2014/main" id="{5174BEC7-D20C-4AF5-AB31-CD04AB300434}"/>
              </a:ext>
            </a:extLst>
          </p:cNvPr>
          <p:cNvSpPr>
            <a:spLocks/>
          </p:cNvSpPr>
          <p:nvPr/>
        </p:nvSpPr>
        <p:spPr bwMode="auto">
          <a:xfrm>
            <a:off x="7701998" y="3539262"/>
            <a:ext cx="1600200" cy="1489075"/>
          </a:xfrm>
          <a:custGeom>
            <a:avLst/>
            <a:gdLst>
              <a:gd name="T0" fmla="*/ 2147483646 w 2894"/>
              <a:gd name="T1" fmla="*/ 2147483646 h 2693"/>
              <a:gd name="T2" fmla="*/ 2147483646 w 2894"/>
              <a:gd name="T3" fmla="*/ 2147483646 h 2693"/>
              <a:gd name="T4" fmla="*/ 2147483646 w 2894"/>
              <a:gd name="T5" fmla="*/ 2147483646 h 2693"/>
              <a:gd name="T6" fmla="*/ 2147483646 w 2894"/>
              <a:gd name="T7" fmla="*/ 2147483646 h 2693"/>
              <a:gd name="T8" fmla="*/ 2147483646 w 2894"/>
              <a:gd name="T9" fmla="*/ 2147483646 h 2693"/>
              <a:gd name="T10" fmla="*/ 2147483646 w 2894"/>
              <a:gd name="T11" fmla="*/ 2147483646 h 2693"/>
              <a:gd name="T12" fmla="*/ 2147483646 w 2894"/>
              <a:gd name="T13" fmla="*/ 2147483646 h 2693"/>
              <a:gd name="T14" fmla="*/ 2147483646 w 2894"/>
              <a:gd name="T15" fmla="*/ 2147483646 h 2693"/>
              <a:gd name="T16" fmla="*/ 2147483646 w 2894"/>
              <a:gd name="T17" fmla="*/ 2147483646 h 2693"/>
              <a:gd name="T18" fmla="*/ 2147483646 w 2894"/>
              <a:gd name="T19" fmla="*/ 2147483646 h 2693"/>
              <a:gd name="T20" fmla="*/ 2147483646 w 2894"/>
              <a:gd name="T21" fmla="*/ 2147483646 h 26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94"/>
              <a:gd name="T34" fmla="*/ 0 h 2693"/>
              <a:gd name="T35" fmla="*/ 2894 w 2894"/>
              <a:gd name="T36" fmla="*/ 2693 h 26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94" h="2693">
                <a:moveTo>
                  <a:pt x="4" y="1331"/>
                </a:moveTo>
                <a:cubicBezTo>
                  <a:pt x="4" y="1049"/>
                  <a:pt x="119" y="673"/>
                  <a:pt x="349" y="509"/>
                </a:cubicBezTo>
                <a:cubicBezTo>
                  <a:pt x="579" y="345"/>
                  <a:pt x="1010" y="400"/>
                  <a:pt x="1384" y="344"/>
                </a:cubicBezTo>
                <a:cubicBezTo>
                  <a:pt x="1758" y="288"/>
                  <a:pt x="2346" y="0"/>
                  <a:pt x="2596" y="170"/>
                </a:cubicBezTo>
                <a:cubicBezTo>
                  <a:pt x="2846" y="340"/>
                  <a:pt x="2874" y="1035"/>
                  <a:pt x="2884" y="1364"/>
                </a:cubicBezTo>
                <a:cubicBezTo>
                  <a:pt x="2894" y="1693"/>
                  <a:pt x="2789" y="1954"/>
                  <a:pt x="2659" y="2144"/>
                </a:cubicBezTo>
                <a:cubicBezTo>
                  <a:pt x="2529" y="2334"/>
                  <a:pt x="2274" y="2432"/>
                  <a:pt x="2104" y="2504"/>
                </a:cubicBezTo>
                <a:cubicBezTo>
                  <a:pt x="1934" y="2576"/>
                  <a:pt x="1816" y="2558"/>
                  <a:pt x="1639" y="2579"/>
                </a:cubicBezTo>
                <a:cubicBezTo>
                  <a:pt x="1462" y="2600"/>
                  <a:pt x="1259" y="2693"/>
                  <a:pt x="1044" y="2630"/>
                </a:cubicBezTo>
                <a:cubicBezTo>
                  <a:pt x="829" y="2567"/>
                  <a:pt x="520" y="2418"/>
                  <a:pt x="346" y="2201"/>
                </a:cubicBezTo>
                <a:cubicBezTo>
                  <a:pt x="173" y="1985"/>
                  <a:pt x="0" y="1682"/>
                  <a:pt x="4" y="1331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52" name="Group 96">
            <a:extLst>
              <a:ext uri="{FF2B5EF4-FFF2-40B4-BE49-F238E27FC236}">
                <a16:creationId xmlns:a16="http://schemas.microsoft.com/office/drawing/2014/main" id="{8013B010-CBC7-4E4A-AA6E-D08EEDCA17AC}"/>
              </a:ext>
            </a:extLst>
          </p:cNvPr>
          <p:cNvGrpSpPr>
            <a:grpSpLocks/>
          </p:cNvGrpSpPr>
          <p:nvPr/>
        </p:nvGrpSpPr>
        <p:grpSpPr bwMode="auto">
          <a:xfrm>
            <a:off x="7955998" y="4617174"/>
            <a:ext cx="436563" cy="203200"/>
            <a:chOff x="3600" y="219"/>
            <a:chExt cx="360" cy="175"/>
          </a:xfrm>
        </p:grpSpPr>
        <p:sp>
          <p:nvSpPr>
            <p:cNvPr id="153" name="Oval 97">
              <a:extLst>
                <a:ext uri="{FF2B5EF4-FFF2-40B4-BE49-F238E27FC236}">
                  <a16:creationId xmlns:a16="http://schemas.microsoft.com/office/drawing/2014/main" id="{35F54DF8-9093-4653-8B5B-464D81A4E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54" name="Line 98">
              <a:extLst>
                <a:ext uri="{FF2B5EF4-FFF2-40B4-BE49-F238E27FC236}">
                  <a16:creationId xmlns:a16="http://schemas.microsoft.com/office/drawing/2014/main" id="{5FF04924-E486-4DC2-A12F-00D06CE8E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Line 99">
              <a:extLst>
                <a:ext uri="{FF2B5EF4-FFF2-40B4-BE49-F238E27FC236}">
                  <a16:creationId xmlns:a16="http://schemas.microsoft.com/office/drawing/2014/main" id="{6F490F5C-FD75-42BA-92E1-F961A2F8A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Rectangle 100">
              <a:extLst>
                <a:ext uri="{FF2B5EF4-FFF2-40B4-BE49-F238E27FC236}">
                  <a16:creationId xmlns:a16="http://schemas.microsoft.com/office/drawing/2014/main" id="{D61F50D3-A534-4A63-BC78-559FB8BAB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4"/>
              <a:ext cx="231" cy="6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57" name="Oval 101">
              <a:extLst>
                <a:ext uri="{FF2B5EF4-FFF2-40B4-BE49-F238E27FC236}">
                  <a16:creationId xmlns:a16="http://schemas.microsoft.com/office/drawing/2014/main" id="{D2B1299A-E41E-48F8-947A-B5D1EE151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58" name="Group 102">
              <a:extLst>
                <a:ext uri="{FF2B5EF4-FFF2-40B4-BE49-F238E27FC236}">
                  <a16:creationId xmlns:a16="http://schemas.microsoft.com/office/drawing/2014/main" id="{215C3111-2337-4487-A0E9-2BC6CCD52C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63" name="Line 103">
                <a:extLst>
                  <a:ext uri="{FF2B5EF4-FFF2-40B4-BE49-F238E27FC236}">
                    <a16:creationId xmlns:a16="http://schemas.microsoft.com/office/drawing/2014/main" id="{9C3DDDE2-05BC-41AC-9DF6-628F8F3C5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4" name="Line 104">
                <a:extLst>
                  <a:ext uri="{FF2B5EF4-FFF2-40B4-BE49-F238E27FC236}">
                    <a16:creationId xmlns:a16="http://schemas.microsoft.com/office/drawing/2014/main" id="{6A8EF12F-7169-432A-B8EC-DE8BD929E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5" name="Line 105">
                <a:extLst>
                  <a:ext uri="{FF2B5EF4-FFF2-40B4-BE49-F238E27FC236}">
                    <a16:creationId xmlns:a16="http://schemas.microsoft.com/office/drawing/2014/main" id="{BB6E718D-DFE7-4ED3-8038-4AEC5E475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59" name="Group 106">
              <a:extLst>
                <a:ext uri="{FF2B5EF4-FFF2-40B4-BE49-F238E27FC236}">
                  <a16:creationId xmlns:a16="http://schemas.microsoft.com/office/drawing/2014/main" id="{4275FBB3-370B-4EEF-A226-8EA64446767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60" name="Line 107">
                <a:extLst>
                  <a:ext uri="{FF2B5EF4-FFF2-40B4-BE49-F238E27FC236}">
                    <a16:creationId xmlns:a16="http://schemas.microsoft.com/office/drawing/2014/main" id="{E9249838-9CBD-4964-B8BE-6CE9C1FA1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1" name="Line 108">
                <a:extLst>
                  <a:ext uri="{FF2B5EF4-FFF2-40B4-BE49-F238E27FC236}">
                    <a16:creationId xmlns:a16="http://schemas.microsoft.com/office/drawing/2014/main" id="{D8889B60-403D-4FF7-96D6-DC83051FA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2" name="Line 109">
                <a:extLst>
                  <a:ext uri="{FF2B5EF4-FFF2-40B4-BE49-F238E27FC236}">
                    <a16:creationId xmlns:a16="http://schemas.microsoft.com/office/drawing/2014/main" id="{AA43604B-4D9F-48FE-89E4-0B5255E6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6" name="Line 110">
            <a:extLst>
              <a:ext uri="{FF2B5EF4-FFF2-40B4-BE49-F238E27FC236}">
                <a16:creationId xmlns:a16="http://schemas.microsoft.com/office/drawing/2014/main" id="{18A9664F-C6FE-4882-821B-B152E1CEB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1398" y="4467949"/>
            <a:ext cx="11620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7" name="Line 111">
            <a:extLst>
              <a:ext uri="{FF2B5EF4-FFF2-40B4-BE49-F238E27FC236}">
                <a16:creationId xmlns:a16="http://schemas.microsoft.com/office/drawing/2014/main" id="{CE6BFCA5-0A8F-4D87-8FAB-EBFBBA445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3961" y="4467949"/>
            <a:ext cx="0" cy="149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Line 112">
            <a:extLst>
              <a:ext uri="{FF2B5EF4-FFF2-40B4-BE49-F238E27FC236}">
                <a16:creationId xmlns:a16="http://schemas.microsoft.com/office/drawing/2014/main" id="{462AF31C-89F7-4065-83A3-40C610E56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6911" y="4323487"/>
            <a:ext cx="0" cy="1492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9" name="Group 113">
            <a:extLst>
              <a:ext uri="{FF2B5EF4-FFF2-40B4-BE49-F238E27FC236}">
                <a16:creationId xmlns:a16="http://schemas.microsoft.com/office/drawing/2014/main" id="{F9BCCD5A-054A-4D2B-B099-6E6E27DED0F7}"/>
              </a:ext>
            </a:extLst>
          </p:cNvPr>
          <p:cNvGrpSpPr>
            <a:grpSpLocks/>
          </p:cNvGrpSpPr>
          <p:nvPr/>
        </p:nvGrpSpPr>
        <p:grpSpPr bwMode="auto">
          <a:xfrm>
            <a:off x="8508448" y="3912324"/>
            <a:ext cx="796925" cy="514350"/>
            <a:chOff x="10665" y="3225"/>
            <a:chExt cx="1440" cy="930"/>
          </a:xfrm>
        </p:grpSpPr>
        <p:sp>
          <p:nvSpPr>
            <p:cNvPr id="170" name="Oval 114">
              <a:extLst>
                <a:ext uri="{FF2B5EF4-FFF2-40B4-BE49-F238E27FC236}">
                  <a16:creationId xmlns:a16="http://schemas.microsoft.com/office/drawing/2014/main" id="{58B98ABD-BC4B-4A2E-934A-65C8607BB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5" y="3225"/>
              <a:ext cx="1440" cy="930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71" name="Group 115">
              <a:extLst>
                <a:ext uri="{FF2B5EF4-FFF2-40B4-BE49-F238E27FC236}">
                  <a16:creationId xmlns:a16="http://schemas.microsoft.com/office/drawing/2014/main" id="{A8117DBC-ED20-4E88-B3BB-C4147C573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31" y="3335"/>
              <a:ext cx="565" cy="643"/>
              <a:chOff x="2870" y="1518"/>
              <a:chExt cx="292" cy="320"/>
            </a:xfrm>
          </p:grpSpPr>
          <p:graphicFrame>
            <p:nvGraphicFramePr>
              <p:cNvPr id="172" name="Object 116">
                <a:extLst>
                  <a:ext uri="{FF2B5EF4-FFF2-40B4-BE49-F238E27FC236}">
                    <a16:creationId xmlns:a16="http://schemas.microsoft.com/office/drawing/2014/main" id="{1DE95D59-038B-4F40-9F1B-13BCF4891C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53" r:id="rId5" imgW="826829" imgH="840406" progId="">
                      <p:embed/>
                    </p:oleObj>
                  </mc:Choice>
                  <mc:Fallback>
                    <p:oleObj r:id="rId5" imgW="826829" imgH="840406" progId="">
                      <p:embed/>
                      <p:pic>
                        <p:nvPicPr>
                          <p:cNvPr id="93269" name="Object 116">
                            <a:extLst>
                              <a:ext uri="{FF2B5EF4-FFF2-40B4-BE49-F238E27FC236}">
                                <a16:creationId xmlns:a16="http://schemas.microsoft.com/office/drawing/2014/main" id="{3A9233D3-35E5-4AF8-AD00-84BDD655005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3" name="Object 117">
                <a:extLst>
                  <a:ext uri="{FF2B5EF4-FFF2-40B4-BE49-F238E27FC236}">
                    <a16:creationId xmlns:a16="http://schemas.microsoft.com/office/drawing/2014/main" id="{A04C41D0-E7F8-490C-991E-F85785ED1D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54" r:id="rId7" imgW="1268295" imgH="1199426" progId="">
                      <p:embed/>
                    </p:oleObj>
                  </mc:Choice>
                  <mc:Fallback>
                    <p:oleObj r:id="rId7" imgW="1268295" imgH="1199426" progId="">
                      <p:embed/>
                      <p:pic>
                        <p:nvPicPr>
                          <p:cNvPr id="93270" name="Object 117">
                            <a:extLst>
                              <a:ext uri="{FF2B5EF4-FFF2-40B4-BE49-F238E27FC236}">
                                <a16:creationId xmlns:a16="http://schemas.microsoft.com/office/drawing/2014/main" id="{86A7C3E8-939E-4417-824C-AD78DA2B6E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74" name="Freeform 118">
            <a:extLst>
              <a:ext uri="{FF2B5EF4-FFF2-40B4-BE49-F238E27FC236}">
                <a16:creationId xmlns:a16="http://schemas.microsoft.com/office/drawing/2014/main" id="{0C890E5A-9568-44C1-B493-054563549BCC}"/>
              </a:ext>
            </a:extLst>
          </p:cNvPr>
          <p:cNvSpPr>
            <a:spLocks/>
          </p:cNvSpPr>
          <p:nvPr/>
        </p:nvSpPr>
        <p:spPr bwMode="auto">
          <a:xfrm>
            <a:off x="4954036" y="5723662"/>
            <a:ext cx="2565400" cy="793750"/>
          </a:xfrm>
          <a:custGeom>
            <a:avLst/>
            <a:gdLst>
              <a:gd name="T0" fmla="*/ 2147483646 w 4636"/>
              <a:gd name="T1" fmla="*/ 2147483646 h 1435"/>
              <a:gd name="T2" fmla="*/ 2147483646 w 4636"/>
              <a:gd name="T3" fmla="*/ 2147483646 h 1435"/>
              <a:gd name="T4" fmla="*/ 2147483646 w 4636"/>
              <a:gd name="T5" fmla="*/ 2147483646 h 1435"/>
              <a:gd name="T6" fmla="*/ 2147483646 w 4636"/>
              <a:gd name="T7" fmla="*/ 2147483646 h 1435"/>
              <a:gd name="T8" fmla="*/ 2147483646 w 4636"/>
              <a:gd name="T9" fmla="*/ 2147483646 h 1435"/>
              <a:gd name="T10" fmla="*/ 2147483646 w 4636"/>
              <a:gd name="T11" fmla="*/ 2147483646 h 1435"/>
              <a:gd name="T12" fmla="*/ 2147483646 w 4636"/>
              <a:gd name="T13" fmla="*/ 2147483646 h 1435"/>
              <a:gd name="T14" fmla="*/ 2147483646 w 4636"/>
              <a:gd name="T15" fmla="*/ 2147483646 h 1435"/>
              <a:gd name="T16" fmla="*/ 2147483646 w 4636"/>
              <a:gd name="T17" fmla="*/ 2147483646 h 1435"/>
              <a:gd name="T18" fmla="*/ 2147483646 w 4636"/>
              <a:gd name="T19" fmla="*/ 2147483646 h 14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636"/>
              <a:gd name="T31" fmla="*/ 0 h 1435"/>
              <a:gd name="T32" fmla="*/ 4636 w 4636"/>
              <a:gd name="T33" fmla="*/ 1435 h 143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636" h="1435">
                <a:moveTo>
                  <a:pt x="339" y="15"/>
                </a:moveTo>
                <a:cubicBezTo>
                  <a:pt x="0" y="110"/>
                  <a:pt x="112" y="438"/>
                  <a:pt x="189" y="645"/>
                </a:cubicBezTo>
                <a:cubicBezTo>
                  <a:pt x="266" y="852"/>
                  <a:pt x="509" y="1130"/>
                  <a:pt x="804" y="1260"/>
                </a:cubicBezTo>
                <a:cubicBezTo>
                  <a:pt x="1099" y="1390"/>
                  <a:pt x="1507" y="1415"/>
                  <a:pt x="1959" y="1425"/>
                </a:cubicBezTo>
                <a:cubicBezTo>
                  <a:pt x="2411" y="1435"/>
                  <a:pt x="3192" y="1395"/>
                  <a:pt x="3519" y="1320"/>
                </a:cubicBezTo>
                <a:cubicBezTo>
                  <a:pt x="3846" y="1245"/>
                  <a:pt x="3753" y="1067"/>
                  <a:pt x="3924" y="975"/>
                </a:cubicBezTo>
                <a:cubicBezTo>
                  <a:pt x="4095" y="883"/>
                  <a:pt x="4489" y="885"/>
                  <a:pt x="4543" y="769"/>
                </a:cubicBezTo>
                <a:cubicBezTo>
                  <a:pt x="4597" y="653"/>
                  <a:pt x="4636" y="393"/>
                  <a:pt x="4249" y="278"/>
                </a:cubicBezTo>
                <a:cubicBezTo>
                  <a:pt x="3863" y="162"/>
                  <a:pt x="2874" y="120"/>
                  <a:pt x="2222" y="76"/>
                </a:cubicBezTo>
                <a:cubicBezTo>
                  <a:pt x="1570" y="32"/>
                  <a:pt x="868" y="0"/>
                  <a:pt x="339" y="1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5" name="Object 119">
            <a:extLst>
              <a:ext uri="{FF2B5EF4-FFF2-40B4-BE49-F238E27FC236}">
                <a16:creationId xmlns:a16="http://schemas.microsoft.com/office/drawing/2014/main" id="{25971F7A-9AFC-4611-8C50-B6D518FF72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704093"/>
              </p:ext>
            </p:extLst>
          </p:nvPr>
        </p:nvGraphicFramePr>
        <p:xfrm>
          <a:off x="5941461" y="5882412"/>
          <a:ext cx="361950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5" r:id="rId9" imgW="1307263" imgH="1084139" progId="">
                  <p:embed/>
                </p:oleObj>
              </mc:Choice>
              <mc:Fallback>
                <p:oleObj r:id="rId9" imgW="1307263" imgH="1084139" progId="">
                  <p:embed/>
                  <p:pic>
                    <p:nvPicPr>
                      <p:cNvPr id="93202" name="Object 119">
                        <a:extLst>
                          <a:ext uri="{FF2B5EF4-FFF2-40B4-BE49-F238E27FC236}">
                            <a16:creationId xmlns:a16="http://schemas.microsoft.com/office/drawing/2014/main" id="{FBAD4EE3-0BBD-4AE5-B8D1-9F1BD87535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1461" y="5882412"/>
                        <a:ext cx="361950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" name="Line 120">
            <a:extLst>
              <a:ext uri="{FF2B5EF4-FFF2-40B4-BE49-F238E27FC236}">
                <a16:creationId xmlns:a16="http://schemas.microsoft.com/office/drawing/2014/main" id="{1206016E-2092-45A7-A718-5271AE8EA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6361" y="4286974"/>
            <a:ext cx="428625" cy="288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7" name="Freeform 121">
            <a:extLst>
              <a:ext uri="{FF2B5EF4-FFF2-40B4-BE49-F238E27FC236}">
                <a16:creationId xmlns:a16="http://schemas.microsoft.com/office/drawing/2014/main" id="{B54E7485-3432-40C1-84A4-963982C2BCC4}"/>
              </a:ext>
            </a:extLst>
          </p:cNvPr>
          <p:cNvSpPr>
            <a:spLocks/>
          </p:cNvSpPr>
          <p:nvPr/>
        </p:nvSpPr>
        <p:spPr bwMode="auto">
          <a:xfrm>
            <a:off x="4952448" y="4864824"/>
            <a:ext cx="2970213" cy="292100"/>
          </a:xfrm>
          <a:custGeom>
            <a:avLst/>
            <a:gdLst>
              <a:gd name="T0" fmla="*/ 0 w 2196"/>
              <a:gd name="T1" fmla="*/ 0 h 318"/>
              <a:gd name="T2" fmla="*/ 2147483646 w 2196"/>
              <a:gd name="T3" fmla="*/ 2147483646 h 318"/>
              <a:gd name="T4" fmla="*/ 2147483646 w 2196"/>
              <a:gd name="T5" fmla="*/ 2147483646 h 318"/>
              <a:gd name="T6" fmla="*/ 0 60000 65536"/>
              <a:gd name="T7" fmla="*/ 0 60000 65536"/>
              <a:gd name="T8" fmla="*/ 0 60000 65536"/>
              <a:gd name="T9" fmla="*/ 0 w 2196"/>
              <a:gd name="T10" fmla="*/ 0 h 318"/>
              <a:gd name="T11" fmla="*/ 2196 w 2196"/>
              <a:gd name="T12" fmla="*/ 318 h 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6" h="318">
                <a:moveTo>
                  <a:pt x="0" y="0"/>
                </a:moveTo>
                <a:cubicBezTo>
                  <a:pt x="199" y="51"/>
                  <a:pt x="828" y="301"/>
                  <a:pt x="1194" y="306"/>
                </a:cubicBezTo>
                <a:cubicBezTo>
                  <a:pt x="1536" y="318"/>
                  <a:pt x="1987" y="88"/>
                  <a:pt x="2196" y="3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8" name="Line 122">
            <a:extLst>
              <a:ext uri="{FF2B5EF4-FFF2-40B4-BE49-F238E27FC236}">
                <a16:creationId xmlns:a16="http://schemas.microsoft.com/office/drawing/2014/main" id="{BEC0FB44-AFBD-44FC-ACE5-B00CF2ED33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17523" y="4977537"/>
            <a:ext cx="981075" cy="914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9" name="Text Box 123">
            <a:extLst>
              <a:ext uri="{FF2B5EF4-FFF2-40B4-BE49-F238E27FC236}">
                <a16:creationId xmlns:a16="http://schemas.microsoft.com/office/drawing/2014/main" id="{CEAFC579-A4DB-4541-A7AF-78B42DE2E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14" y="4121825"/>
            <a:ext cx="248459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永久地址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: 128.119.40.186</a:t>
            </a:r>
          </a:p>
        </p:txBody>
      </p:sp>
      <p:sp>
        <p:nvSpPr>
          <p:cNvPr id="180" name="Text Box 124">
            <a:extLst>
              <a:ext uri="{FF2B5EF4-FFF2-40B4-BE49-F238E27FC236}">
                <a16:creationId xmlns:a16="http://schemas.microsoft.com/office/drawing/2014/main" id="{9BEBE422-45F0-4543-BEFB-7415856F9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986" y="5019306"/>
            <a:ext cx="21002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>
                <a:ea typeface="楷体" panose="02010609060101010101" pitchFamily="49" charset="-122"/>
                <a:cs typeface="Arial" panose="020B0604020202020204" pitchFamily="34" charset="0"/>
              </a:rPr>
              <a:t>转交地址</a:t>
            </a:r>
            <a:r>
              <a:rPr lang="en-US" altLang="zh-CN" sz="2200" dirty="0">
                <a:ea typeface="楷体" panose="02010609060101010101" pitchFamily="49" charset="-122"/>
                <a:cs typeface="Arial" panose="020B0604020202020204" pitchFamily="34" charset="0"/>
              </a:rPr>
              <a:t>: 79.129.13.2</a:t>
            </a:r>
          </a:p>
        </p:txBody>
      </p:sp>
      <p:grpSp>
        <p:nvGrpSpPr>
          <p:cNvPr id="181" name="Group 125">
            <a:extLst>
              <a:ext uri="{FF2B5EF4-FFF2-40B4-BE49-F238E27FC236}">
                <a16:creationId xmlns:a16="http://schemas.microsoft.com/office/drawing/2014/main" id="{8685FCDA-CA40-4FDA-B204-CE5DD097A037}"/>
              </a:ext>
            </a:extLst>
          </p:cNvPr>
          <p:cNvGrpSpPr>
            <a:grpSpLocks/>
          </p:cNvGrpSpPr>
          <p:nvPr/>
        </p:nvGrpSpPr>
        <p:grpSpPr bwMode="auto">
          <a:xfrm>
            <a:off x="2595011" y="5272808"/>
            <a:ext cx="3068637" cy="1211261"/>
            <a:chOff x="843" y="3174"/>
            <a:chExt cx="1933" cy="763"/>
          </a:xfrm>
        </p:grpSpPr>
        <p:grpSp>
          <p:nvGrpSpPr>
            <p:cNvPr id="182" name="Group 126">
              <a:extLst>
                <a:ext uri="{FF2B5EF4-FFF2-40B4-BE49-F238E27FC236}">
                  <a16:creationId xmlns:a16="http://schemas.microsoft.com/office/drawing/2014/main" id="{1E426632-CDD1-45E7-934E-BD7F39DE3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" y="3174"/>
              <a:ext cx="1868" cy="286"/>
              <a:chOff x="527" y="2649"/>
              <a:chExt cx="1868" cy="286"/>
            </a:xfrm>
          </p:grpSpPr>
          <p:sp>
            <p:nvSpPr>
              <p:cNvPr id="184" name="Rectangle 127">
                <a:extLst>
                  <a:ext uri="{FF2B5EF4-FFF2-40B4-BE49-F238E27FC236}">
                    <a16:creationId xmlns:a16="http://schemas.microsoft.com/office/drawing/2014/main" id="{F9B1361F-F195-4443-BF0D-F5A3181B9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2680"/>
                <a:ext cx="1849" cy="2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5" name="Text Box 128">
                <a:extLst>
                  <a:ext uri="{FF2B5EF4-FFF2-40B4-BE49-F238E27FC236}">
                    <a16:creationId xmlns:a16="http://schemas.microsoft.com/office/drawing/2014/main" id="{5751AD09-3727-4F4F-8448-066673E59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7" y="2698"/>
                <a:ext cx="17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dest: 128.119.40.186</a:t>
                </a:r>
              </a:p>
            </p:txBody>
          </p:sp>
          <p:sp>
            <p:nvSpPr>
              <p:cNvPr id="186" name="Line 129">
                <a:extLst>
                  <a:ext uri="{FF2B5EF4-FFF2-40B4-BE49-F238E27FC236}">
                    <a16:creationId xmlns:a16="http://schemas.microsoft.com/office/drawing/2014/main" id="{3979BDA4-50DE-4ACC-BCE7-685B59DE6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2680"/>
                <a:ext cx="3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87" name="Group 130">
                <a:extLst>
                  <a:ext uri="{FF2B5EF4-FFF2-40B4-BE49-F238E27FC236}">
                    <a16:creationId xmlns:a16="http://schemas.microsoft.com/office/drawing/2014/main" id="{3ACB9A02-372C-4D42-A17E-FFA34B1D76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2649"/>
                <a:ext cx="111" cy="109"/>
                <a:chOff x="1941" y="2928"/>
                <a:chExt cx="111" cy="109"/>
              </a:xfrm>
            </p:grpSpPr>
            <p:sp>
              <p:nvSpPr>
                <p:cNvPr id="192" name="Freeform 131">
                  <a:extLst>
                    <a:ext uri="{FF2B5EF4-FFF2-40B4-BE49-F238E27FC236}">
                      <a16:creationId xmlns:a16="http://schemas.microsoft.com/office/drawing/2014/main" id="{FE93844C-85B5-4803-AB25-15BB88BBD4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3" name="Line 132">
                  <a:extLst>
                    <a:ext uri="{FF2B5EF4-FFF2-40B4-BE49-F238E27FC236}">
                      <a16:creationId xmlns:a16="http://schemas.microsoft.com/office/drawing/2014/main" id="{3DD0A027-4F53-4932-8F15-6B614ADDA5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4" name="Line 133">
                  <a:extLst>
                    <a:ext uri="{FF2B5EF4-FFF2-40B4-BE49-F238E27FC236}">
                      <a16:creationId xmlns:a16="http://schemas.microsoft.com/office/drawing/2014/main" id="{8BFA4D08-6559-4026-AD86-BDFBC540B1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8" name="Group 134">
                <a:extLst>
                  <a:ext uri="{FF2B5EF4-FFF2-40B4-BE49-F238E27FC236}">
                    <a16:creationId xmlns:a16="http://schemas.microsoft.com/office/drawing/2014/main" id="{AE50D793-94F1-40AB-A9D7-BFEE2BDF95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6" y="2826"/>
                <a:ext cx="111" cy="109"/>
                <a:chOff x="1941" y="2928"/>
                <a:chExt cx="111" cy="109"/>
              </a:xfrm>
            </p:grpSpPr>
            <p:sp>
              <p:nvSpPr>
                <p:cNvPr id="189" name="Freeform 135">
                  <a:extLst>
                    <a:ext uri="{FF2B5EF4-FFF2-40B4-BE49-F238E27FC236}">
                      <a16:creationId xmlns:a16="http://schemas.microsoft.com/office/drawing/2014/main" id="{CFE450E7-0A08-46F5-BDDA-56C53A39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0" name="Line 136">
                  <a:extLst>
                    <a:ext uri="{FF2B5EF4-FFF2-40B4-BE49-F238E27FC236}">
                      <a16:creationId xmlns:a16="http://schemas.microsoft.com/office/drawing/2014/main" id="{67621BD7-4360-45E0-A56F-5B8F3F7C33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91" name="Line 137">
                  <a:extLst>
                    <a:ext uri="{FF2B5EF4-FFF2-40B4-BE49-F238E27FC236}">
                      <a16:creationId xmlns:a16="http://schemas.microsoft.com/office/drawing/2014/main" id="{D27A904A-631D-4658-80CC-064B7D6185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83" name="Text Box 138">
              <a:extLst>
                <a:ext uri="{FF2B5EF4-FFF2-40B4-BE49-F238E27FC236}">
                  <a16:creationId xmlns:a16="http://schemas.microsoft.com/office/drawing/2014/main" id="{7F3F813E-4232-45CD-ABC9-DAABE6E9A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" y="3452"/>
              <a:ext cx="118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通信者发送的数据报</a:t>
              </a:r>
            </a:p>
          </p:txBody>
        </p:sp>
      </p:grpSp>
      <p:grpSp>
        <p:nvGrpSpPr>
          <p:cNvPr id="195" name="Group 139">
            <a:extLst>
              <a:ext uri="{FF2B5EF4-FFF2-40B4-BE49-F238E27FC236}">
                <a16:creationId xmlns:a16="http://schemas.microsoft.com/office/drawing/2014/main" id="{25280E78-432E-4E70-964C-DBF5B0852DD9}"/>
              </a:ext>
            </a:extLst>
          </p:cNvPr>
          <p:cNvGrpSpPr>
            <a:grpSpLocks/>
          </p:cNvGrpSpPr>
          <p:nvPr/>
        </p:nvGrpSpPr>
        <p:grpSpPr bwMode="auto">
          <a:xfrm>
            <a:off x="2037798" y="2139087"/>
            <a:ext cx="5386389" cy="2949576"/>
            <a:chOff x="492" y="1200"/>
            <a:chExt cx="3393" cy="1858"/>
          </a:xfrm>
        </p:grpSpPr>
        <p:sp>
          <p:nvSpPr>
            <p:cNvPr id="196" name="Rectangle 140">
              <a:extLst>
                <a:ext uri="{FF2B5EF4-FFF2-40B4-BE49-F238E27FC236}">
                  <a16:creationId xmlns:a16="http://schemas.microsoft.com/office/drawing/2014/main" id="{421453E6-423E-44D4-8F96-A6BA1E2A6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2982"/>
              <a:ext cx="3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97" name="Freeform 141">
              <a:extLst>
                <a:ext uri="{FF2B5EF4-FFF2-40B4-BE49-F238E27FC236}">
                  <a16:creationId xmlns:a16="http://schemas.microsoft.com/office/drawing/2014/main" id="{160120E2-DF0E-4905-A407-679A40440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2009"/>
              <a:ext cx="3303" cy="990"/>
            </a:xfrm>
            <a:custGeom>
              <a:avLst/>
              <a:gdLst>
                <a:gd name="T0" fmla="*/ 2439 w 3303"/>
                <a:gd name="T1" fmla="*/ 981 h 990"/>
                <a:gd name="T2" fmla="*/ 1490 w 3303"/>
                <a:gd name="T3" fmla="*/ 346 h 990"/>
                <a:gd name="T4" fmla="*/ 0 w 3303"/>
                <a:gd name="T5" fmla="*/ 41 h 990"/>
                <a:gd name="T6" fmla="*/ 3303 w 3303"/>
                <a:gd name="T7" fmla="*/ 49 h 990"/>
                <a:gd name="T8" fmla="*/ 2829 w 3303"/>
                <a:gd name="T9" fmla="*/ 337 h 990"/>
                <a:gd name="T10" fmla="*/ 2558 w 3303"/>
                <a:gd name="T11" fmla="*/ 973 h 990"/>
                <a:gd name="T12" fmla="*/ 2439 w 3303"/>
                <a:gd name="T13" fmla="*/ 981 h 9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03"/>
                <a:gd name="T22" fmla="*/ 0 h 990"/>
                <a:gd name="T23" fmla="*/ 3303 w 3303"/>
                <a:gd name="T24" fmla="*/ 990 h 9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03" h="990">
                  <a:moveTo>
                    <a:pt x="2439" y="981"/>
                  </a:moveTo>
                  <a:cubicBezTo>
                    <a:pt x="2439" y="981"/>
                    <a:pt x="1882" y="501"/>
                    <a:pt x="1490" y="346"/>
                  </a:cubicBezTo>
                  <a:cubicBezTo>
                    <a:pt x="1098" y="191"/>
                    <a:pt x="13" y="47"/>
                    <a:pt x="0" y="41"/>
                  </a:cubicBezTo>
                  <a:cubicBezTo>
                    <a:pt x="13" y="59"/>
                    <a:pt x="2832" y="0"/>
                    <a:pt x="3303" y="49"/>
                  </a:cubicBezTo>
                  <a:cubicBezTo>
                    <a:pt x="3301" y="41"/>
                    <a:pt x="2925" y="183"/>
                    <a:pt x="2829" y="337"/>
                  </a:cubicBezTo>
                  <a:cubicBezTo>
                    <a:pt x="2733" y="491"/>
                    <a:pt x="2550" y="990"/>
                    <a:pt x="2558" y="973"/>
                  </a:cubicBezTo>
                  <a:cubicBezTo>
                    <a:pt x="2558" y="990"/>
                    <a:pt x="2439" y="981"/>
                    <a:pt x="2439" y="981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98" name="Group 142">
              <a:extLst>
                <a:ext uri="{FF2B5EF4-FFF2-40B4-BE49-F238E27FC236}">
                  <a16:creationId xmlns:a16="http://schemas.microsoft.com/office/drawing/2014/main" id="{71612054-0EFA-4A20-82CD-D3294CBC3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" y="1649"/>
              <a:ext cx="3324" cy="464"/>
              <a:chOff x="1240" y="1226"/>
              <a:chExt cx="3324" cy="464"/>
            </a:xfrm>
          </p:grpSpPr>
          <p:grpSp>
            <p:nvGrpSpPr>
              <p:cNvPr id="200" name="Group 143">
                <a:extLst>
                  <a:ext uri="{FF2B5EF4-FFF2-40B4-BE49-F238E27FC236}">
                    <a16:creationId xmlns:a16="http://schemas.microsoft.com/office/drawing/2014/main" id="{746A2730-A307-4F39-B4BF-01FA3487CC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0" y="1226"/>
                <a:ext cx="3324" cy="464"/>
                <a:chOff x="1198" y="3598"/>
                <a:chExt cx="3324" cy="464"/>
              </a:xfrm>
            </p:grpSpPr>
            <p:sp>
              <p:nvSpPr>
                <p:cNvPr id="213" name="Rectangle 144">
                  <a:extLst>
                    <a:ext uri="{FF2B5EF4-FFF2-40B4-BE49-F238E27FC236}">
                      <a16:creationId xmlns:a16="http://schemas.microsoft.com/office/drawing/2014/main" id="{8934FE17-08B3-41E2-835A-AD1AA5503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1" y="3665"/>
                  <a:ext cx="3301" cy="3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楷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Text Box 145">
                  <a:extLst>
                    <a:ext uri="{FF2B5EF4-FFF2-40B4-BE49-F238E27FC236}">
                      <a16:creationId xmlns:a16="http://schemas.microsoft.com/office/drawing/2014/main" id="{EE775A16-FA9E-4EDE-BEA8-D7F71C5C92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98" y="3733"/>
                  <a:ext cx="1780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ea typeface="楷体" panose="02010609060101010101" pitchFamily="49" charset="-122"/>
                      <a:cs typeface="Arial" panose="020B0604020202020204" pitchFamily="34" charset="0"/>
                    </a:rPr>
                    <a:t>dest: 79.129.13.2</a:t>
                  </a:r>
                </a:p>
              </p:txBody>
            </p:sp>
            <p:sp>
              <p:nvSpPr>
                <p:cNvPr id="215" name="Line 146">
                  <a:extLst>
                    <a:ext uri="{FF2B5EF4-FFF2-40B4-BE49-F238E27FC236}">
                      <a16:creationId xmlns:a16="http://schemas.microsoft.com/office/drawing/2014/main" id="{61A06889-57AB-4A50-BBBA-6176A5467F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1" y="3659"/>
                  <a:ext cx="8" cy="3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16" name="Group 147">
                  <a:extLst>
                    <a:ext uri="{FF2B5EF4-FFF2-40B4-BE49-F238E27FC236}">
                      <a16:creationId xmlns:a16="http://schemas.microsoft.com/office/drawing/2014/main" id="{35010A17-641C-4AE1-9949-DE13C5C284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74" y="3598"/>
                  <a:ext cx="111" cy="109"/>
                  <a:chOff x="1941" y="2928"/>
                  <a:chExt cx="111" cy="109"/>
                </a:xfrm>
              </p:grpSpPr>
              <p:sp>
                <p:nvSpPr>
                  <p:cNvPr id="221" name="Freeform 148">
                    <a:extLst>
                      <a:ext uri="{FF2B5EF4-FFF2-40B4-BE49-F238E27FC236}">
                        <a16:creationId xmlns:a16="http://schemas.microsoft.com/office/drawing/2014/main" id="{4D9A6CFC-D2BA-4F92-9015-9960FB9282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Line 149">
                    <a:extLst>
                      <a:ext uri="{FF2B5EF4-FFF2-40B4-BE49-F238E27FC236}">
                        <a16:creationId xmlns:a16="http://schemas.microsoft.com/office/drawing/2014/main" id="{E832474B-8B70-471D-B6BB-59033AD93A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Line 150">
                    <a:extLst>
                      <a:ext uri="{FF2B5EF4-FFF2-40B4-BE49-F238E27FC236}">
                        <a16:creationId xmlns:a16="http://schemas.microsoft.com/office/drawing/2014/main" id="{26F4C63F-D96B-4E83-83D6-6EA06390B14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" name="Group 151">
                  <a:extLst>
                    <a:ext uri="{FF2B5EF4-FFF2-40B4-BE49-F238E27FC236}">
                      <a16:creationId xmlns:a16="http://schemas.microsoft.com/office/drawing/2014/main" id="{FA090A32-84F4-455B-AA30-6ABCCBBD9D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5" y="3953"/>
                  <a:ext cx="111" cy="109"/>
                  <a:chOff x="1941" y="2928"/>
                  <a:chExt cx="111" cy="109"/>
                </a:xfrm>
              </p:grpSpPr>
              <p:sp>
                <p:nvSpPr>
                  <p:cNvPr id="218" name="Freeform 152">
                    <a:extLst>
                      <a:ext uri="{FF2B5EF4-FFF2-40B4-BE49-F238E27FC236}">
                        <a16:creationId xmlns:a16="http://schemas.microsoft.com/office/drawing/2014/main" id="{9C10D28D-1301-460D-932C-9496BE4439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Line 153">
                    <a:extLst>
                      <a:ext uri="{FF2B5EF4-FFF2-40B4-BE49-F238E27FC236}">
                        <a16:creationId xmlns:a16="http://schemas.microsoft.com/office/drawing/2014/main" id="{B3EBB591-F729-4A43-A981-3C7B142A23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Line 154">
                    <a:extLst>
                      <a:ext uri="{FF2B5EF4-FFF2-40B4-BE49-F238E27FC236}">
                        <a16:creationId xmlns:a16="http://schemas.microsoft.com/office/drawing/2014/main" id="{7C5F4D20-D44B-4697-B626-0BAFE65433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1" name="Group 155">
                <a:extLst>
                  <a:ext uri="{FF2B5EF4-FFF2-40B4-BE49-F238E27FC236}">
                    <a16:creationId xmlns:a16="http://schemas.microsoft.com/office/drawing/2014/main" id="{B2CA1B39-EFE1-4FC5-B798-08561F2EF6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0" y="1313"/>
                <a:ext cx="1868" cy="286"/>
                <a:chOff x="527" y="2649"/>
                <a:chExt cx="1868" cy="286"/>
              </a:xfrm>
            </p:grpSpPr>
            <p:sp>
              <p:nvSpPr>
                <p:cNvPr id="202" name="Rectangle 156">
                  <a:extLst>
                    <a:ext uri="{FF2B5EF4-FFF2-40B4-BE49-F238E27FC236}">
                      <a16:creationId xmlns:a16="http://schemas.microsoft.com/office/drawing/2014/main" id="{1F7DC6B2-467B-4B07-90FA-A2634FE0B3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" y="2680"/>
                  <a:ext cx="1849" cy="23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楷体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3" name="Text Box 157">
                  <a:extLst>
                    <a:ext uri="{FF2B5EF4-FFF2-40B4-BE49-F238E27FC236}">
                      <a16:creationId xmlns:a16="http://schemas.microsoft.com/office/drawing/2014/main" id="{DE774A86-F220-4E8F-A402-20CAA87255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7" y="2698"/>
                  <a:ext cx="1780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anose="05000000000000000000" pitchFamily="2" charset="2"/>
                    <a:buChar char="q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q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600">
                      <a:ea typeface="楷体" panose="02010609060101010101" pitchFamily="49" charset="-122"/>
                      <a:cs typeface="Arial" panose="020B0604020202020204" pitchFamily="34" charset="0"/>
                    </a:rPr>
                    <a:t>dest: 128.119.40.186</a:t>
                  </a:r>
                </a:p>
              </p:txBody>
            </p:sp>
            <p:sp>
              <p:nvSpPr>
                <p:cNvPr id="204" name="Line 158">
                  <a:extLst>
                    <a:ext uri="{FF2B5EF4-FFF2-40B4-BE49-F238E27FC236}">
                      <a16:creationId xmlns:a16="http://schemas.microsoft.com/office/drawing/2014/main" id="{7DE89FB5-85FD-4BB1-BFB6-3CC3326A85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7" y="2680"/>
                  <a:ext cx="3" cy="23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205" name="Group 159">
                  <a:extLst>
                    <a:ext uri="{FF2B5EF4-FFF2-40B4-BE49-F238E27FC236}">
                      <a16:creationId xmlns:a16="http://schemas.microsoft.com/office/drawing/2014/main" id="{D769C836-38BA-4CBB-93D1-3EB84FFF9D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48" y="2649"/>
                  <a:ext cx="111" cy="109"/>
                  <a:chOff x="1941" y="2928"/>
                  <a:chExt cx="111" cy="109"/>
                </a:xfrm>
              </p:grpSpPr>
              <p:sp>
                <p:nvSpPr>
                  <p:cNvPr id="210" name="Freeform 160">
                    <a:extLst>
                      <a:ext uri="{FF2B5EF4-FFF2-40B4-BE49-F238E27FC236}">
                        <a16:creationId xmlns:a16="http://schemas.microsoft.com/office/drawing/2014/main" id="{9E1D160E-DC63-49FB-B2BB-BCC1221E4E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Line 161">
                    <a:extLst>
                      <a:ext uri="{FF2B5EF4-FFF2-40B4-BE49-F238E27FC236}">
                        <a16:creationId xmlns:a16="http://schemas.microsoft.com/office/drawing/2014/main" id="{BAD4E4BD-5E64-45AF-A7C1-3892F5B821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Line 162">
                    <a:extLst>
                      <a:ext uri="{FF2B5EF4-FFF2-40B4-BE49-F238E27FC236}">
                        <a16:creationId xmlns:a16="http://schemas.microsoft.com/office/drawing/2014/main" id="{A0B6EBDA-1C1D-44C7-B4D7-A04756109C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6" name="Group 163">
                  <a:extLst>
                    <a:ext uri="{FF2B5EF4-FFF2-40B4-BE49-F238E27FC236}">
                      <a16:creationId xmlns:a16="http://schemas.microsoft.com/office/drawing/2014/main" id="{93AE4E25-B1C3-4475-9C7F-57CD5AE780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36" y="2826"/>
                  <a:ext cx="111" cy="109"/>
                  <a:chOff x="1941" y="2928"/>
                  <a:chExt cx="111" cy="109"/>
                </a:xfrm>
              </p:grpSpPr>
              <p:sp>
                <p:nvSpPr>
                  <p:cNvPr id="207" name="Freeform 164">
                    <a:extLst>
                      <a:ext uri="{FF2B5EF4-FFF2-40B4-BE49-F238E27FC236}">
                        <a16:creationId xmlns:a16="http://schemas.microsoft.com/office/drawing/2014/main" id="{6D5EA559-F543-418D-9103-AE90F8A29E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41" y="2928"/>
                    <a:ext cx="111" cy="108"/>
                  </a:xfrm>
                  <a:custGeom>
                    <a:avLst/>
                    <a:gdLst>
                      <a:gd name="T0" fmla="*/ 57 w 111"/>
                      <a:gd name="T1" fmla="*/ 0 h 108"/>
                      <a:gd name="T2" fmla="*/ 111 w 111"/>
                      <a:gd name="T3" fmla="*/ 0 h 108"/>
                      <a:gd name="T4" fmla="*/ 48 w 111"/>
                      <a:gd name="T5" fmla="*/ 108 h 108"/>
                      <a:gd name="T6" fmla="*/ 0 w 111"/>
                      <a:gd name="T7" fmla="*/ 105 h 108"/>
                      <a:gd name="T8" fmla="*/ 57 w 111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1"/>
                      <a:gd name="T16" fmla="*/ 0 h 108"/>
                      <a:gd name="T17" fmla="*/ 111 w 111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1" h="108">
                        <a:moveTo>
                          <a:pt x="57" y="0"/>
                        </a:moveTo>
                        <a:lnTo>
                          <a:pt x="111" y="0"/>
                        </a:lnTo>
                        <a:lnTo>
                          <a:pt x="48" y="108"/>
                        </a:lnTo>
                        <a:lnTo>
                          <a:pt x="0" y="105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Line 165">
                    <a:extLst>
                      <a:ext uri="{FF2B5EF4-FFF2-40B4-BE49-F238E27FC236}">
                        <a16:creationId xmlns:a16="http://schemas.microsoft.com/office/drawing/2014/main" id="{5797B34E-02A0-420B-B4FC-54BF2EF9CC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43" y="2932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Line 166">
                    <a:extLst>
                      <a:ext uri="{FF2B5EF4-FFF2-40B4-BE49-F238E27FC236}">
                        <a16:creationId xmlns:a16="http://schemas.microsoft.com/office/drawing/2014/main" id="{272D04B9-4BCD-462E-BA97-9042E7B660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85" y="2938"/>
                    <a:ext cx="57" cy="9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99" name="Text Box 167">
              <a:extLst>
                <a:ext uri="{FF2B5EF4-FFF2-40B4-BE49-F238E27FC236}">
                  <a16:creationId xmlns:a16="http://schemas.microsoft.com/office/drawing/2014/main" id="{2CD81821-5F98-4298-A6A2-DE2EF1E21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" y="1200"/>
              <a:ext cx="2851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归属代理向外部代理发送的数据报</a:t>
              </a:r>
              <a:r>
                <a:rPr lang="en-US" altLang="zh-CN" sz="2200" dirty="0">
                  <a:ea typeface="楷体" panose="02010609060101010101" pitchFamily="49" charset="-122"/>
                  <a:cs typeface="Arial" panose="020B0604020202020204" pitchFamily="34" charset="0"/>
                </a:rPr>
                <a:t>: </a:t>
              </a: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原始</a:t>
              </a:r>
              <a:r>
                <a:rPr lang="zh-CN" altLang="en-US" sz="2200" i="1" dirty="0">
                  <a:ea typeface="楷体" panose="02010609060101010101" pitchFamily="49" charset="-122"/>
                  <a:cs typeface="Arial" panose="020B0604020202020204" pitchFamily="34" charset="0"/>
                </a:rPr>
                <a:t>数据报封装在一个新数据报内</a:t>
              </a:r>
            </a:p>
          </p:txBody>
        </p:sp>
      </p:grpSp>
      <p:grpSp>
        <p:nvGrpSpPr>
          <p:cNvPr id="225" name="Group 168">
            <a:extLst>
              <a:ext uri="{FF2B5EF4-FFF2-40B4-BE49-F238E27FC236}">
                <a16:creationId xmlns:a16="http://schemas.microsoft.com/office/drawing/2014/main" id="{EB05D244-2F33-45B4-96CC-3D1904693128}"/>
              </a:ext>
            </a:extLst>
          </p:cNvPr>
          <p:cNvGrpSpPr>
            <a:grpSpLocks/>
          </p:cNvGrpSpPr>
          <p:nvPr/>
        </p:nvGrpSpPr>
        <p:grpSpPr bwMode="auto">
          <a:xfrm>
            <a:off x="7079781" y="1703618"/>
            <a:ext cx="4443413" cy="2674938"/>
            <a:chOff x="3628" y="944"/>
            <a:chExt cx="2799" cy="1685"/>
          </a:xfrm>
        </p:grpSpPr>
        <p:sp>
          <p:nvSpPr>
            <p:cNvPr id="226" name="Rectangle 169">
              <a:extLst>
                <a:ext uri="{FF2B5EF4-FFF2-40B4-BE49-F238E27FC236}">
                  <a16:creationId xmlns:a16="http://schemas.microsoft.com/office/drawing/2014/main" id="{662CDE7B-B7D9-472A-A67D-58F4952D7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2569"/>
              <a:ext cx="263" cy="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27" name="Freeform 170">
              <a:extLst>
                <a:ext uri="{FF2B5EF4-FFF2-40B4-BE49-F238E27FC236}">
                  <a16:creationId xmlns:a16="http://schemas.microsoft.com/office/drawing/2014/main" id="{91398A56-EB69-41DA-A235-FC6F1E021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1469"/>
              <a:ext cx="1849" cy="1132"/>
            </a:xfrm>
            <a:custGeom>
              <a:avLst/>
              <a:gdLst>
                <a:gd name="T0" fmla="*/ 779 w 1849"/>
                <a:gd name="T1" fmla="*/ 1132 h 1132"/>
                <a:gd name="T2" fmla="*/ 686 w 1849"/>
                <a:gd name="T3" fmla="*/ 344 h 1132"/>
                <a:gd name="T4" fmla="*/ 0 w 1849"/>
                <a:gd name="T5" fmla="*/ 39 h 1132"/>
                <a:gd name="T6" fmla="*/ 1849 w 1849"/>
                <a:gd name="T7" fmla="*/ 49 h 1132"/>
                <a:gd name="T8" fmla="*/ 1375 w 1849"/>
                <a:gd name="T9" fmla="*/ 337 h 1132"/>
                <a:gd name="T10" fmla="*/ 906 w 1849"/>
                <a:gd name="T11" fmla="*/ 996 h 1132"/>
                <a:gd name="T12" fmla="*/ 779 w 1849"/>
                <a:gd name="T13" fmla="*/ 1132 h 1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49"/>
                <a:gd name="T22" fmla="*/ 0 h 1132"/>
                <a:gd name="T23" fmla="*/ 1849 w 1849"/>
                <a:gd name="T24" fmla="*/ 1132 h 11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49" h="1132">
                  <a:moveTo>
                    <a:pt x="779" y="1132"/>
                  </a:moveTo>
                  <a:cubicBezTo>
                    <a:pt x="779" y="1132"/>
                    <a:pt x="1078" y="499"/>
                    <a:pt x="686" y="344"/>
                  </a:cubicBezTo>
                  <a:cubicBezTo>
                    <a:pt x="294" y="189"/>
                    <a:pt x="13" y="45"/>
                    <a:pt x="0" y="39"/>
                  </a:cubicBezTo>
                  <a:cubicBezTo>
                    <a:pt x="13" y="57"/>
                    <a:pt x="1378" y="0"/>
                    <a:pt x="1849" y="49"/>
                  </a:cubicBezTo>
                  <a:cubicBezTo>
                    <a:pt x="1847" y="41"/>
                    <a:pt x="1471" y="183"/>
                    <a:pt x="1375" y="337"/>
                  </a:cubicBezTo>
                  <a:cubicBezTo>
                    <a:pt x="1279" y="491"/>
                    <a:pt x="898" y="1013"/>
                    <a:pt x="906" y="996"/>
                  </a:cubicBezTo>
                  <a:cubicBezTo>
                    <a:pt x="906" y="1013"/>
                    <a:pt x="779" y="1132"/>
                    <a:pt x="779" y="1132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28" name="Group 171">
              <a:extLst>
                <a:ext uri="{FF2B5EF4-FFF2-40B4-BE49-F238E27FC236}">
                  <a16:creationId xmlns:a16="http://schemas.microsoft.com/office/drawing/2014/main" id="{7A3DD7BD-94BE-4892-85D8-83201CD0D3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" y="1254"/>
              <a:ext cx="1868" cy="286"/>
              <a:chOff x="527" y="2649"/>
              <a:chExt cx="1868" cy="286"/>
            </a:xfrm>
          </p:grpSpPr>
          <p:sp>
            <p:nvSpPr>
              <p:cNvPr id="230" name="Rectangle 172">
                <a:extLst>
                  <a:ext uri="{FF2B5EF4-FFF2-40B4-BE49-F238E27FC236}">
                    <a16:creationId xmlns:a16="http://schemas.microsoft.com/office/drawing/2014/main" id="{051C0BD0-1671-4187-A475-4DF6E5EBC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2680"/>
                <a:ext cx="1849" cy="2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楷体" panose="0201060906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1" name="Text Box 173">
                <a:extLst>
                  <a:ext uri="{FF2B5EF4-FFF2-40B4-BE49-F238E27FC236}">
                    <a16:creationId xmlns:a16="http://schemas.microsoft.com/office/drawing/2014/main" id="{C1F517C3-4292-48F9-975B-A5333E2558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7" y="2698"/>
                <a:ext cx="17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ea typeface="楷体" panose="02010609060101010101" pitchFamily="49" charset="-122"/>
                    <a:cs typeface="Arial" panose="020B0604020202020204" pitchFamily="34" charset="0"/>
                  </a:rPr>
                  <a:t>dest: 128.119.40.186</a:t>
                </a:r>
              </a:p>
            </p:txBody>
          </p:sp>
          <p:sp>
            <p:nvSpPr>
              <p:cNvPr id="232" name="Line 174">
                <a:extLst>
                  <a:ext uri="{FF2B5EF4-FFF2-40B4-BE49-F238E27FC236}">
                    <a16:creationId xmlns:a16="http://schemas.microsoft.com/office/drawing/2014/main" id="{9FD1F74F-843C-4EE4-8CF7-25FDF0B0FF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7" y="2680"/>
                <a:ext cx="3" cy="2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33" name="Group 175">
                <a:extLst>
                  <a:ext uri="{FF2B5EF4-FFF2-40B4-BE49-F238E27FC236}">
                    <a16:creationId xmlns:a16="http://schemas.microsoft.com/office/drawing/2014/main" id="{773078E5-29B3-4D7B-B015-ED7F332F4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2649"/>
                <a:ext cx="111" cy="109"/>
                <a:chOff x="1941" y="2928"/>
                <a:chExt cx="111" cy="109"/>
              </a:xfrm>
            </p:grpSpPr>
            <p:sp>
              <p:nvSpPr>
                <p:cNvPr id="238" name="Freeform 176">
                  <a:extLst>
                    <a:ext uri="{FF2B5EF4-FFF2-40B4-BE49-F238E27FC236}">
                      <a16:creationId xmlns:a16="http://schemas.microsoft.com/office/drawing/2014/main" id="{75443FE9-A175-4030-8933-FC4E3DB0D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9" name="Line 177">
                  <a:extLst>
                    <a:ext uri="{FF2B5EF4-FFF2-40B4-BE49-F238E27FC236}">
                      <a16:creationId xmlns:a16="http://schemas.microsoft.com/office/drawing/2014/main" id="{4B9070FD-B966-4AC1-89DE-5CB2CB0E6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40" name="Line 178">
                  <a:extLst>
                    <a:ext uri="{FF2B5EF4-FFF2-40B4-BE49-F238E27FC236}">
                      <a16:creationId xmlns:a16="http://schemas.microsoft.com/office/drawing/2014/main" id="{17A9A9D5-F455-42C7-B07E-6AD4E0A80E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4" name="Group 179">
                <a:extLst>
                  <a:ext uri="{FF2B5EF4-FFF2-40B4-BE49-F238E27FC236}">
                    <a16:creationId xmlns:a16="http://schemas.microsoft.com/office/drawing/2014/main" id="{11D925E1-E19D-4B62-8E3B-187BF71411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6" y="2826"/>
                <a:ext cx="111" cy="109"/>
                <a:chOff x="1941" y="2928"/>
                <a:chExt cx="111" cy="109"/>
              </a:xfrm>
            </p:grpSpPr>
            <p:sp>
              <p:nvSpPr>
                <p:cNvPr id="235" name="Freeform 180">
                  <a:extLst>
                    <a:ext uri="{FF2B5EF4-FFF2-40B4-BE49-F238E27FC236}">
                      <a16:creationId xmlns:a16="http://schemas.microsoft.com/office/drawing/2014/main" id="{00EACEBD-21CA-4CDD-977A-90A3C64E2A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1" y="2928"/>
                  <a:ext cx="111" cy="108"/>
                </a:xfrm>
                <a:custGeom>
                  <a:avLst/>
                  <a:gdLst>
                    <a:gd name="T0" fmla="*/ 57 w 111"/>
                    <a:gd name="T1" fmla="*/ 0 h 108"/>
                    <a:gd name="T2" fmla="*/ 111 w 111"/>
                    <a:gd name="T3" fmla="*/ 0 h 108"/>
                    <a:gd name="T4" fmla="*/ 48 w 111"/>
                    <a:gd name="T5" fmla="*/ 108 h 108"/>
                    <a:gd name="T6" fmla="*/ 0 w 111"/>
                    <a:gd name="T7" fmla="*/ 105 h 108"/>
                    <a:gd name="T8" fmla="*/ 57 w 111"/>
                    <a:gd name="T9" fmla="*/ 0 h 1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8"/>
                    <a:gd name="T17" fmla="*/ 111 w 111"/>
                    <a:gd name="T18" fmla="*/ 108 h 1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8">
                      <a:moveTo>
                        <a:pt x="57" y="0"/>
                      </a:moveTo>
                      <a:lnTo>
                        <a:pt x="111" y="0"/>
                      </a:lnTo>
                      <a:lnTo>
                        <a:pt x="48" y="108"/>
                      </a:lnTo>
                      <a:lnTo>
                        <a:pt x="0" y="105"/>
                      </a:lnTo>
                      <a:lnTo>
                        <a:pt x="57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6" name="Line 181">
                  <a:extLst>
                    <a:ext uri="{FF2B5EF4-FFF2-40B4-BE49-F238E27FC236}">
                      <a16:creationId xmlns:a16="http://schemas.microsoft.com/office/drawing/2014/main" id="{CABD453E-B7C4-4BBB-8E78-FE376BFB01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43" y="2932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37" name="Line 182">
                  <a:extLst>
                    <a:ext uri="{FF2B5EF4-FFF2-40B4-BE49-F238E27FC236}">
                      <a16:creationId xmlns:a16="http://schemas.microsoft.com/office/drawing/2014/main" id="{08C55306-F787-4534-97C8-E01A1BE00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985" y="2938"/>
                  <a:ext cx="57" cy="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29" name="Text Box 183">
              <a:extLst>
                <a:ext uri="{FF2B5EF4-FFF2-40B4-BE49-F238E27FC236}">
                  <a16:creationId xmlns:a16="http://schemas.microsoft.com/office/drawing/2014/main" id="{4082A679-C2B2-4E24-9E7D-0E15C959F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8" y="944"/>
              <a:ext cx="27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dirty="0">
                  <a:ea typeface="楷体" panose="02010609060101010101" pitchFamily="49" charset="-122"/>
                  <a:cs typeface="Arial" panose="020B0604020202020204" pitchFamily="34" charset="0"/>
                </a:rPr>
                <a:t>外部代理向移动用户发送的数据报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7C5774-B9FF-401F-AC20-54F96B2D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61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0482C9-E570-41EB-B0D7-5F323D59D0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962516-736C-4B67-A752-DA159B329D8D}" type="datetime2">
              <a:rPr lang="zh-CN" altLang="en-US"/>
              <a:pPr>
                <a:defRPr/>
              </a:pPr>
              <a:t>2021年11月7日</a:t>
            </a:fld>
            <a:endParaRPr lang="zh-CN" altLang="zh-CN"/>
          </a:p>
        </p:txBody>
      </p:sp>
      <p:sp>
        <p:nvSpPr>
          <p:cNvPr id="114691" name="页脚占位符 5">
            <a:extLst>
              <a:ext uri="{FF2B5EF4-FFF2-40B4-BE49-F238E27FC236}">
                <a16:creationId xmlns:a16="http://schemas.microsoft.com/office/drawing/2014/main" id="{F1AEB113-B41C-4FCD-A36C-E799336E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E53011-D6F5-4CFB-A3CE-5D5FDF6D609B}" type="slidenum">
              <a:rPr lang="en-US" altLang="zh-CN" smtClean="0">
                <a:latin typeface="Garamond" panose="02020404030301010803" pitchFamily="18" charset="0"/>
              </a:rPr>
              <a:pPr/>
              <a:t>69</a:t>
            </a:fld>
            <a:endParaRPr lang="en-US" altLang="zh-CN">
              <a:latin typeface="Garamond" panose="02020404030301010803" pitchFamily="18" charset="0"/>
            </a:endParaRPr>
          </a:p>
        </p:txBody>
      </p:sp>
      <p:sp>
        <p:nvSpPr>
          <p:cNvPr id="114692" name="Rectangle 2">
            <a:extLst>
              <a:ext uri="{FF2B5EF4-FFF2-40B4-BE49-F238E27FC236}">
                <a16:creationId xmlns:a16="http://schemas.microsoft.com/office/drawing/2014/main" id="{C9F915C4-1BBF-4B38-8FD4-BD33AA14C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移动</a:t>
            </a:r>
            <a:r>
              <a:rPr lang="en-US" altLang="zh-CN" dirty="0"/>
              <a:t>IP</a:t>
            </a:r>
          </a:p>
        </p:txBody>
      </p:sp>
      <p:sp>
        <p:nvSpPr>
          <p:cNvPr id="114693" name="Rectangle 3">
            <a:extLst>
              <a:ext uri="{FF2B5EF4-FFF2-40B4-BE49-F238E27FC236}">
                <a16:creationId xmlns:a16="http://schemas.microsoft.com/office/drawing/2014/main" id="{888FA2F6-2213-405A-AA7C-1AD6FAFF9D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341439"/>
            <a:ext cx="3394075" cy="4751387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代理发现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移动到一个新网络的节点，首先要找到代理。二种方式：</a:t>
            </a:r>
          </a:p>
          <a:p>
            <a:pPr lvl="1" eaLnBrk="1" hangingPunct="1"/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代理通告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外部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归属代理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通过在链路上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一个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ICMP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报文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类型字段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= 9)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的方式提供通告服务</a:t>
            </a:r>
          </a:p>
          <a:p>
            <a:pPr lvl="1" eaLnBrk="1" hangingPunct="1"/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代理请求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移动节点直接广播一个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type=16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ICMP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报文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。收到该请求的代理直接向该节点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单播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一个代理通告</a:t>
            </a:r>
          </a:p>
        </p:txBody>
      </p:sp>
      <p:graphicFrame>
        <p:nvGraphicFramePr>
          <p:cNvPr id="114694" name="Object 4">
            <a:extLst>
              <a:ext uri="{FF2B5EF4-FFF2-40B4-BE49-F238E27FC236}">
                <a16:creationId xmlns:a16="http://schemas.microsoft.com/office/drawing/2014/main" id="{8BC23749-1891-420F-BCEF-4B10E846AB0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448300" y="1628775"/>
          <a:ext cx="52197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Picture" r:id="rId4" imgW="4051659" imgH="2919690" progId="Word.Picture.8">
                  <p:embed/>
                </p:oleObj>
              </mc:Choice>
              <mc:Fallback>
                <p:oleObj name="Picture" r:id="rId4" imgW="4051659" imgH="2919690" progId="Word.Picture.8">
                  <p:embed/>
                  <p:pic>
                    <p:nvPicPr>
                      <p:cNvPr id="114694" name="Object 4">
                        <a:extLst>
                          <a:ext uri="{FF2B5EF4-FFF2-40B4-BE49-F238E27FC236}">
                            <a16:creationId xmlns:a16="http://schemas.microsoft.com/office/drawing/2014/main" id="{8BC23749-1891-420F-BCEF-4B10E846AB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1628775"/>
                        <a:ext cx="5219700" cy="424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5626570" cy="1428589"/>
            <a:chOff x="551030" y="-368704"/>
            <a:chExt cx="5626570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4975969" cy="681476"/>
              <a:chOff x="1839058" y="967769"/>
              <a:chExt cx="4975969" cy="68147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4483209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4165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无线网络的元素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178" name="Oval 4">
            <a:extLst>
              <a:ext uri="{FF2B5EF4-FFF2-40B4-BE49-F238E27FC236}">
                <a16:creationId xmlns:a16="http://schemas.microsoft.com/office/drawing/2014/main" id="{67DD9163-C41B-4FF9-99FF-64E8E1CA7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028" y="474662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179" name="Picture 5" descr="31u_bnrz[1]">
            <a:extLst>
              <a:ext uri="{FF2B5EF4-FFF2-40B4-BE49-F238E27FC236}">
                <a16:creationId xmlns:a16="http://schemas.microsoft.com/office/drawing/2014/main" id="{AD18600B-8C3C-448F-95F6-932AD5F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053" y="5324475"/>
            <a:ext cx="214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0" name="Group 6">
            <a:extLst>
              <a:ext uri="{FF2B5EF4-FFF2-40B4-BE49-F238E27FC236}">
                <a16:creationId xmlns:a16="http://schemas.microsoft.com/office/drawing/2014/main" id="{E49C1C63-9B43-4CC8-8372-3335269096B8}"/>
              </a:ext>
            </a:extLst>
          </p:cNvPr>
          <p:cNvGrpSpPr>
            <a:grpSpLocks/>
          </p:cNvGrpSpPr>
          <p:nvPr/>
        </p:nvGrpSpPr>
        <p:grpSpPr bwMode="auto">
          <a:xfrm>
            <a:off x="2386491" y="1789112"/>
            <a:ext cx="1755775" cy="1625600"/>
            <a:chOff x="567" y="1326"/>
            <a:chExt cx="1106" cy="1024"/>
          </a:xfrm>
        </p:grpSpPr>
        <p:sp>
          <p:nvSpPr>
            <p:cNvPr id="181" name="Oval 7">
              <a:extLst>
                <a:ext uri="{FF2B5EF4-FFF2-40B4-BE49-F238E27FC236}">
                  <a16:creationId xmlns:a16="http://schemas.microsoft.com/office/drawing/2014/main" id="{3B1DE6E1-6E51-40B4-B9D2-9DFEE2F5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326"/>
              <a:ext cx="1106" cy="1024"/>
            </a:xfrm>
            <a:prstGeom prst="ellipse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pic>
          <p:nvPicPr>
            <p:cNvPr id="182" name="Picture 8" descr="31u_bnrz[1]">
              <a:extLst>
                <a:ext uri="{FF2B5EF4-FFF2-40B4-BE49-F238E27FC236}">
                  <a16:creationId xmlns:a16="http://schemas.microsoft.com/office/drawing/2014/main" id="{8A1A40A6-96DE-454B-BB85-0E74B97ED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035" y="1785"/>
              <a:ext cx="21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3" name="Group 9">
              <a:extLst>
                <a:ext uri="{FF2B5EF4-FFF2-40B4-BE49-F238E27FC236}">
                  <a16:creationId xmlns:a16="http://schemas.microsoft.com/office/drawing/2014/main" id="{46037018-6625-4C2C-9F46-7E65211E9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" y="1447"/>
              <a:ext cx="252" cy="288"/>
              <a:chOff x="2870" y="1518"/>
              <a:chExt cx="292" cy="320"/>
            </a:xfrm>
          </p:grpSpPr>
          <p:graphicFrame>
            <p:nvGraphicFramePr>
              <p:cNvPr id="199" name="Object 10">
                <a:extLst>
                  <a:ext uri="{FF2B5EF4-FFF2-40B4-BE49-F238E27FC236}">
                    <a16:creationId xmlns:a16="http://schemas.microsoft.com/office/drawing/2014/main" id="{198B02C7-48DA-496B-80E4-DFD98F512D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78"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199" name="Object 10">
                            <a:extLst>
                              <a:ext uri="{FF2B5EF4-FFF2-40B4-BE49-F238E27FC236}">
                                <a16:creationId xmlns:a16="http://schemas.microsoft.com/office/drawing/2014/main" id="{198B02C7-48DA-496B-80E4-DFD98F512D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0" name="Object 11">
                <a:extLst>
                  <a:ext uri="{FF2B5EF4-FFF2-40B4-BE49-F238E27FC236}">
                    <a16:creationId xmlns:a16="http://schemas.microsoft.com/office/drawing/2014/main" id="{9E25CA13-F9B3-4165-95E8-EBB0A6C5AA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79" name="Clip" r:id="rId9" imgW="1268295" imgH="1199426" progId="MS_ClipArt_Gallery.2">
                      <p:embed/>
                    </p:oleObj>
                  </mc:Choice>
                  <mc:Fallback>
                    <p:oleObj name="Clip" r:id="rId9" imgW="1268295" imgH="1199426" progId="MS_ClipArt_Gallery.2">
                      <p:embed/>
                      <p:pic>
                        <p:nvPicPr>
                          <p:cNvPr id="200" name="Object 11">
                            <a:extLst>
                              <a:ext uri="{FF2B5EF4-FFF2-40B4-BE49-F238E27FC236}">
                                <a16:creationId xmlns:a16="http://schemas.microsoft.com/office/drawing/2014/main" id="{9E25CA13-F9B3-4165-95E8-EBB0A6C5AAB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" name="Group 12">
              <a:extLst>
                <a:ext uri="{FF2B5EF4-FFF2-40B4-BE49-F238E27FC236}">
                  <a16:creationId xmlns:a16="http://schemas.microsoft.com/office/drawing/2014/main" id="{30C847AF-610F-4E4F-8899-9D5280C8F6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9" y="1379"/>
              <a:ext cx="252" cy="288"/>
              <a:chOff x="2870" y="1518"/>
              <a:chExt cx="292" cy="320"/>
            </a:xfrm>
          </p:grpSpPr>
          <p:graphicFrame>
            <p:nvGraphicFramePr>
              <p:cNvPr id="197" name="Object 13">
                <a:extLst>
                  <a:ext uri="{FF2B5EF4-FFF2-40B4-BE49-F238E27FC236}">
                    <a16:creationId xmlns:a16="http://schemas.microsoft.com/office/drawing/2014/main" id="{A26C4FA8-A6AB-4EFA-B906-9AFD4D08ED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80" name="Clip" r:id="rId11" imgW="826829" imgH="840406" progId="MS_ClipArt_Gallery.2">
                      <p:embed/>
                    </p:oleObj>
                  </mc:Choice>
                  <mc:Fallback>
                    <p:oleObj name="Clip" r:id="rId11" imgW="826829" imgH="840406" progId="MS_ClipArt_Gallery.2">
                      <p:embed/>
                      <p:pic>
                        <p:nvPicPr>
                          <p:cNvPr id="197" name="Object 13">
                            <a:extLst>
                              <a:ext uri="{FF2B5EF4-FFF2-40B4-BE49-F238E27FC236}">
                                <a16:creationId xmlns:a16="http://schemas.microsoft.com/office/drawing/2014/main" id="{A26C4FA8-A6AB-4EFA-B906-9AFD4D08ED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8" name="Object 14">
                <a:extLst>
                  <a:ext uri="{FF2B5EF4-FFF2-40B4-BE49-F238E27FC236}">
                    <a16:creationId xmlns:a16="http://schemas.microsoft.com/office/drawing/2014/main" id="{18A69302-08E8-4B30-B1E0-EAC8AB54BF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81" name="Clip" r:id="rId12" imgW="1268295" imgH="1199426" progId="MS_ClipArt_Gallery.2">
                      <p:embed/>
                    </p:oleObj>
                  </mc:Choice>
                  <mc:Fallback>
                    <p:oleObj name="Clip" r:id="rId12" imgW="1268295" imgH="1199426" progId="MS_ClipArt_Gallery.2">
                      <p:embed/>
                      <p:pic>
                        <p:nvPicPr>
                          <p:cNvPr id="198" name="Object 14">
                            <a:extLst>
                              <a:ext uri="{FF2B5EF4-FFF2-40B4-BE49-F238E27FC236}">
                                <a16:creationId xmlns:a16="http://schemas.microsoft.com/office/drawing/2014/main" id="{18A69302-08E8-4B30-B1E0-EAC8AB54BFF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9" name="Group 15">
              <a:extLst>
                <a:ext uri="{FF2B5EF4-FFF2-40B4-BE49-F238E27FC236}">
                  <a16:creationId xmlns:a16="http://schemas.microsoft.com/office/drawing/2014/main" id="{FD49887D-BF25-4800-8698-737931B89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" y="1878"/>
              <a:ext cx="252" cy="288"/>
              <a:chOff x="2870" y="1518"/>
              <a:chExt cx="292" cy="320"/>
            </a:xfrm>
          </p:grpSpPr>
          <p:graphicFrame>
            <p:nvGraphicFramePr>
              <p:cNvPr id="191" name="Object 16">
                <a:extLst>
                  <a:ext uri="{FF2B5EF4-FFF2-40B4-BE49-F238E27FC236}">
                    <a16:creationId xmlns:a16="http://schemas.microsoft.com/office/drawing/2014/main" id="{5397EBE3-CD94-4039-9376-D4636DE6B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82" name="Clip" r:id="rId13" imgW="826829" imgH="840406" progId="MS_ClipArt_Gallery.2">
                      <p:embed/>
                    </p:oleObj>
                  </mc:Choice>
                  <mc:Fallback>
                    <p:oleObj name="Clip" r:id="rId13" imgW="826829" imgH="840406" progId="MS_ClipArt_Gallery.2">
                      <p:embed/>
                      <p:pic>
                        <p:nvPicPr>
                          <p:cNvPr id="191" name="Object 16">
                            <a:extLst>
                              <a:ext uri="{FF2B5EF4-FFF2-40B4-BE49-F238E27FC236}">
                                <a16:creationId xmlns:a16="http://schemas.microsoft.com/office/drawing/2014/main" id="{5397EBE3-CD94-4039-9376-D4636DE6BA7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6" name="Object 17">
                <a:extLst>
                  <a:ext uri="{FF2B5EF4-FFF2-40B4-BE49-F238E27FC236}">
                    <a16:creationId xmlns:a16="http://schemas.microsoft.com/office/drawing/2014/main" id="{B33175B2-1A91-45D6-B7E1-51B3B04A3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83" name="Clip" r:id="rId14" imgW="1268295" imgH="1199426" progId="MS_ClipArt_Gallery.2">
                      <p:embed/>
                    </p:oleObj>
                  </mc:Choice>
                  <mc:Fallback>
                    <p:oleObj name="Clip" r:id="rId14" imgW="1268295" imgH="1199426" progId="MS_ClipArt_Gallery.2">
                      <p:embed/>
                      <p:pic>
                        <p:nvPicPr>
                          <p:cNvPr id="196" name="Object 17">
                            <a:extLst>
                              <a:ext uri="{FF2B5EF4-FFF2-40B4-BE49-F238E27FC236}">
                                <a16:creationId xmlns:a16="http://schemas.microsoft.com/office/drawing/2014/main" id="{B33175B2-1A91-45D6-B7E1-51B3B04A3A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1" name="Line 18">
            <a:extLst>
              <a:ext uri="{FF2B5EF4-FFF2-40B4-BE49-F238E27FC236}">
                <a16:creationId xmlns:a16="http://schemas.microsoft.com/office/drawing/2014/main" id="{1BF56DE5-AFCA-4C05-B5B8-A234DA9DD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5191" y="2790825"/>
            <a:ext cx="900112" cy="392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" name="Oval 19">
            <a:extLst>
              <a:ext uri="{FF2B5EF4-FFF2-40B4-BE49-F238E27FC236}">
                <a16:creationId xmlns:a16="http://schemas.microsoft.com/office/drawing/2014/main" id="{7E8AFDAC-8AE3-46C8-912C-7B847B25C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741" y="3711575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03" name="Picture 20" descr="31u_bnrz[1]">
            <a:extLst>
              <a:ext uri="{FF2B5EF4-FFF2-40B4-BE49-F238E27FC236}">
                <a16:creationId xmlns:a16="http://schemas.microsoft.com/office/drawing/2014/main" id="{4FB99917-2679-4C8A-A03B-E61949A7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16" y="43799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6" name="Group 21">
            <a:extLst>
              <a:ext uri="{FF2B5EF4-FFF2-40B4-BE49-F238E27FC236}">
                <a16:creationId xmlns:a16="http://schemas.microsoft.com/office/drawing/2014/main" id="{EDA0C389-F2D4-4428-AB9E-CAAB45F4CFB1}"/>
              </a:ext>
            </a:extLst>
          </p:cNvPr>
          <p:cNvGrpSpPr>
            <a:grpSpLocks/>
          </p:cNvGrpSpPr>
          <p:nvPr/>
        </p:nvGrpSpPr>
        <p:grpSpPr bwMode="auto">
          <a:xfrm>
            <a:off x="3272316" y="4730750"/>
            <a:ext cx="400050" cy="457200"/>
            <a:chOff x="2870" y="1518"/>
            <a:chExt cx="292" cy="320"/>
          </a:xfrm>
        </p:grpSpPr>
        <p:graphicFrame>
          <p:nvGraphicFramePr>
            <p:cNvPr id="217" name="Object 22">
              <a:extLst>
                <a:ext uri="{FF2B5EF4-FFF2-40B4-BE49-F238E27FC236}">
                  <a16:creationId xmlns:a16="http://schemas.microsoft.com/office/drawing/2014/main" id="{27FE0EAC-CE44-42C4-A9E9-42BACC45A1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4" name="Clip" r:id="rId15" imgW="826829" imgH="840406" progId="MS_ClipArt_Gallery.2">
                    <p:embed/>
                  </p:oleObj>
                </mc:Choice>
                <mc:Fallback>
                  <p:oleObj name="Clip" r:id="rId15" imgW="826829" imgH="840406" progId="MS_ClipArt_Gallery.2">
                    <p:embed/>
                    <p:pic>
                      <p:nvPicPr>
                        <p:cNvPr id="217" name="Object 22">
                          <a:extLst>
                            <a:ext uri="{FF2B5EF4-FFF2-40B4-BE49-F238E27FC236}">
                              <a16:creationId xmlns:a16="http://schemas.microsoft.com/office/drawing/2014/main" id="{27FE0EAC-CE44-42C4-A9E9-42BACC45A1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Object 23">
              <a:extLst>
                <a:ext uri="{FF2B5EF4-FFF2-40B4-BE49-F238E27FC236}">
                  <a16:creationId xmlns:a16="http://schemas.microsoft.com/office/drawing/2014/main" id="{9E60CF9D-25D3-4A9E-8553-F818FBD07D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5" name="Clip" r:id="rId16" imgW="1268295" imgH="1199426" progId="MS_ClipArt_Gallery.2">
                    <p:embed/>
                  </p:oleObj>
                </mc:Choice>
                <mc:Fallback>
                  <p:oleObj name="Clip" r:id="rId16" imgW="1268295" imgH="1199426" progId="MS_ClipArt_Gallery.2">
                    <p:embed/>
                    <p:pic>
                      <p:nvPicPr>
                        <p:cNvPr id="218" name="Object 23">
                          <a:extLst>
                            <a:ext uri="{FF2B5EF4-FFF2-40B4-BE49-F238E27FC236}">
                              <a16:creationId xmlns:a16="http://schemas.microsoft.com/office/drawing/2014/main" id="{9E60CF9D-25D3-4A9E-8553-F818FBD07D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9" name="Group 24">
            <a:extLst>
              <a:ext uri="{FF2B5EF4-FFF2-40B4-BE49-F238E27FC236}">
                <a16:creationId xmlns:a16="http://schemas.microsoft.com/office/drawing/2014/main" id="{450AF94E-07A7-449D-9AF7-77C5A9E2A51B}"/>
              </a:ext>
            </a:extLst>
          </p:cNvPr>
          <p:cNvGrpSpPr>
            <a:grpSpLocks/>
          </p:cNvGrpSpPr>
          <p:nvPr/>
        </p:nvGrpSpPr>
        <p:grpSpPr bwMode="auto">
          <a:xfrm>
            <a:off x="3121503" y="3781425"/>
            <a:ext cx="400050" cy="457200"/>
            <a:chOff x="2870" y="1518"/>
            <a:chExt cx="292" cy="320"/>
          </a:xfrm>
        </p:grpSpPr>
        <p:graphicFrame>
          <p:nvGraphicFramePr>
            <p:cNvPr id="220" name="Object 25">
              <a:extLst>
                <a:ext uri="{FF2B5EF4-FFF2-40B4-BE49-F238E27FC236}">
                  <a16:creationId xmlns:a16="http://schemas.microsoft.com/office/drawing/2014/main" id="{29A37EA5-9BAC-43EF-A48E-5961A3275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6" name="Clip" r:id="rId17" imgW="826829" imgH="840406" progId="MS_ClipArt_Gallery.2">
                    <p:embed/>
                  </p:oleObj>
                </mc:Choice>
                <mc:Fallback>
                  <p:oleObj name="Clip" r:id="rId17" imgW="826829" imgH="840406" progId="MS_ClipArt_Gallery.2">
                    <p:embed/>
                    <p:pic>
                      <p:nvPicPr>
                        <p:cNvPr id="220" name="Object 25">
                          <a:extLst>
                            <a:ext uri="{FF2B5EF4-FFF2-40B4-BE49-F238E27FC236}">
                              <a16:creationId xmlns:a16="http://schemas.microsoft.com/office/drawing/2014/main" id="{29A37EA5-9BAC-43EF-A48E-5961A3275E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1" name="Object 26">
              <a:extLst>
                <a:ext uri="{FF2B5EF4-FFF2-40B4-BE49-F238E27FC236}">
                  <a16:creationId xmlns:a16="http://schemas.microsoft.com/office/drawing/2014/main" id="{39331F93-B5A6-4E44-89BE-F53B36B9E5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7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221" name="Object 26">
                          <a:extLst>
                            <a:ext uri="{FF2B5EF4-FFF2-40B4-BE49-F238E27FC236}">
                              <a16:creationId xmlns:a16="http://schemas.microsoft.com/office/drawing/2014/main" id="{39331F93-B5A6-4E44-89BE-F53B36B9E5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" name="Group 27">
            <a:extLst>
              <a:ext uri="{FF2B5EF4-FFF2-40B4-BE49-F238E27FC236}">
                <a16:creationId xmlns:a16="http://schemas.microsoft.com/office/drawing/2014/main" id="{D9BB43FD-7656-4239-A0B9-053E27E73F67}"/>
              </a:ext>
            </a:extLst>
          </p:cNvPr>
          <p:cNvGrpSpPr>
            <a:grpSpLocks/>
          </p:cNvGrpSpPr>
          <p:nvPr/>
        </p:nvGrpSpPr>
        <p:grpSpPr bwMode="auto">
          <a:xfrm>
            <a:off x="2735741" y="4587875"/>
            <a:ext cx="400050" cy="457200"/>
            <a:chOff x="2870" y="1518"/>
            <a:chExt cx="292" cy="320"/>
          </a:xfrm>
        </p:grpSpPr>
        <p:graphicFrame>
          <p:nvGraphicFramePr>
            <p:cNvPr id="223" name="Object 28">
              <a:extLst>
                <a:ext uri="{FF2B5EF4-FFF2-40B4-BE49-F238E27FC236}">
                  <a16:creationId xmlns:a16="http://schemas.microsoft.com/office/drawing/2014/main" id="{59535954-E585-4E1C-977C-7DC0D03E78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8" name="Clip" r:id="rId19" imgW="826829" imgH="840406" progId="MS_ClipArt_Gallery.2">
                    <p:embed/>
                  </p:oleObj>
                </mc:Choice>
                <mc:Fallback>
                  <p:oleObj name="Clip" r:id="rId19" imgW="826829" imgH="840406" progId="MS_ClipArt_Gallery.2">
                    <p:embed/>
                    <p:pic>
                      <p:nvPicPr>
                        <p:cNvPr id="223" name="Object 28">
                          <a:extLst>
                            <a:ext uri="{FF2B5EF4-FFF2-40B4-BE49-F238E27FC236}">
                              <a16:creationId xmlns:a16="http://schemas.microsoft.com/office/drawing/2014/main" id="{59535954-E585-4E1C-977C-7DC0D03E78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4" name="Object 29">
              <a:extLst>
                <a:ext uri="{FF2B5EF4-FFF2-40B4-BE49-F238E27FC236}">
                  <a16:creationId xmlns:a16="http://schemas.microsoft.com/office/drawing/2014/main" id="{A6A4B6BD-05A6-40F2-AB88-986EDEEAB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9" name="Clip" r:id="rId20" imgW="1268295" imgH="1199426" progId="MS_ClipArt_Gallery.2">
                    <p:embed/>
                  </p:oleObj>
                </mc:Choice>
                <mc:Fallback>
                  <p:oleObj name="Clip" r:id="rId20" imgW="1268295" imgH="1199426" progId="MS_ClipArt_Gallery.2">
                    <p:embed/>
                    <p:pic>
                      <p:nvPicPr>
                        <p:cNvPr id="224" name="Object 29">
                          <a:extLst>
                            <a:ext uri="{FF2B5EF4-FFF2-40B4-BE49-F238E27FC236}">
                              <a16:creationId xmlns:a16="http://schemas.microsoft.com/office/drawing/2014/main" id="{A6A4B6BD-05A6-40F2-AB88-986EDEEAB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Line 30">
            <a:extLst>
              <a:ext uri="{FF2B5EF4-FFF2-40B4-BE49-F238E27FC236}">
                <a16:creationId xmlns:a16="http://schemas.microsoft.com/office/drawing/2014/main" id="{55194B8A-8FB5-40DE-B664-CBE7858D9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35828" y="3800475"/>
            <a:ext cx="97472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" name="Group 31">
            <a:extLst>
              <a:ext uri="{FF2B5EF4-FFF2-40B4-BE49-F238E27FC236}">
                <a16:creationId xmlns:a16="http://schemas.microsoft.com/office/drawing/2014/main" id="{0F1A12CB-EC8B-4412-B100-EAD7955D3638}"/>
              </a:ext>
            </a:extLst>
          </p:cNvPr>
          <p:cNvGrpSpPr>
            <a:grpSpLocks/>
          </p:cNvGrpSpPr>
          <p:nvPr/>
        </p:nvGrpSpPr>
        <p:grpSpPr bwMode="auto">
          <a:xfrm>
            <a:off x="2611916" y="4040187"/>
            <a:ext cx="400050" cy="457200"/>
            <a:chOff x="2870" y="1518"/>
            <a:chExt cx="292" cy="320"/>
          </a:xfrm>
        </p:grpSpPr>
        <p:graphicFrame>
          <p:nvGraphicFramePr>
            <p:cNvPr id="227" name="Object 32">
              <a:extLst>
                <a:ext uri="{FF2B5EF4-FFF2-40B4-BE49-F238E27FC236}">
                  <a16:creationId xmlns:a16="http://schemas.microsoft.com/office/drawing/2014/main" id="{40BBAE91-832B-4C78-B9DF-5B60C06C81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0" name="Clip" r:id="rId21" imgW="826829" imgH="840406" progId="MS_ClipArt_Gallery.2">
                    <p:embed/>
                  </p:oleObj>
                </mc:Choice>
                <mc:Fallback>
                  <p:oleObj name="Clip" r:id="rId21" imgW="826829" imgH="840406" progId="MS_ClipArt_Gallery.2">
                    <p:embed/>
                    <p:pic>
                      <p:nvPicPr>
                        <p:cNvPr id="227" name="Object 32">
                          <a:extLst>
                            <a:ext uri="{FF2B5EF4-FFF2-40B4-BE49-F238E27FC236}">
                              <a16:creationId xmlns:a16="http://schemas.microsoft.com/office/drawing/2014/main" id="{40BBAE91-832B-4C78-B9DF-5B60C06C81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8" name="Object 33">
              <a:extLst>
                <a:ext uri="{FF2B5EF4-FFF2-40B4-BE49-F238E27FC236}">
                  <a16:creationId xmlns:a16="http://schemas.microsoft.com/office/drawing/2014/main" id="{B17780EC-9B6F-4343-BEA9-8680C6AB0F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1" name="Clip" r:id="rId22" imgW="1268295" imgH="1199426" progId="MS_ClipArt_Gallery.2">
                    <p:embed/>
                  </p:oleObj>
                </mc:Choice>
                <mc:Fallback>
                  <p:oleObj name="Clip" r:id="rId22" imgW="1268295" imgH="1199426" progId="MS_ClipArt_Gallery.2">
                    <p:embed/>
                    <p:pic>
                      <p:nvPicPr>
                        <p:cNvPr id="228" name="Object 33">
                          <a:extLst>
                            <a:ext uri="{FF2B5EF4-FFF2-40B4-BE49-F238E27FC236}">
                              <a16:creationId xmlns:a16="http://schemas.microsoft.com/office/drawing/2014/main" id="{B17780EC-9B6F-4343-BEA9-8680C6AB0F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" name="Oval 34">
            <a:extLst>
              <a:ext uri="{FF2B5EF4-FFF2-40B4-BE49-F238E27FC236}">
                <a16:creationId xmlns:a16="http://schemas.microsoft.com/office/drawing/2014/main" id="{FC9AA7CB-EF90-4AB8-B319-C4A47955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341" y="4662487"/>
            <a:ext cx="1755775" cy="16256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pic>
        <p:nvPicPr>
          <p:cNvPr id="230" name="Picture 35" descr="31u_bnrz[1]">
            <a:extLst>
              <a:ext uri="{FF2B5EF4-FFF2-40B4-BE49-F238E27FC236}">
                <a16:creationId xmlns:a16="http://schemas.microsoft.com/office/drawing/2014/main" id="{A40B0F0A-42BE-4A91-974C-F0E49EB9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6" y="5345112"/>
            <a:ext cx="214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" name="Group 36">
            <a:extLst>
              <a:ext uri="{FF2B5EF4-FFF2-40B4-BE49-F238E27FC236}">
                <a16:creationId xmlns:a16="http://schemas.microsoft.com/office/drawing/2014/main" id="{C9D9CE22-8095-4DA4-A1FF-29F620C980C8}"/>
              </a:ext>
            </a:extLst>
          </p:cNvPr>
          <p:cNvGrpSpPr>
            <a:grpSpLocks/>
          </p:cNvGrpSpPr>
          <p:nvPr/>
        </p:nvGrpSpPr>
        <p:grpSpPr bwMode="auto">
          <a:xfrm>
            <a:off x="5659916" y="5695950"/>
            <a:ext cx="400050" cy="457200"/>
            <a:chOff x="2870" y="1518"/>
            <a:chExt cx="292" cy="320"/>
          </a:xfrm>
        </p:grpSpPr>
        <p:graphicFrame>
          <p:nvGraphicFramePr>
            <p:cNvPr id="232" name="Object 37">
              <a:extLst>
                <a:ext uri="{FF2B5EF4-FFF2-40B4-BE49-F238E27FC236}">
                  <a16:creationId xmlns:a16="http://schemas.microsoft.com/office/drawing/2014/main" id="{7ABB65FF-6F1C-4288-B1C7-6C07E0D825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2" name="Clip" r:id="rId23" imgW="826829" imgH="840406" progId="MS_ClipArt_Gallery.2">
                    <p:embed/>
                  </p:oleObj>
                </mc:Choice>
                <mc:Fallback>
                  <p:oleObj name="Clip" r:id="rId23" imgW="826829" imgH="840406" progId="MS_ClipArt_Gallery.2">
                    <p:embed/>
                    <p:pic>
                      <p:nvPicPr>
                        <p:cNvPr id="232" name="Object 37">
                          <a:extLst>
                            <a:ext uri="{FF2B5EF4-FFF2-40B4-BE49-F238E27FC236}">
                              <a16:creationId xmlns:a16="http://schemas.microsoft.com/office/drawing/2014/main" id="{7ABB65FF-6F1C-4288-B1C7-6C07E0D825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" name="Object 38">
              <a:extLst>
                <a:ext uri="{FF2B5EF4-FFF2-40B4-BE49-F238E27FC236}">
                  <a16:creationId xmlns:a16="http://schemas.microsoft.com/office/drawing/2014/main" id="{0AE52E35-2909-4EB8-8134-715B181D0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3" name="Clip" r:id="rId24" imgW="1268295" imgH="1199426" progId="MS_ClipArt_Gallery.2">
                    <p:embed/>
                  </p:oleObj>
                </mc:Choice>
                <mc:Fallback>
                  <p:oleObj name="Clip" r:id="rId24" imgW="1268295" imgH="1199426" progId="MS_ClipArt_Gallery.2">
                    <p:embed/>
                    <p:pic>
                      <p:nvPicPr>
                        <p:cNvPr id="233" name="Object 38">
                          <a:extLst>
                            <a:ext uri="{FF2B5EF4-FFF2-40B4-BE49-F238E27FC236}">
                              <a16:creationId xmlns:a16="http://schemas.microsoft.com/office/drawing/2014/main" id="{0AE52E35-2909-4EB8-8134-715B181D0E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4" name="Group 39">
            <a:extLst>
              <a:ext uri="{FF2B5EF4-FFF2-40B4-BE49-F238E27FC236}">
                <a16:creationId xmlns:a16="http://schemas.microsoft.com/office/drawing/2014/main" id="{F5045625-0F92-43B1-9843-B100AE553DAA}"/>
              </a:ext>
            </a:extLst>
          </p:cNvPr>
          <p:cNvGrpSpPr>
            <a:grpSpLocks/>
          </p:cNvGrpSpPr>
          <p:nvPr/>
        </p:nvGrpSpPr>
        <p:grpSpPr bwMode="auto">
          <a:xfrm>
            <a:off x="5861528" y="4751387"/>
            <a:ext cx="400050" cy="457200"/>
            <a:chOff x="2870" y="1518"/>
            <a:chExt cx="292" cy="320"/>
          </a:xfrm>
        </p:grpSpPr>
        <p:graphicFrame>
          <p:nvGraphicFramePr>
            <p:cNvPr id="235" name="Object 40">
              <a:extLst>
                <a:ext uri="{FF2B5EF4-FFF2-40B4-BE49-F238E27FC236}">
                  <a16:creationId xmlns:a16="http://schemas.microsoft.com/office/drawing/2014/main" id="{9FBADFEE-F66F-4579-8B31-C32F330EF1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4" name="Clip" r:id="rId25" imgW="826829" imgH="840406" progId="MS_ClipArt_Gallery.2">
                    <p:embed/>
                  </p:oleObj>
                </mc:Choice>
                <mc:Fallback>
                  <p:oleObj name="Clip" r:id="rId25" imgW="826829" imgH="840406" progId="MS_ClipArt_Gallery.2">
                    <p:embed/>
                    <p:pic>
                      <p:nvPicPr>
                        <p:cNvPr id="235" name="Object 40">
                          <a:extLst>
                            <a:ext uri="{FF2B5EF4-FFF2-40B4-BE49-F238E27FC236}">
                              <a16:creationId xmlns:a16="http://schemas.microsoft.com/office/drawing/2014/main" id="{9FBADFEE-F66F-4579-8B31-C32F330EF1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41">
              <a:extLst>
                <a:ext uri="{FF2B5EF4-FFF2-40B4-BE49-F238E27FC236}">
                  <a16:creationId xmlns:a16="http://schemas.microsoft.com/office/drawing/2014/main" id="{335F4FB1-D6FF-48D6-9867-3336A96F50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5" name="Clip" r:id="rId26" imgW="1268295" imgH="1199426" progId="MS_ClipArt_Gallery.2">
                    <p:embed/>
                  </p:oleObj>
                </mc:Choice>
                <mc:Fallback>
                  <p:oleObj name="Clip" r:id="rId26" imgW="1268295" imgH="1199426" progId="MS_ClipArt_Gallery.2">
                    <p:embed/>
                    <p:pic>
                      <p:nvPicPr>
                        <p:cNvPr id="236" name="Object 41">
                          <a:extLst>
                            <a:ext uri="{FF2B5EF4-FFF2-40B4-BE49-F238E27FC236}">
                              <a16:creationId xmlns:a16="http://schemas.microsoft.com/office/drawing/2014/main" id="{335F4FB1-D6FF-48D6-9867-3336A96F50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7" name="Group 42">
            <a:extLst>
              <a:ext uri="{FF2B5EF4-FFF2-40B4-BE49-F238E27FC236}">
                <a16:creationId xmlns:a16="http://schemas.microsoft.com/office/drawing/2014/main" id="{D302B965-C353-4387-8587-8B6D2E982186}"/>
              </a:ext>
            </a:extLst>
          </p:cNvPr>
          <p:cNvGrpSpPr>
            <a:grpSpLocks/>
          </p:cNvGrpSpPr>
          <p:nvPr/>
        </p:nvGrpSpPr>
        <p:grpSpPr bwMode="auto">
          <a:xfrm>
            <a:off x="5123341" y="5553075"/>
            <a:ext cx="400050" cy="457200"/>
            <a:chOff x="2870" y="1518"/>
            <a:chExt cx="292" cy="320"/>
          </a:xfrm>
        </p:grpSpPr>
        <p:graphicFrame>
          <p:nvGraphicFramePr>
            <p:cNvPr id="238" name="Object 43">
              <a:extLst>
                <a:ext uri="{FF2B5EF4-FFF2-40B4-BE49-F238E27FC236}">
                  <a16:creationId xmlns:a16="http://schemas.microsoft.com/office/drawing/2014/main" id="{D0DF65D0-A887-4289-B550-5FBD5E5CE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6" name="Clip" r:id="rId27" imgW="826829" imgH="840406" progId="MS_ClipArt_Gallery.2">
                    <p:embed/>
                  </p:oleObj>
                </mc:Choice>
                <mc:Fallback>
                  <p:oleObj name="Clip" r:id="rId27" imgW="826829" imgH="840406" progId="MS_ClipArt_Gallery.2">
                    <p:embed/>
                    <p:pic>
                      <p:nvPicPr>
                        <p:cNvPr id="238" name="Object 43">
                          <a:extLst>
                            <a:ext uri="{FF2B5EF4-FFF2-40B4-BE49-F238E27FC236}">
                              <a16:creationId xmlns:a16="http://schemas.microsoft.com/office/drawing/2014/main" id="{D0DF65D0-A887-4289-B550-5FBD5E5CE7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9" name="Object 44">
              <a:extLst>
                <a:ext uri="{FF2B5EF4-FFF2-40B4-BE49-F238E27FC236}">
                  <a16:creationId xmlns:a16="http://schemas.microsoft.com/office/drawing/2014/main" id="{2B768A83-07AA-466F-8A09-525237D5A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7" name="Clip" r:id="rId28" imgW="1268295" imgH="1199426" progId="MS_ClipArt_Gallery.2">
                    <p:embed/>
                  </p:oleObj>
                </mc:Choice>
                <mc:Fallback>
                  <p:oleObj name="Clip" r:id="rId28" imgW="1268295" imgH="1199426" progId="MS_ClipArt_Gallery.2">
                    <p:embed/>
                    <p:pic>
                      <p:nvPicPr>
                        <p:cNvPr id="239" name="Object 44">
                          <a:extLst>
                            <a:ext uri="{FF2B5EF4-FFF2-40B4-BE49-F238E27FC236}">
                              <a16:creationId xmlns:a16="http://schemas.microsoft.com/office/drawing/2014/main" id="{2B768A83-07AA-466F-8A09-525237D5A3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0" name="Group 45">
            <a:extLst>
              <a:ext uri="{FF2B5EF4-FFF2-40B4-BE49-F238E27FC236}">
                <a16:creationId xmlns:a16="http://schemas.microsoft.com/office/drawing/2014/main" id="{BF474764-C065-457C-ACB6-BD8A517FA44B}"/>
              </a:ext>
            </a:extLst>
          </p:cNvPr>
          <p:cNvGrpSpPr>
            <a:grpSpLocks/>
          </p:cNvGrpSpPr>
          <p:nvPr/>
        </p:nvGrpSpPr>
        <p:grpSpPr bwMode="auto">
          <a:xfrm>
            <a:off x="4999516" y="5005387"/>
            <a:ext cx="400050" cy="457200"/>
            <a:chOff x="2870" y="1518"/>
            <a:chExt cx="292" cy="320"/>
          </a:xfrm>
        </p:grpSpPr>
        <p:graphicFrame>
          <p:nvGraphicFramePr>
            <p:cNvPr id="241" name="Object 46">
              <a:extLst>
                <a:ext uri="{FF2B5EF4-FFF2-40B4-BE49-F238E27FC236}">
                  <a16:creationId xmlns:a16="http://schemas.microsoft.com/office/drawing/2014/main" id="{32C32EEC-C522-48B7-ACFC-75C7F1998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8" name="Clip" r:id="rId29" imgW="826829" imgH="840406" progId="MS_ClipArt_Gallery.2">
                    <p:embed/>
                  </p:oleObj>
                </mc:Choice>
                <mc:Fallback>
                  <p:oleObj name="Clip" r:id="rId29" imgW="826829" imgH="840406" progId="MS_ClipArt_Gallery.2">
                    <p:embed/>
                    <p:pic>
                      <p:nvPicPr>
                        <p:cNvPr id="241" name="Object 46">
                          <a:extLst>
                            <a:ext uri="{FF2B5EF4-FFF2-40B4-BE49-F238E27FC236}">
                              <a16:creationId xmlns:a16="http://schemas.microsoft.com/office/drawing/2014/main" id="{32C32EEC-C522-48B7-ACFC-75C7F19988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2" name="Object 47">
              <a:extLst>
                <a:ext uri="{FF2B5EF4-FFF2-40B4-BE49-F238E27FC236}">
                  <a16:creationId xmlns:a16="http://schemas.microsoft.com/office/drawing/2014/main" id="{BEB18CEB-DF6F-4FBF-BA1E-97560FC0FD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9" name="Clip" r:id="rId30" imgW="1268295" imgH="1199426" progId="MS_ClipArt_Gallery.2">
                    <p:embed/>
                  </p:oleObj>
                </mc:Choice>
                <mc:Fallback>
                  <p:oleObj name="Clip" r:id="rId30" imgW="1268295" imgH="1199426" progId="MS_ClipArt_Gallery.2">
                    <p:embed/>
                    <p:pic>
                      <p:nvPicPr>
                        <p:cNvPr id="242" name="Object 47">
                          <a:extLst>
                            <a:ext uri="{FF2B5EF4-FFF2-40B4-BE49-F238E27FC236}">
                              <a16:creationId xmlns:a16="http://schemas.microsoft.com/office/drawing/2014/main" id="{BEB18CEB-DF6F-4FBF-BA1E-97560FC0FD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3" name="Group 48">
            <a:extLst>
              <a:ext uri="{FF2B5EF4-FFF2-40B4-BE49-F238E27FC236}">
                <a16:creationId xmlns:a16="http://schemas.microsoft.com/office/drawing/2014/main" id="{C4BE0622-A4B8-496F-9A4A-D713D8C00582}"/>
              </a:ext>
            </a:extLst>
          </p:cNvPr>
          <p:cNvGrpSpPr>
            <a:grpSpLocks/>
          </p:cNvGrpSpPr>
          <p:nvPr/>
        </p:nvGrpSpPr>
        <p:grpSpPr bwMode="auto">
          <a:xfrm>
            <a:off x="7075966" y="5776912"/>
            <a:ext cx="400050" cy="457200"/>
            <a:chOff x="2870" y="1518"/>
            <a:chExt cx="292" cy="320"/>
          </a:xfrm>
        </p:grpSpPr>
        <p:graphicFrame>
          <p:nvGraphicFramePr>
            <p:cNvPr id="244" name="Object 49">
              <a:extLst>
                <a:ext uri="{FF2B5EF4-FFF2-40B4-BE49-F238E27FC236}">
                  <a16:creationId xmlns:a16="http://schemas.microsoft.com/office/drawing/2014/main" id="{3D88A1D1-EAA2-4F15-93AD-F15946424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00" name="Clip" r:id="rId31" imgW="826829" imgH="840406" progId="MS_ClipArt_Gallery.2">
                    <p:embed/>
                  </p:oleObj>
                </mc:Choice>
                <mc:Fallback>
                  <p:oleObj name="Clip" r:id="rId31" imgW="826829" imgH="840406" progId="MS_ClipArt_Gallery.2">
                    <p:embed/>
                    <p:pic>
                      <p:nvPicPr>
                        <p:cNvPr id="244" name="Object 49">
                          <a:extLst>
                            <a:ext uri="{FF2B5EF4-FFF2-40B4-BE49-F238E27FC236}">
                              <a16:creationId xmlns:a16="http://schemas.microsoft.com/office/drawing/2014/main" id="{3D88A1D1-EAA2-4F15-93AD-F159464243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" name="Object 50">
              <a:extLst>
                <a:ext uri="{FF2B5EF4-FFF2-40B4-BE49-F238E27FC236}">
                  <a16:creationId xmlns:a16="http://schemas.microsoft.com/office/drawing/2014/main" id="{CA67B6F6-C49B-4059-8CCB-C03B8127BC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01" name="Clip" r:id="rId32" imgW="1268295" imgH="1199426" progId="MS_ClipArt_Gallery.2">
                    <p:embed/>
                  </p:oleObj>
                </mc:Choice>
                <mc:Fallback>
                  <p:oleObj name="Clip" r:id="rId32" imgW="1268295" imgH="1199426" progId="MS_ClipArt_Gallery.2">
                    <p:embed/>
                    <p:pic>
                      <p:nvPicPr>
                        <p:cNvPr id="245" name="Object 50">
                          <a:extLst>
                            <a:ext uri="{FF2B5EF4-FFF2-40B4-BE49-F238E27FC236}">
                              <a16:creationId xmlns:a16="http://schemas.microsoft.com/office/drawing/2014/main" id="{CA67B6F6-C49B-4059-8CCB-C03B8127BC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" name="Group 51">
            <a:extLst>
              <a:ext uri="{FF2B5EF4-FFF2-40B4-BE49-F238E27FC236}">
                <a16:creationId xmlns:a16="http://schemas.microsoft.com/office/drawing/2014/main" id="{3665E0A7-192E-4870-B31A-24D3AE746DD3}"/>
              </a:ext>
            </a:extLst>
          </p:cNvPr>
          <p:cNvGrpSpPr>
            <a:grpSpLocks/>
          </p:cNvGrpSpPr>
          <p:nvPr/>
        </p:nvGrpSpPr>
        <p:grpSpPr bwMode="auto">
          <a:xfrm>
            <a:off x="6069491" y="5243512"/>
            <a:ext cx="835025" cy="457200"/>
            <a:chOff x="3345" y="3383"/>
            <a:chExt cx="526" cy="288"/>
          </a:xfrm>
        </p:grpSpPr>
        <p:grpSp>
          <p:nvGrpSpPr>
            <p:cNvPr id="247" name="Group 52">
              <a:extLst>
                <a:ext uri="{FF2B5EF4-FFF2-40B4-BE49-F238E27FC236}">
                  <a16:creationId xmlns:a16="http://schemas.microsoft.com/office/drawing/2014/main" id="{D2E6C419-8CE2-49DF-83E3-104618BBF3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3383"/>
              <a:ext cx="252" cy="288"/>
              <a:chOff x="2870" y="1518"/>
              <a:chExt cx="292" cy="320"/>
            </a:xfrm>
          </p:grpSpPr>
          <p:graphicFrame>
            <p:nvGraphicFramePr>
              <p:cNvPr id="252" name="Object 53">
                <a:extLst>
                  <a:ext uri="{FF2B5EF4-FFF2-40B4-BE49-F238E27FC236}">
                    <a16:creationId xmlns:a16="http://schemas.microsoft.com/office/drawing/2014/main" id="{571B6A09-08E3-4BF3-A293-E349843A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2" name="Clip" r:id="rId33" imgW="826829" imgH="840406" progId="MS_ClipArt_Gallery.2">
                      <p:embed/>
                    </p:oleObj>
                  </mc:Choice>
                  <mc:Fallback>
                    <p:oleObj name="Clip" r:id="rId33" imgW="826829" imgH="840406" progId="MS_ClipArt_Gallery.2">
                      <p:embed/>
                      <p:pic>
                        <p:nvPicPr>
                          <p:cNvPr id="252" name="Object 53">
                            <a:extLst>
                              <a:ext uri="{FF2B5EF4-FFF2-40B4-BE49-F238E27FC236}">
                                <a16:creationId xmlns:a16="http://schemas.microsoft.com/office/drawing/2014/main" id="{571B6A09-08E3-4BF3-A293-E349843ABE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3" name="Object 54">
                <a:extLst>
                  <a:ext uri="{FF2B5EF4-FFF2-40B4-BE49-F238E27FC236}">
                    <a16:creationId xmlns:a16="http://schemas.microsoft.com/office/drawing/2014/main" id="{C994687F-A066-40EA-9625-06A8CFD1B0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003" name="Clip" r:id="rId34" imgW="1268295" imgH="1199426" progId="MS_ClipArt_Gallery.2">
                      <p:embed/>
                    </p:oleObj>
                  </mc:Choice>
                  <mc:Fallback>
                    <p:oleObj name="Clip" r:id="rId34" imgW="1268295" imgH="1199426" progId="MS_ClipArt_Gallery.2">
                      <p:embed/>
                      <p:pic>
                        <p:nvPicPr>
                          <p:cNvPr id="253" name="Object 54">
                            <a:extLst>
                              <a:ext uri="{FF2B5EF4-FFF2-40B4-BE49-F238E27FC236}">
                                <a16:creationId xmlns:a16="http://schemas.microsoft.com/office/drawing/2014/main" id="{C994687F-A066-40EA-9625-06A8CFD1B0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8" name="Line 55">
              <a:extLst>
                <a:ext uri="{FF2B5EF4-FFF2-40B4-BE49-F238E27FC236}">
                  <a16:creationId xmlns:a16="http://schemas.microsoft.com/office/drawing/2014/main" id="{9C3C84CF-6613-4E27-92B1-1676E297A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" y="3547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9" name="Line 56">
              <a:extLst>
                <a:ext uri="{FF2B5EF4-FFF2-40B4-BE49-F238E27FC236}">
                  <a16:creationId xmlns:a16="http://schemas.microsoft.com/office/drawing/2014/main" id="{F6868CD3-3F07-431F-8790-E38505F9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72" y="348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" name="Line 57">
              <a:extLst>
                <a:ext uri="{FF2B5EF4-FFF2-40B4-BE49-F238E27FC236}">
                  <a16:creationId xmlns:a16="http://schemas.microsoft.com/office/drawing/2014/main" id="{37BE158B-F5A1-48EC-A7EF-9735D5639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81" y="3534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Line 58">
              <a:extLst>
                <a:ext uri="{FF2B5EF4-FFF2-40B4-BE49-F238E27FC236}">
                  <a16:creationId xmlns:a16="http://schemas.microsoft.com/office/drawing/2014/main" id="{C7AEC84E-3275-49DE-B1D4-BB10DC057F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5" y="3576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4" name="Line 59">
            <a:extLst>
              <a:ext uri="{FF2B5EF4-FFF2-40B4-BE49-F238E27FC236}">
                <a16:creationId xmlns:a16="http://schemas.microsoft.com/office/drawing/2014/main" id="{FAE795D1-51E6-484F-92FA-52A312E989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7616" y="4383087"/>
            <a:ext cx="747712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5" name="Line 60">
            <a:extLst>
              <a:ext uri="{FF2B5EF4-FFF2-40B4-BE49-F238E27FC236}">
                <a16:creationId xmlns:a16="http://schemas.microsoft.com/office/drawing/2014/main" id="{A555BE76-5A6C-44A1-BE2C-9FC030FFBC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36091" y="4530725"/>
            <a:ext cx="176212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5" name="Group 70">
            <a:extLst>
              <a:ext uri="{FF2B5EF4-FFF2-40B4-BE49-F238E27FC236}">
                <a16:creationId xmlns:a16="http://schemas.microsoft.com/office/drawing/2014/main" id="{DE4505C7-80EA-42CD-BE43-80FED07BA9E3}"/>
              </a:ext>
            </a:extLst>
          </p:cNvPr>
          <p:cNvGrpSpPr>
            <a:grpSpLocks/>
          </p:cNvGrpSpPr>
          <p:nvPr/>
        </p:nvGrpSpPr>
        <p:grpSpPr bwMode="auto">
          <a:xfrm>
            <a:off x="4297841" y="2860675"/>
            <a:ext cx="2362200" cy="1762125"/>
            <a:chOff x="1927" y="1752"/>
            <a:chExt cx="1488" cy="1110"/>
          </a:xfrm>
        </p:grpSpPr>
        <p:sp>
          <p:nvSpPr>
            <p:cNvPr id="266" name="Freeform 71">
              <a:extLst>
                <a:ext uri="{FF2B5EF4-FFF2-40B4-BE49-F238E27FC236}">
                  <a16:creationId xmlns:a16="http://schemas.microsoft.com/office/drawing/2014/main" id="{421AC42E-9989-4492-B276-A5EE7196B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752"/>
              <a:ext cx="1488" cy="1110"/>
            </a:xfrm>
            <a:custGeom>
              <a:avLst/>
              <a:gdLst>
                <a:gd name="T0" fmla="*/ 1 w 2135"/>
                <a:gd name="T1" fmla="*/ 26 h 1662"/>
                <a:gd name="T2" fmla="*/ 6 w 2135"/>
                <a:gd name="T3" fmla="*/ 3 h 1662"/>
                <a:gd name="T4" fmla="*/ 36 w 2135"/>
                <a:gd name="T5" fmla="*/ 7 h 1662"/>
                <a:gd name="T6" fmla="*/ 68 w 2135"/>
                <a:gd name="T7" fmla="*/ 4 h 1662"/>
                <a:gd name="T8" fmla="*/ 112 w 2135"/>
                <a:gd name="T9" fmla="*/ 16 h 1662"/>
                <a:gd name="T10" fmla="*/ 112 w 2135"/>
                <a:gd name="T11" fmla="*/ 45 h 1662"/>
                <a:gd name="T12" fmla="*/ 88 w 2135"/>
                <a:gd name="T13" fmla="*/ 63 h 1662"/>
                <a:gd name="T14" fmla="*/ 45 w 2135"/>
                <a:gd name="T15" fmla="*/ 59 h 1662"/>
                <a:gd name="T16" fmla="*/ 28 w 2135"/>
                <a:gd name="T17" fmla="*/ 50 h 1662"/>
                <a:gd name="T18" fmla="*/ 10 w 2135"/>
                <a:gd name="T19" fmla="*/ 42 h 1662"/>
                <a:gd name="T20" fmla="*/ 1 w 2135"/>
                <a:gd name="T21" fmla="*/ 26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7" name="Text Box 72">
              <a:extLst>
                <a:ext uri="{FF2B5EF4-FFF2-40B4-BE49-F238E27FC236}">
                  <a16:creationId xmlns:a16="http://schemas.microsoft.com/office/drawing/2014/main" id="{BA8E7163-8ADD-439E-A186-DC2358F6E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8" y="2107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网络基础设施</a:t>
              </a:r>
            </a:p>
          </p:txBody>
        </p:sp>
      </p:grpSp>
      <p:sp>
        <p:nvSpPr>
          <p:cNvPr id="78" name="Rectangle 64">
            <a:extLst>
              <a:ext uri="{FF2B5EF4-FFF2-40B4-BE49-F238E27FC236}">
                <a16:creationId xmlns:a16="http://schemas.microsoft.com/office/drawing/2014/main" id="{E4BE578B-29BA-48D0-B1E4-AFAEE699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153" y="967582"/>
            <a:ext cx="4792535" cy="3186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9" name="Rectangle 66">
            <a:extLst>
              <a:ext uri="{FF2B5EF4-FFF2-40B4-BE49-F238E27FC236}">
                <a16:creationId xmlns:a16="http://schemas.microsoft.com/office/drawing/2014/main" id="{C00A9C39-C965-4671-B222-34830C2E2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715" y="967582"/>
            <a:ext cx="4736973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无线链路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典型的作用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是用于连接无线主机和基站</a:t>
            </a:r>
            <a:endParaRPr lang="en-US" altLang="zh-CN" sz="24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也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可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以用于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骨干链路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与链路访问相匹配的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多址访问协议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多种数据传输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速率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和传输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距离</a:t>
            </a:r>
          </a:p>
        </p:txBody>
      </p:sp>
      <p:sp>
        <p:nvSpPr>
          <p:cNvPr id="80" name="Line 67">
            <a:extLst>
              <a:ext uri="{FF2B5EF4-FFF2-40B4-BE49-F238E27FC236}">
                <a16:creationId xmlns:a16="http://schemas.microsoft.com/office/drawing/2014/main" id="{D5D91B45-7F71-4248-818E-1D0F42037C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4528" y="4183857"/>
            <a:ext cx="933450" cy="717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B7BB52-D952-424A-935F-6BF2A51C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9449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190336" cy="1428589"/>
            <a:chOff x="551030" y="-368704"/>
            <a:chExt cx="3190336" cy="142858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2539734" cy="682185"/>
              <a:chOff x="1839059" y="967769"/>
              <a:chExt cx="2539734" cy="682185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2539734" cy="682185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600" dirty="0">
                  <a:solidFill>
                    <a:srgbClr val="00A3F8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735293" y="1034835"/>
                <a:ext cx="16434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移动</a:t>
                </a:r>
                <a:r>
                  <a:rPr lang="en-US" altLang="zh-C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IP</a:t>
                </a:r>
              </a:p>
            </p:txBody>
          </p:sp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C0A6DC-4B8E-4EC1-8446-13E7982B8B22}"/>
              </a:ext>
            </a:extLst>
          </p:cNvPr>
          <p:cNvGrpSpPr/>
          <p:nvPr/>
        </p:nvGrpSpPr>
        <p:grpSpPr>
          <a:xfrm>
            <a:off x="3878802" y="654724"/>
            <a:ext cx="3246766" cy="476221"/>
            <a:chOff x="1403750" y="3593123"/>
            <a:chExt cx="3246766" cy="476221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BDDC0D9-ED2D-460C-8B32-6B3CAD146BA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4" name="对话气泡: 椭圆形 133">
                <a:extLst>
                  <a:ext uri="{FF2B5EF4-FFF2-40B4-BE49-F238E27FC236}">
                    <a16:creationId xmlns:a16="http://schemas.microsoft.com/office/drawing/2014/main" id="{126275C9-1553-4C2E-9378-F5C8A89547A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round-web-cam_17861">
                <a:extLst>
                  <a:ext uri="{FF2B5EF4-FFF2-40B4-BE49-F238E27FC236}">
                    <a16:creationId xmlns:a16="http://schemas.microsoft.com/office/drawing/2014/main" id="{615BAEC2-D9F1-4EF7-A6F8-4B036BC3C6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33" name="Text Box 79">
              <a:extLst>
                <a:ext uri="{FF2B5EF4-FFF2-40B4-BE49-F238E27FC236}">
                  <a16:creationId xmlns:a16="http://schemas.microsoft.com/office/drawing/2014/main" id="{82327C4D-86EB-4101-B3D1-0E158282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266458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向归属代理注册</a:t>
              </a:r>
              <a:endPara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7">
            <a:extLst>
              <a:ext uri="{FF2B5EF4-FFF2-40B4-BE49-F238E27FC236}">
                <a16:creationId xmlns:a16="http://schemas.microsoft.com/office/drawing/2014/main" id="{C361C4D8-A5F0-4FCB-AF82-1F4A1C8491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84337" y="1342324"/>
            <a:ext cx="9161463" cy="5067301"/>
            <a:chOff x="47" y="869"/>
            <a:chExt cx="5771" cy="3192"/>
          </a:xfrm>
        </p:grpSpPr>
        <p:sp>
          <p:nvSpPr>
            <p:cNvPr id="118" name="AutoShape 8">
              <a:extLst>
                <a:ext uri="{FF2B5EF4-FFF2-40B4-BE49-F238E27FC236}">
                  <a16:creationId xmlns:a16="http://schemas.microsoft.com/office/drawing/2014/main" id="{AB3B12DD-6CC6-4F3A-8E22-2E300140F8C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0" y="900"/>
              <a:ext cx="5335" cy="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9" name="Group 9">
              <a:extLst>
                <a:ext uri="{FF2B5EF4-FFF2-40B4-BE49-F238E27FC236}">
                  <a16:creationId xmlns:a16="http://schemas.microsoft.com/office/drawing/2014/main" id="{1831DC95-A842-46EA-99BC-59B65C2739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" y="869"/>
              <a:ext cx="5771" cy="3124"/>
              <a:chOff x="47" y="869"/>
              <a:chExt cx="5771" cy="3124"/>
            </a:xfrm>
          </p:grpSpPr>
          <p:sp>
            <p:nvSpPr>
              <p:cNvPr id="145" name="Rectangle 10">
                <a:extLst>
                  <a:ext uri="{FF2B5EF4-FFF2-40B4-BE49-F238E27FC236}">
                    <a16:creationId xmlns:a16="http://schemas.microsoft.com/office/drawing/2014/main" id="{D72D2D8C-3D9F-4FB2-A838-D766B5A4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" y="901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6" name="Freeform 11">
                <a:extLst>
                  <a:ext uri="{FF2B5EF4-FFF2-40B4-BE49-F238E27FC236}">
                    <a16:creationId xmlns:a16="http://schemas.microsoft.com/office/drawing/2014/main" id="{09B172C3-3A01-4A83-9654-BAA9A4B10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1185"/>
                <a:ext cx="130" cy="188"/>
              </a:xfrm>
              <a:custGeom>
                <a:avLst/>
                <a:gdLst>
                  <a:gd name="T0" fmla="*/ 49 w 130"/>
                  <a:gd name="T1" fmla="*/ 0 h 188"/>
                  <a:gd name="T2" fmla="*/ 43 w 130"/>
                  <a:gd name="T3" fmla="*/ 0 h 188"/>
                  <a:gd name="T4" fmla="*/ 36 w 130"/>
                  <a:gd name="T5" fmla="*/ 0 h 188"/>
                  <a:gd name="T6" fmla="*/ 28 w 130"/>
                  <a:gd name="T7" fmla="*/ 1 h 188"/>
                  <a:gd name="T8" fmla="*/ 19 w 130"/>
                  <a:gd name="T9" fmla="*/ 3 h 188"/>
                  <a:gd name="T10" fmla="*/ 11 w 130"/>
                  <a:gd name="T11" fmla="*/ 7 h 188"/>
                  <a:gd name="T12" fmla="*/ 5 w 130"/>
                  <a:gd name="T13" fmla="*/ 11 h 188"/>
                  <a:gd name="T14" fmla="*/ 0 w 130"/>
                  <a:gd name="T15" fmla="*/ 17 h 188"/>
                  <a:gd name="T16" fmla="*/ 0 w 130"/>
                  <a:gd name="T17" fmla="*/ 22 h 188"/>
                  <a:gd name="T18" fmla="*/ 0 w 130"/>
                  <a:gd name="T19" fmla="*/ 25 h 188"/>
                  <a:gd name="T20" fmla="*/ 2 w 130"/>
                  <a:gd name="T21" fmla="*/ 32 h 188"/>
                  <a:gd name="T22" fmla="*/ 6 w 130"/>
                  <a:gd name="T23" fmla="*/ 47 h 188"/>
                  <a:gd name="T24" fmla="*/ 12 w 130"/>
                  <a:gd name="T25" fmla="*/ 67 h 188"/>
                  <a:gd name="T26" fmla="*/ 21 w 130"/>
                  <a:gd name="T27" fmla="*/ 89 h 188"/>
                  <a:gd name="T28" fmla="*/ 29 w 130"/>
                  <a:gd name="T29" fmla="*/ 113 h 188"/>
                  <a:gd name="T30" fmla="*/ 38 w 130"/>
                  <a:gd name="T31" fmla="*/ 135 h 188"/>
                  <a:gd name="T32" fmla="*/ 48 w 130"/>
                  <a:gd name="T33" fmla="*/ 155 h 188"/>
                  <a:gd name="T34" fmla="*/ 59 w 130"/>
                  <a:gd name="T35" fmla="*/ 173 h 188"/>
                  <a:gd name="T36" fmla="*/ 64 w 130"/>
                  <a:gd name="T37" fmla="*/ 183 h 188"/>
                  <a:gd name="T38" fmla="*/ 67 w 130"/>
                  <a:gd name="T39" fmla="*/ 186 h 188"/>
                  <a:gd name="T40" fmla="*/ 72 w 130"/>
                  <a:gd name="T41" fmla="*/ 186 h 188"/>
                  <a:gd name="T42" fmla="*/ 80 w 130"/>
                  <a:gd name="T43" fmla="*/ 183 h 188"/>
                  <a:gd name="T44" fmla="*/ 91 w 130"/>
                  <a:gd name="T45" fmla="*/ 179 h 188"/>
                  <a:gd name="T46" fmla="*/ 100 w 130"/>
                  <a:gd name="T47" fmla="*/ 174 h 188"/>
                  <a:gd name="T48" fmla="*/ 110 w 130"/>
                  <a:gd name="T49" fmla="*/ 171 h 188"/>
                  <a:gd name="T50" fmla="*/ 119 w 130"/>
                  <a:gd name="T51" fmla="*/ 166 h 188"/>
                  <a:gd name="T52" fmla="*/ 125 w 130"/>
                  <a:gd name="T53" fmla="*/ 163 h 188"/>
                  <a:gd name="T54" fmla="*/ 130 w 130"/>
                  <a:gd name="T55" fmla="*/ 159 h 188"/>
                  <a:gd name="T56" fmla="*/ 125 w 130"/>
                  <a:gd name="T57" fmla="*/ 151 h 188"/>
                  <a:gd name="T58" fmla="*/ 113 w 130"/>
                  <a:gd name="T59" fmla="*/ 134 h 188"/>
                  <a:gd name="T60" fmla="*/ 101 w 130"/>
                  <a:gd name="T61" fmla="*/ 114 h 188"/>
                  <a:gd name="T62" fmla="*/ 88 w 130"/>
                  <a:gd name="T63" fmla="*/ 92 h 188"/>
                  <a:gd name="T64" fmla="*/ 76 w 130"/>
                  <a:gd name="T65" fmla="*/ 69 h 188"/>
                  <a:gd name="T66" fmla="*/ 67 w 130"/>
                  <a:gd name="T67" fmla="*/ 47 h 188"/>
                  <a:gd name="T68" fmla="*/ 59 w 130"/>
                  <a:gd name="T69" fmla="*/ 26 h 188"/>
                  <a:gd name="T70" fmla="*/ 53 w 130"/>
                  <a:gd name="T71" fmla="*/ 8 h 18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0"/>
                  <a:gd name="T109" fmla="*/ 0 h 188"/>
                  <a:gd name="T110" fmla="*/ 130 w 130"/>
                  <a:gd name="T111" fmla="*/ 188 h 18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0" h="188">
                    <a:moveTo>
                      <a:pt x="51" y="0"/>
                    </a:moveTo>
                    <a:lnTo>
                      <a:pt x="49" y="0"/>
                    </a:lnTo>
                    <a:lnTo>
                      <a:pt x="47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1" y="1"/>
                    </a:lnTo>
                    <a:lnTo>
                      <a:pt x="28" y="1"/>
                    </a:lnTo>
                    <a:lnTo>
                      <a:pt x="23" y="2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5" y="11"/>
                    </a:lnTo>
                    <a:lnTo>
                      <a:pt x="3" y="14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4" y="39"/>
                    </a:lnTo>
                    <a:lnTo>
                      <a:pt x="6" y="47"/>
                    </a:lnTo>
                    <a:lnTo>
                      <a:pt x="10" y="57"/>
                    </a:lnTo>
                    <a:lnTo>
                      <a:pt x="12" y="67"/>
                    </a:lnTo>
                    <a:lnTo>
                      <a:pt x="16" y="78"/>
                    </a:lnTo>
                    <a:lnTo>
                      <a:pt x="21" y="89"/>
                    </a:lnTo>
                    <a:lnTo>
                      <a:pt x="24" y="101"/>
                    </a:lnTo>
                    <a:lnTo>
                      <a:pt x="29" y="113"/>
                    </a:lnTo>
                    <a:lnTo>
                      <a:pt x="34" y="123"/>
                    </a:lnTo>
                    <a:lnTo>
                      <a:pt x="38" y="135"/>
                    </a:lnTo>
                    <a:lnTo>
                      <a:pt x="43" y="146"/>
                    </a:lnTo>
                    <a:lnTo>
                      <a:pt x="48" y="155"/>
                    </a:lnTo>
                    <a:lnTo>
                      <a:pt x="53" y="165"/>
                    </a:lnTo>
                    <a:lnTo>
                      <a:pt x="59" y="173"/>
                    </a:lnTo>
                    <a:lnTo>
                      <a:pt x="63" y="180"/>
                    </a:lnTo>
                    <a:lnTo>
                      <a:pt x="64" y="183"/>
                    </a:lnTo>
                    <a:lnTo>
                      <a:pt x="66" y="184"/>
                    </a:lnTo>
                    <a:lnTo>
                      <a:pt x="67" y="186"/>
                    </a:lnTo>
                    <a:lnTo>
                      <a:pt x="68" y="188"/>
                    </a:lnTo>
                    <a:lnTo>
                      <a:pt x="72" y="186"/>
                    </a:lnTo>
                    <a:lnTo>
                      <a:pt x="76" y="184"/>
                    </a:lnTo>
                    <a:lnTo>
                      <a:pt x="80" y="183"/>
                    </a:lnTo>
                    <a:lnTo>
                      <a:pt x="85" y="180"/>
                    </a:lnTo>
                    <a:lnTo>
                      <a:pt x="91" y="179"/>
                    </a:lnTo>
                    <a:lnTo>
                      <a:pt x="95" y="177"/>
                    </a:lnTo>
                    <a:lnTo>
                      <a:pt x="100" y="174"/>
                    </a:lnTo>
                    <a:lnTo>
                      <a:pt x="105" y="172"/>
                    </a:lnTo>
                    <a:lnTo>
                      <a:pt x="110" y="171"/>
                    </a:lnTo>
                    <a:lnTo>
                      <a:pt x="114" y="169"/>
                    </a:lnTo>
                    <a:lnTo>
                      <a:pt x="119" y="166"/>
                    </a:lnTo>
                    <a:lnTo>
                      <a:pt x="123" y="164"/>
                    </a:lnTo>
                    <a:lnTo>
                      <a:pt x="125" y="163"/>
                    </a:lnTo>
                    <a:lnTo>
                      <a:pt x="127" y="160"/>
                    </a:lnTo>
                    <a:lnTo>
                      <a:pt x="130" y="159"/>
                    </a:lnTo>
                    <a:lnTo>
                      <a:pt x="130" y="158"/>
                    </a:lnTo>
                    <a:lnTo>
                      <a:pt x="125" y="151"/>
                    </a:lnTo>
                    <a:lnTo>
                      <a:pt x="119" y="142"/>
                    </a:lnTo>
                    <a:lnTo>
                      <a:pt x="113" y="134"/>
                    </a:lnTo>
                    <a:lnTo>
                      <a:pt x="107" y="124"/>
                    </a:lnTo>
                    <a:lnTo>
                      <a:pt x="101" y="114"/>
                    </a:lnTo>
                    <a:lnTo>
                      <a:pt x="94" y="103"/>
                    </a:lnTo>
                    <a:lnTo>
                      <a:pt x="88" y="92"/>
                    </a:lnTo>
                    <a:lnTo>
                      <a:pt x="82" y="80"/>
                    </a:lnTo>
                    <a:lnTo>
                      <a:pt x="76" y="69"/>
                    </a:lnTo>
                    <a:lnTo>
                      <a:pt x="72" y="58"/>
                    </a:lnTo>
                    <a:lnTo>
                      <a:pt x="67" y="47"/>
                    </a:lnTo>
                    <a:lnTo>
                      <a:pt x="62" y="36"/>
                    </a:lnTo>
                    <a:lnTo>
                      <a:pt x="59" y="26"/>
                    </a:lnTo>
                    <a:lnTo>
                      <a:pt x="55" y="16"/>
                    </a:lnTo>
                    <a:lnTo>
                      <a:pt x="53" y="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4FC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Freeform 12">
                <a:extLst>
                  <a:ext uri="{FF2B5EF4-FFF2-40B4-BE49-F238E27FC236}">
                    <a16:creationId xmlns:a16="http://schemas.microsoft.com/office/drawing/2014/main" id="{6A1FF8A3-648E-4EF2-A5A8-CF48BDC00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1211"/>
                <a:ext cx="70" cy="154"/>
              </a:xfrm>
              <a:custGeom>
                <a:avLst/>
                <a:gdLst>
                  <a:gd name="T0" fmla="*/ 7 w 70"/>
                  <a:gd name="T1" fmla="*/ 0 h 154"/>
                  <a:gd name="T2" fmla="*/ 7 w 70"/>
                  <a:gd name="T3" fmla="*/ 1 h 154"/>
                  <a:gd name="T4" fmla="*/ 7 w 70"/>
                  <a:gd name="T5" fmla="*/ 1 h 154"/>
                  <a:gd name="T6" fmla="*/ 7 w 70"/>
                  <a:gd name="T7" fmla="*/ 2 h 154"/>
                  <a:gd name="T8" fmla="*/ 7 w 70"/>
                  <a:gd name="T9" fmla="*/ 3 h 154"/>
                  <a:gd name="T10" fmla="*/ 6 w 70"/>
                  <a:gd name="T11" fmla="*/ 6 h 154"/>
                  <a:gd name="T12" fmla="*/ 5 w 70"/>
                  <a:gd name="T13" fmla="*/ 9 h 154"/>
                  <a:gd name="T14" fmla="*/ 3 w 70"/>
                  <a:gd name="T15" fmla="*/ 14 h 154"/>
                  <a:gd name="T16" fmla="*/ 0 w 70"/>
                  <a:gd name="T17" fmla="*/ 19 h 154"/>
                  <a:gd name="T18" fmla="*/ 0 w 70"/>
                  <a:gd name="T19" fmla="*/ 23 h 154"/>
                  <a:gd name="T20" fmla="*/ 0 w 70"/>
                  <a:gd name="T21" fmla="*/ 29 h 154"/>
                  <a:gd name="T22" fmla="*/ 0 w 70"/>
                  <a:gd name="T23" fmla="*/ 37 h 154"/>
                  <a:gd name="T24" fmla="*/ 1 w 70"/>
                  <a:gd name="T25" fmla="*/ 45 h 154"/>
                  <a:gd name="T26" fmla="*/ 4 w 70"/>
                  <a:gd name="T27" fmla="*/ 53 h 154"/>
                  <a:gd name="T28" fmla="*/ 6 w 70"/>
                  <a:gd name="T29" fmla="*/ 64 h 154"/>
                  <a:gd name="T30" fmla="*/ 10 w 70"/>
                  <a:gd name="T31" fmla="*/ 73 h 154"/>
                  <a:gd name="T32" fmla="*/ 12 w 70"/>
                  <a:gd name="T33" fmla="*/ 84 h 154"/>
                  <a:gd name="T34" fmla="*/ 16 w 70"/>
                  <a:gd name="T35" fmla="*/ 94 h 154"/>
                  <a:gd name="T36" fmla="*/ 19 w 70"/>
                  <a:gd name="T37" fmla="*/ 104 h 154"/>
                  <a:gd name="T38" fmla="*/ 23 w 70"/>
                  <a:gd name="T39" fmla="*/ 113 h 154"/>
                  <a:gd name="T40" fmla="*/ 25 w 70"/>
                  <a:gd name="T41" fmla="*/ 121 h 154"/>
                  <a:gd name="T42" fmla="*/ 29 w 70"/>
                  <a:gd name="T43" fmla="*/ 128 h 154"/>
                  <a:gd name="T44" fmla="*/ 31 w 70"/>
                  <a:gd name="T45" fmla="*/ 133 h 154"/>
                  <a:gd name="T46" fmla="*/ 32 w 70"/>
                  <a:gd name="T47" fmla="*/ 138 h 154"/>
                  <a:gd name="T48" fmla="*/ 35 w 70"/>
                  <a:gd name="T49" fmla="*/ 139 h 154"/>
                  <a:gd name="T50" fmla="*/ 36 w 70"/>
                  <a:gd name="T51" fmla="*/ 141 h 154"/>
                  <a:gd name="T52" fmla="*/ 39 w 70"/>
                  <a:gd name="T53" fmla="*/ 143 h 154"/>
                  <a:gd name="T54" fmla="*/ 42 w 70"/>
                  <a:gd name="T55" fmla="*/ 144 h 154"/>
                  <a:gd name="T56" fmla="*/ 47 w 70"/>
                  <a:gd name="T57" fmla="*/ 146 h 154"/>
                  <a:gd name="T58" fmla="*/ 51 w 70"/>
                  <a:gd name="T59" fmla="*/ 148 h 154"/>
                  <a:gd name="T60" fmla="*/ 56 w 70"/>
                  <a:gd name="T61" fmla="*/ 150 h 154"/>
                  <a:gd name="T62" fmla="*/ 62 w 70"/>
                  <a:gd name="T63" fmla="*/ 152 h 154"/>
                  <a:gd name="T64" fmla="*/ 70 w 70"/>
                  <a:gd name="T65" fmla="*/ 154 h 154"/>
                  <a:gd name="T66" fmla="*/ 66 w 70"/>
                  <a:gd name="T67" fmla="*/ 147 h 154"/>
                  <a:gd name="T68" fmla="*/ 60 w 70"/>
                  <a:gd name="T69" fmla="*/ 139 h 154"/>
                  <a:gd name="T70" fmla="*/ 55 w 70"/>
                  <a:gd name="T71" fmla="*/ 129 h 154"/>
                  <a:gd name="T72" fmla="*/ 50 w 70"/>
                  <a:gd name="T73" fmla="*/ 120 h 154"/>
                  <a:gd name="T74" fmla="*/ 45 w 70"/>
                  <a:gd name="T75" fmla="*/ 109 h 154"/>
                  <a:gd name="T76" fmla="*/ 41 w 70"/>
                  <a:gd name="T77" fmla="*/ 97 h 154"/>
                  <a:gd name="T78" fmla="*/ 36 w 70"/>
                  <a:gd name="T79" fmla="*/ 87 h 154"/>
                  <a:gd name="T80" fmla="*/ 31 w 70"/>
                  <a:gd name="T81" fmla="*/ 75 h 154"/>
                  <a:gd name="T82" fmla="*/ 28 w 70"/>
                  <a:gd name="T83" fmla="*/ 63 h 154"/>
                  <a:gd name="T84" fmla="*/ 23 w 70"/>
                  <a:gd name="T85" fmla="*/ 52 h 154"/>
                  <a:gd name="T86" fmla="*/ 19 w 70"/>
                  <a:gd name="T87" fmla="*/ 41 h 154"/>
                  <a:gd name="T88" fmla="*/ 17 w 70"/>
                  <a:gd name="T89" fmla="*/ 31 h 154"/>
                  <a:gd name="T90" fmla="*/ 13 w 70"/>
                  <a:gd name="T91" fmla="*/ 21 h 154"/>
                  <a:gd name="T92" fmla="*/ 11 w 70"/>
                  <a:gd name="T93" fmla="*/ 13 h 154"/>
                  <a:gd name="T94" fmla="*/ 9 w 70"/>
                  <a:gd name="T95" fmla="*/ 6 h 154"/>
                  <a:gd name="T96" fmla="*/ 7 w 70"/>
                  <a:gd name="T97" fmla="*/ 0 h 15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70"/>
                  <a:gd name="T148" fmla="*/ 0 h 154"/>
                  <a:gd name="T149" fmla="*/ 70 w 70"/>
                  <a:gd name="T150" fmla="*/ 154 h 15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70" h="154">
                    <a:moveTo>
                      <a:pt x="7" y="0"/>
                    </a:moveTo>
                    <a:lnTo>
                      <a:pt x="7" y="1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5" y="9"/>
                    </a:lnTo>
                    <a:lnTo>
                      <a:pt x="3" y="14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0" y="37"/>
                    </a:lnTo>
                    <a:lnTo>
                      <a:pt x="1" y="45"/>
                    </a:lnTo>
                    <a:lnTo>
                      <a:pt x="4" y="53"/>
                    </a:lnTo>
                    <a:lnTo>
                      <a:pt x="6" y="64"/>
                    </a:lnTo>
                    <a:lnTo>
                      <a:pt x="10" y="73"/>
                    </a:lnTo>
                    <a:lnTo>
                      <a:pt x="12" y="84"/>
                    </a:lnTo>
                    <a:lnTo>
                      <a:pt x="16" y="94"/>
                    </a:lnTo>
                    <a:lnTo>
                      <a:pt x="19" y="104"/>
                    </a:lnTo>
                    <a:lnTo>
                      <a:pt x="23" y="113"/>
                    </a:lnTo>
                    <a:lnTo>
                      <a:pt x="25" y="121"/>
                    </a:lnTo>
                    <a:lnTo>
                      <a:pt x="29" y="128"/>
                    </a:lnTo>
                    <a:lnTo>
                      <a:pt x="31" y="133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6" y="141"/>
                    </a:lnTo>
                    <a:lnTo>
                      <a:pt x="39" y="143"/>
                    </a:lnTo>
                    <a:lnTo>
                      <a:pt x="42" y="144"/>
                    </a:lnTo>
                    <a:lnTo>
                      <a:pt x="47" y="146"/>
                    </a:lnTo>
                    <a:lnTo>
                      <a:pt x="51" y="148"/>
                    </a:lnTo>
                    <a:lnTo>
                      <a:pt x="56" y="150"/>
                    </a:lnTo>
                    <a:lnTo>
                      <a:pt x="62" y="152"/>
                    </a:lnTo>
                    <a:lnTo>
                      <a:pt x="70" y="154"/>
                    </a:lnTo>
                    <a:lnTo>
                      <a:pt x="66" y="147"/>
                    </a:lnTo>
                    <a:lnTo>
                      <a:pt x="60" y="139"/>
                    </a:lnTo>
                    <a:lnTo>
                      <a:pt x="55" y="129"/>
                    </a:lnTo>
                    <a:lnTo>
                      <a:pt x="50" y="120"/>
                    </a:lnTo>
                    <a:lnTo>
                      <a:pt x="45" y="109"/>
                    </a:lnTo>
                    <a:lnTo>
                      <a:pt x="41" y="97"/>
                    </a:lnTo>
                    <a:lnTo>
                      <a:pt x="36" y="87"/>
                    </a:lnTo>
                    <a:lnTo>
                      <a:pt x="31" y="75"/>
                    </a:lnTo>
                    <a:lnTo>
                      <a:pt x="28" y="63"/>
                    </a:lnTo>
                    <a:lnTo>
                      <a:pt x="23" y="52"/>
                    </a:lnTo>
                    <a:lnTo>
                      <a:pt x="19" y="41"/>
                    </a:lnTo>
                    <a:lnTo>
                      <a:pt x="17" y="31"/>
                    </a:lnTo>
                    <a:lnTo>
                      <a:pt x="13" y="21"/>
                    </a:lnTo>
                    <a:lnTo>
                      <a:pt x="11" y="13"/>
                    </a:lnTo>
                    <a:lnTo>
                      <a:pt x="9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CE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Freeform 13">
                <a:extLst>
                  <a:ext uri="{FF2B5EF4-FFF2-40B4-BE49-F238E27FC236}">
                    <a16:creationId xmlns:a16="http://schemas.microsoft.com/office/drawing/2014/main" id="{4D4552D0-D46F-4805-AED7-6FA16376A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1205"/>
                <a:ext cx="31" cy="34"/>
              </a:xfrm>
              <a:custGeom>
                <a:avLst/>
                <a:gdLst>
                  <a:gd name="T0" fmla="*/ 3 w 31"/>
                  <a:gd name="T1" fmla="*/ 2 h 34"/>
                  <a:gd name="T2" fmla="*/ 2 w 31"/>
                  <a:gd name="T3" fmla="*/ 5 h 34"/>
                  <a:gd name="T4" fmla="*/ 0 w 31"/>
                  <a:gd name="T5" fmla="*/ 7 h 34"/>
                  <a:gd name="T6" fmla="*/ 0 w 31"/>
                  <a:gd name="T7" fmla="*/ 12 h 34"/>
                  <a:gd name="T8" fmla="*/ 0 w 31"/>
                  <a:gd name="T9" fmla="*/ 15 h 34"/>
                  <a:gd name="T10" fmla="*/ 0 w 31"/>
                  <a:gd name="T11" fmla="*/ 20 h 34"/>
                  <a:gd name="T12" fmla="*/ 1 w 31"/>
                  <a:gd name="T13" fmla="*/ 25 h 34"/>
                  <a:gd name="T14" fmla="*/ 3 w 31"/>
                  <a:gd name="T15" fmla="*/ 28 h 34"/>
                  <a:gd name="T16" fmla="*/ 6 w 31"/>
                  <a:gd name="T17" fmla="*/ 32 h 34"/>
                  <a:gd name="T18" fmla="*/ 8 w 31"/>
                  <a:gd name="T19" fmla="*/ 33 h 34"/>
                  <a:gd name="T20" fmla="*/ 10 w 31"/>
                  <a:gd name="T21" fmla="*/ 34 h 34"/>
                  <a:gd name="T22" fmla="*/ 14 w 31"/>
                  <a:gd name="T23" fmla="*/ 34 h 34"/>
                  <a:gd name="T24" fmla="*/ 18 w 31"/>
                  <a:gd name="T25" fmla="*/ 34 h 34"/>
                  <a:gd name="T26" fmla="*/ 21 w 31"/>
                  <a:gd name="T27" fmla="*/ 33 h 34"/>
                  <a:gd name="T28" fmla="*/ 24 w 31"/>
                  <a:gd name="T29" fmla="*/ 31 h 34"/>
                  <a:gd name="T30" fmla="*/ 26 w 31"/>
                  <a:gd name="T31" fmla="*/ 29 h 34"/>
                  <a:gd name="T32" fmla="*/ 28 w 31"/>
                  <a:gd name="T33" fmla="*/ 27 h 34"/>
                  <a:gd name="T34" fmla="*/ 31 w 31"/>
                  <a:gd name="T35" fmla="*/ 22 h 34"/>
                  <a:gd name="T36" fmla="*/ 31 w 31"/>
                  <a:gd name="T37" fmla="*/ 15 h 34"/>
                  <a:gd name="T38" fmla="*/ 29 w 31"/>
                  <a:gd name="T39" fmla="*/ 8 h 34"/>
                  <a:gd name="T40" fmla="*/ 27 w 31"/>
                  <a:gd name="T41" fmla="*/ 5 h 34"/>
                  <a:gd name="T42" fmla="*/ 25 w 31"/>
                  <a:gd name="T43" fmla="*/ 3 h 34"/>
                  <a:gd name="T44" fmla="*/ 22 w 31"/>
                  <a:gd name="T45" fmla="*/ 2 h 34"/>
                  <a:gd name="T46" fmla="*/ 20 w 31"/>
                  <a:gd name="T47" fmla="*/ 2 h 34"/>
                  <a:gd name="T48" fmla="*/ 16 w 31"/>
                  <a:gd name="T49" fmla="*/ 1 h 34"/>
                  <a:gd name="T50" fmla="*/ 13 w 31"/>
                  <a:gd name="T51" fmla="*/ 0 h 34"/>
                  <a:gd name="T52" fmla="*/ 10 w 31"/>
                  <a:gd name="T53" fmla="*/ 0 h 34"/>
                  <a:gd name="T54" fmla="*/ 7 w 31"/>
                  <a:gd name="T55" fmla="*/ 1 h 34"/>
                  <a:gd name="T56" fmla="*/ 3 w 31"/>
                  <a:gd name="T57" fmla="*/ 2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"/>
                  <a:gd name="T88" fmla="*/ 0 h 34"/>
                  <a:gd name="T89" fmla="*/ 31 w 31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" h="34">
                    <a:moveTo>
                      <a:pt x="3" y="2"/>
                    </a:moveTo>
                    <a:lnTo>
                      <a:pt x="2" y="5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5"/>
                    </a:lnTo>
                    <a:lnTo>
                      <a:pt x="3" y="28"/>
                    </a:lnTo>
                    <a:lnTo>
                      <a:pt x="6" y="32"/>
                    </a:lnTo>
                    <a:lnTo>
                      <a:pt x="8" y="33"/>
                    </a:lnTo>
                    <a:lnTo>
                      <a:pt x="10" y="34"/>
                    </a:lnTo>
                    <a:lnTo>
                      <a:pt x="14" y="34"/>
                    </a:lnTo>
                    <a:lnTo>
                      <a:pt x="18" y="34"/>
                    </a:lnTo>
                    <a:lnTo>
                      <a:pt x="21" y="33"/>
                    </a:lnTo>
                    <a:lnTo>
                      <a:pt x="24" y="31"/>
                    </a:lnTo>
                    <a:lnTo>
                      <a:pt x="26" y="29"/>
                    </a:lnTo>
                    <a:lnTo>
                      <a:pt x="28" y="27"/>
                    </a:lnTo>
                    <a:lnTo>
                      <a:pt x="31" y="22"/>
                    </a:lnTo>
                    <a:lnTo>
                      <a:pt x="31" y="15"/>
                    </a:lnTo>
                    <a:lnTo>
                      <a:pt x="29" y="8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6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CE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Freeform 14">
                <a:extLst>
                  <a:ext uri="{FF2B5EF4-FFF2-40B4-BE49-F238E27FC236}">
                    <a16:creationId xmlns:a16="http://schemas.microsoft.com/office/drawing/2014/main" id="{176B7283-5106-4DE8-A989-647101626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05"/>
                <a:ext cx="41" cy="40"/>
              </a:xfrm>
              <a:custGeom>
                <a:avLst/>
                <a:gdLst>
                  <a:gd name="T0" fmla="*/ 5 w 41"/>
                  <a:gd name="T1" fmla="*/ 4 h 40"/>
                  <a:gd name="T2" fmla="*/ 3 w 41"/>
                  <a:gd name="T3" fmla="*/ 7 h 40"/>
                  <a:gd name="T4" fmla="*/ 1 w 41"/>
                  <a:gd name="T5" fmla="*/ 9 h 40"/>
                  <a:gd name="T6" fmla="*/ 0 w 41"/>
                  <a:gd name="T7" fmla="*/ 13 h 40"/>
                  <a:gd name="T8" fmla="*/ 0 w 41"/>
                  <a:gd name="T9" fmla="*/ 15 h 40"/>
                  <a:gd name="T10" fmla="*/ 0 w 41"/>
                  <a:gd name="T11" fmla="*/ 19 h 40"/>
                  <a:gd name="T12" fmla="*/ 0 w 41"/>
                  <a:gd name="T13" fmla="*/ 21 h 40"/>
                  <a:gd name="T14" fmla="*/ 1 w 41"/>
                  <a:gd name="T15" fmla="*/ 25 h 40"/>
                  <a:gd name="T16" fmla="*/ 4 w 41"/>
                  <a:gd name="T17" fmla="*/ 27 h 40"/>
                  <a:gd name="T18" fmla="*/ 6 w 41"/>
                  <a:gd name="T19" fmla="*/ 29 h 40"/>
                  <a:gd name="T20" fmla="*/ 10 w 41"/>
                  <a:gd name="T21" fmla="*/ 33 h 40"/>
                  <a:gd name="T22" fmla="*/ 12 w 41"/>
                  <a:gd name="T23" fmla="*/ 35 h 40"/>
                  <a:gd name="T24" fmla="*/ 16 w 41"/>
                  <a:gd name="T25" fmla="*/ 38 h 40"/>
                  <a:gd name="T26" fmla="*/ 18 w 41"/>
                  <a:gd name="T27" fmla="*/ 39 h 40"/>
                  <a:gd name="T28" fmla="*/ 22 w 41"/>
                  <a:gd name="T29" fmla="*/ 40 h 40"/>
                  <a:gd name="T30" fmla="*/ 24 w 41"/>
                  <a:gd name="T31" fmla="*/ 40 h 40"/>
                  <a:gd name="T32" fmla="*/ 26 w 41"/>
                  <a:gd name="T33" fmla="*/ 40 h 40"/>
                  <a:gd name="T34" fmla="*/ 29 w 41"/>
                  <a:gd name="T35" fmla="*/ 38 h 40"/>
                  <a:gd name="T36" fmla="*/ 32 w 41"/>
                  <a:gd name="T37" fmla="*/ 37 h 40"/>
                  <a:gd name="T38" fmla="*/ 35 w 41"/>
                  <a:gd name="T39" fmla="*/ 35 h 40"/>
                  <a:gd name="T40" fmla="*/ 36 w 41"/>
                  <a:gd name="T41" fmla="*/ 34 h 40"/>
                  <a:gd name="T42" fmla="*/ 38 w 41"/>
                  <a:gd name="T43" fmla="*/ 33 h 40"/>
                  <a:gd name="T44" fmla="*/ 39 w 41"/>
                  <a:gd name="T45" fmla="*/ 31 h 40"/>
                  <a:gd name="T46" fmla="*/ 41 w 41"/>
                  <a:gd name="T47" fmla="*/ 28 h 40"/>
                  <a:gd name="T48" fmla="*/ 41 w 41"/>
                  <a:gd name="T49" fmla="*/ 26 h 40"/>
                  <a:gd name="T50" fmla="*/ 39 w 41"/>
                  <a:gd name="T51" fmla="*/ 22 h 40"/>
                  <a:gd name="T52" fmla="*/ 39 w 41"/>
                  <a:gd name="T53" fmla="*/ 19 h 40"/>
                  <a:gd name="T54" fmla="*/ 37 w 41"/>
                  <a:gd name="T55" fmla="*/ 15 h 40"/>
                  <a:gd name="T56" fmla="*/ 35 w 41"/>
                  <a:gd name="T57" fmla="*/ 12 h 40"/>
                  <a:gd name="T58" fmla="*/ 32 w 41"/>
                  <a:gd name="T59" fmla="*/ 8 h 40"/>
                  <a:gd name="T60" fmla="*/ 30 w 41"/>
                  <a:gd name="T61" fmla="*/ 4 h 40"/>
                  <a:gd name="T62" fmla="*/ 26 w 41"/>
                  <a:gd name="T63" fmla="*/ 2 h 40"/>
                  <a:gd name="T64" fmla="*/ 24 w 41"/>
                  <a:gd name="T65" fmla="*/ 1 h 40"/>
                  <a:gd name="T66" fmla="*/ 22 w 41"/>
                  <a:gd name="T67" fmla="*/ 0 h 40"/>
                  <a:gd name="T68" fmla="*/ 18 w 41"/>
                  <a:gd name="T69" fmla="*/ 0 h 40"/>
                  <a:gd name="T70" fmla="*/ 16 w 41"/>
                  <a:gd name="T71" fmla="*/ 0 h 40"/>
                  <a:gd name="T72" fmla="*/ 13 w 41"/>
                  <a:gd name="T73" fmla="*/ 0 h 40"/>
                  <a:gd name="T74" fmla="*/ 11 w 41"/>
                  <a:gd name="T75" fmla="*/ 1 h 40"/>
                  <a:gd name="T76" fmla="*/ 9 w 41"/>
                  <a:gd name="T77" fmla="*/ 1 h 40"/>
                  <a:gd name="T78" fmla="*/ 6 w 41"/>
                  <a:gd name="T79" fmla="*/ 2 h 40"/>
                  <a:gd name="T80" fmla="*/ 5 w 41"/>
                  <a:gd name="T81" fmla="*/ 4 h 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"/>
                  <a:gd name="T124" fmla="*/ 0 h 40"/>
                  <a:gd name="T125" fmla="*/ 41 w 41"/>
                  <a:gd name="T126" fmla="*/ 40 h 4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" h="40">
                    <a:moveTo>
                      <a:pt x="5" y="4"/>
                    </a:moveTo>
                    <a:lnTo>
                      <a:pt x="3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1" y="25"/>
                    </a:lnTo>
                    <a:lnTo>
                      <a:pt x="4" y="27"/>
                    </a:lnTo>
                    <a:lnTo>
                      <a:pt x="6" y="29"/>
                    </a:lnTo>
                    <a:lnTo>
                      <a:pt x="10" y="33"/>
                    </a:lnTo>
                    <a:lnTo>
                      <a:pt x="12" y="35"/>
                    </a:lnTo>
                    <a:lnTo>
                      <a:pt x="16" y="38"/>
                    </a:lnTo>
                    <a:lnTo>
                      <a:pt x="18" y="39"/>
                    </a:lnTo>
                    <a:lnTo>
                      <a:pt x="22" y="40"/>
                    </a:lnTo>
                    <a:lnTo>
                      <a:pt x="24" y="40"/>
                    </a:lnTo>
                    <a:lnTo>
                      <a:pt x="26" y="40"/>
                    </a:lnTo>
                    <a:lnTo>
                      <a:pt x="29" y="38"/>
                    </a:lnTo>
                    <a:lnTo>
                      <a:pt x="32" y="37"/>
                    </a:lnTo>
                    <a:lnTo>
                      <a:pt x="35" y="35"/>
                    </a:lnTo>
                    <a:lnTo>
                      <a:pt x="36" y="34"/>
                    </a:lnTo>
                    <a:lnTo>
                      <a:pt x="38" y="33"/>
                    </a:lnTo>
                    <a:lnTo>
                      <a:pt x="39" y="31"/>
                    </a:lnTo>
                    <a:lnTo>
                      <a:pt x="41" y="28"/>
                    </a:lnTo>
                    <a:lnTo>
                      <a:pt x="41" y="26"/>
                    </a:lnTo>
                    <a:lnTo>
                      <a:pt x="39" y="22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5" y="12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CCEF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Freeform 15">
                <a:extLst>
                  <a:ext uri="{FF2B5EF4-FFF2-40B4-BE49-F238E27FC236}">
                    <a16:creationId xmlns:a16="http://schemas.microsoft.com/office/drawing/2014/main" id="{C0EA385B-9F5C-4F2A-AB48-588507AF2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201"/>
                <a:ext cx="37" cy="39"/>
              </a:xfrm>
              <a:custGeom>
                <a:avLst/>
                <a:gdLst>
                  <a:gd name="T0" fmla="*/ 19 w 37"/>
                  <a:gd name="T1" fmla="*/ 0 h 39"/>
                  <a:gd name="T2" fmla="*/ 15 w 37"/>
                  <a:gd name="T3" fmla="*/ 0 h 39"/>
                  <a:gd name="T4" fmla="*/ 11 w 37"/>
                  <a:gd name="T5" fmla="*/ 0 h 39"/>
                  <a:gd name="T6" fmla="*/ 7 w 37"/>
                  <a:gd name="T7" fmla="*/ 3 h 39"/>
                  <a:gd name="T8" fmla="*/ 2 w 37"/>
                  <a:gd name="T9" fmla="*/ 6 h 39"/>
                  <a:gd name="T10" fmla="*/ 0 w 37"/>
                  <a:gd name="T11" fmla="*/ 13 h 39"/>
                  <a:gd name="T12" fmla="*/ 0 w 37"/>
                  <a:gd name="T13" fmla="*/ 20 h 39"/>
                  <a:gd name="T14" fmla="*/ 2 w 37"/>
                  <a:gd name="T15" fmla="*/ 28 h 39"/>
                  <a:gd name="T16" fmla="*/ 5 w 37"/>
                  <a:gd name="T17" fmla="*/ 33 h 39"/>
                  <a:gd name="T18" fmla="*/ 8 w 37"/>
                  <a:gd name="T19" fmla="*/ 37 h 39"/>
                  <a:gd name="T20" fmla="*/ 13 w 37"/>
                  <a:gd name="T21" fmla="*/ 39 h 39"/>
                  <a:gd name="T22" fmla="*/ 18 w 37"/>
                  <a:gd name="T23" fmla="*/ 39 h 39"/>
                  <a:gd name="T24" fmla="*/ 25 w 37"/>
                  <a:gd name="T25" fmla="*/ 38 h 39"/>
                  <a:gd name="T26" fmla="*/ 31 w 37"/>
                  <a:gd name="T27" fmla="*/ 33 h 39"/>
                  <a:gd name="T28" fmla="*/ 36 w 37"/>
                  <a:gd name="T29" fmla="*/ 29 h 39"/>
                  <a:gd name="T30" fmla="*/ 37 w 37"/>
                  <a:gd name="T31" fmla="*/ 22 h 39"/>
                  <a:gd name="T32" fmla="*/ 36 w 37"/>
                  <a:gd name="T33" fmla="*/ 17 h 39"/>
                  <a:gd name="T34" fmla="*/ 34 w 37"/>
                  <a:gd name="T35" fmla="*/ 16 h 39"/>
                  <a:gd name="T36" fmla="*/ 33 w 37"/>
                  <a:gd name="T37" fmla="*/ 16 h 39"/>
                  <a:gd name="T38" fmla="*/ 32 w 37"/>
                  <a:gd name="T39" fmla="*/ 18 h 39"/>
                  <a:gd name="T40" fmla="*/ 31 w 37"/>
                  <a:gd name="T41" fmla="*/ 22 h 39"/>
                  <a:gd name="T42" fmla="*/ 30 w 37"/>
                  <a:gd name="T43" fmla="*/ 26 h 39"/>
                  <a:gd name="T44" fmla="*/ 26 w 37"/>
                  <a:gd name="T45" fmla="*/ 30 h 39"/>
                  <a:gd name="T46" fmla="*/ 21 w 37"/>
                  <a:gd name="T47" fmla="*/ 32 h 39"/>
                  <a:gd name="T48" fmla="*/ 14 w 37"/>
                  <a:gd name="T49" fmla="*/ 32 h 39"/>
                  <a:gd name="T50" fmla="*/ 9 w 37"/>
                  <a:gd name="T51" fmla="*/ 29 h 39"/>
                  <a:gd name="T52" fmla="*/ 7 w 37"/>
                  <a:gd name="T53" fmla="*/ 24 h 39"/>
                  <a:gd name="T54" fmla="*/ 5 w 37"/>
                  <a:gd name="T55" fmla="*/ 18 h 39"/>
                  <a:gd name="T56" fmla="*/ 5 w 37"/>
                  <a:gd name="T57" fmla="*/ 13 h 39"/>
                  <a:gd name="T58" fmla="*/ 6 w 37"/>
                  <a:gd name="T59" fmla="*/ 10 h 39"/>
                  <a:gd name="T60" fmla="*/ 8 w 37"/>
                  <a:gd name="T61" fmla="*/ 6 h 39"/>
                  <a:gd name="T62" fmla="*/ 12 w 37"/>
                  <a:gd name="T63" fmla="*/ 5 h 39"/>
                  <a:gd name="T64" fmla="*/ 14 w 37"/>
                  <a:gd name="T65" fmla="*/ 4 h 39"/>
                  <a:gd name="T66" fmla="*/ 17 w 37"/>
                  <a:gd name="T67" fmla="*/ 4 h 39"/>
                  <a:gd name="T68" fmla="*/ 20 w 37"/>
                  <a:gd name="T69" fmla="*/ 4 h 39"/>
                  <a:gd name="T70" fmla="*/ 21 w 37"/>
                  <a:gd name="T71" fmla="*/ 3 h 3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7"/>
                  <a:gd name="T109" fmla="*/ 0 h 39"/>
                  <a:gd name="T110" fmla="*/ 37 w 37"/>
                  <a:gd name="T111" fmla="*/ 39 h 3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7" h="39">
                    <a:moveTo>
                      <a:pt x="20" y="1"/>
                    </a:move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20"/>
                    </a:lnTo>
                    <a:lnTo>
                      <a:pt x="1" y="24"/>
                    </a:lnTo>
                    <a:lnTo>
                      <a:pt x="2" y="28"/>
                    </a:lnTo>
                    <a:lnTo>
                      <a:pt x="4" y="31"/>
                    </a:lnTo>
                    <a:lnTo>
                      <a:pt x="5" y="33"/>
                    </a:lnTo>
                    <a:lnTo>
                      <a:pt x="7" y="35"/>
                    </a:lnTo>
                    <a:lnTo>
                      <a:pt x="8" y="37"/>
                    </a:lnTo>
                    <a:lnTo>
                      <a:pt x="11" y="38"/>
                    </a:lnTo>
                    <a:lnTo>
                      <a:pt x="13" y="39"/>
                    </a:lnTo>
                    <a:lnTo>
                      <a:pt x="15" y="39"/>
                    </a:lnTo>
                    <a:lnTo>
                      <a:pt x="18" y="39"/>
                    </a:lnTo>
                    <a:lnTo>
                      <a:pt x="21" y="39"/>
                    </a:lnTo>
                    <a:lnTo>
                      <a:pt x="25" y="38"/>
                    </a:lnTo>
                    <a:lnTo>
                      <a:pt x="28" y="36"/>
                    </a:lnTo>
                    <a:lnTo>
                      <a:pt x="31" y="33"/>
                    </a:lnTo>
                    <a:lnTo>
                      <a:pt x="33" y="31"/>
                    </a:lnTo>
                    <a:lnTo>
                      <a:pt x="36" y="29"/>
                    </a:lnTo>
                    <a:lnTo>
                      <a:pt x="37" y="25"/>
                    </a:lnTo>
                    <a:lnTo>
                      <a:pt x="37" y="22"/>
                    </a:lnTo>
                    <a:lnTo>
                      <a:pt x="37" y="18"/>
                    </a:lnTo>
                    <a:lnTo>
                      <a:pt x="36" y="17"/>
                    </a:lnTo>
                    <a:lnTo>
                      <a:pt x="34" y="16"/>
                    </a:lnTo>
                    <a:lnTo>
                      <a:pt x="33" y="16"/>
                    </a:lnTo>
                    <a:lnTo>
                      <a:pt x="32" y="17"/>
                    </a:lnTo>
                    <a:lnTo>
                      <a:pt x="32" y="18"/>
                    </a:lnTo>
                    <a:lnTo>
                      <a:pt x="31" y="18"/>
                    </a:lnTo>
                    <a:lnTo>
                      <a:pt x="31" y="22"/>
                    </a:lnTo>
                    <a:lnTo>
                      <a:pt x="31" y="24"/>
                    </a:lnTo>
                    <a:lnTo>
                      <a:pt x="30" y="26"/>
                    </a:lnTo>
                    <a:lnTo>
                      <a:pt x="28" y="29"/>
                    </a:lnTo>
                    <a:lnTo>
                      <a:pt x="26" y="30"/>
                    </a:lnTo>
                    <a:lnTo>
                      <a:pt x="24" y="31"/>
                    </a:lnTo>
                    <a:lnTo>
                      <a:pt x="21" y="32"/>
                    </a:lnTo>
                    <a:lnTo>
                      <a:pt x="18" y="33"/>
                    </a:lnTo>
                    <a:lnTo>
                      <a:pt x="14" y="32"/>
                    </a:lnTo>
                    <a:lnTo>
                      <a:pt x="12" y="31"/>
                    </a:lnTo>
                    <a:lnTo>
                      <a:pt x="9" y="29"/>
                    </a:lnTo>
                    <a:lnTo>
                      <a:pt x="8" y="26"/>
                    </a:lnTo>
                    <a:lnTo>
                      <a:pt x="7" y="24"/>
                    </a:lnTo>
                    <a:lnTo>
                      <a:pt x="6" y="20"/>
                    </a:lnTo>
                    <a:lnTo>
                      <a:pt x="5" y="18"/>
                    </a:lnTo>
                    <a:lnTo>
                      <a:pt x="5" y="14"/>
                    </a:lnTo>
                    <a:lnTo>
                      <a:pt x="5" y="13"/>
                    </a:lnTo>
                    <a:lnTo>
                      <a:pt x="6" y="11"/>
                    </a:lnTo>
                    <a:lnTo>
                      <a:pt x="6" y="10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2" y="5"/>
                    </a:lnTo>
                    <a:lnTo>
                      <a:pt x="13" y="4"/>
                    </a:lnTo>
                    <a:lnTo>
                      <a:pt x="14" y="4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9" y="5"/>
                    </a:lnTo>
                    <a:lnTo>
                      <a:pt x="20" y="4"/>
                    </a:lnTo>
                    <a:lnTo>
                      <a:pt x="21" y="4"/>
                    </a:lnTo>
                    <a:lnTo>
                      <a:pt x="21" y="3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Freeform 16">
                <a:extLst>
                  <a:ext uri="{FF2B5EF4-FFF2-40B4-BE49-F238E27FC236}">
                    <a16:creationId xmlns:a16="http://schemas.microsoft.com/office/drawing/2014/main" id="{C56FF524-73A9-4813-AF55-3BE182842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" y="1302"/>
                <a:ext cx="46" cy="46"/>
              </a:xfrm>
              <a:custGeom>
                <a:avLst/>
                <a:gdLst>
                  <a:gd name="T0" fmla="*/ 9 w 46"/>
                  <a:gd name="T1" fmla="*/ 2 h 46"/>
                  <a:gd name="T2" fmla="*/ 6 w 46"/>
                  <a:gd name="T3" fmla="*/ 5 h 46"/>
                  <a:gd name="T4" fmla="*/ 2 w 46"/>
                  <a:gd name="T5" fmla="*/ 9 h 46"/>
                  <a:gd name="T6" fmla="*/ 0 w 46"/>
                  <a:gd name="T7" fmla="*/ 13 h 46"/>
                  <a:gd name="T8" fmla="*/ 0 w 46"/>
                  <a:gd name="T9" fmla="*/ 19 h 46"/>
                  <a:gd name="T10" fmla="*/ 1 w 46"/>
                  <a:gd name="T11" fmla="*/ 24 h 46"/>
                  <a:gd name="T12" fmla="*/ 2 w 46"/>
                  <a:gd name="T13" fmla="*/ 29 h 46"/>
                  <a:gd name="T14" fmla="*/ 6 w 46"/>
                  <a:gd name="T15" fmla="*/ 34 h 46"/>
                  <a:gd name="T16" fmla="*/ 10 w 46"/>
                  <a:gd name="T17" fmla="*/ 38 h 46"/>
                  <a:gd name="T18" fmla="*/ 16 w 46"/>
                  <a:gd name="T19" fmla="*/ 43 h 46"/>
                  <a:gd name="T20" fmla="*/ 23 w 46"/>
                  <a:gd name="T21" fmla="*/ 46 h 46"/>
                  <a:gd name="T22" fmla="*/ 31 w 46"/>
                  <a:gd name="T23" fmla="*/ 44 h 46"/>
                  <a:gd name="T24" fmla="*/ 35 w 46"/>
                  <a:gd name="T25" fmla="*/ 40 h 46"/>
                  <a:gd name="T26" fmla="*/ 40 w 46"/>
                  <a:gd name="T27" fmla="*/ 36 h 46"/>
                  <a:gd name="T28" fmla="*/ 42 w 46"/>
                  <a:gd name="T29" fmla="*/ 31 h 46"/>
                  <a:gd name="T30" fmla="*/ 45 w 46"/>
                  <a:gd name="T31" fmla="*/ 27 h 46"/>
                  <a:gd name="T32" fmla="*/ 46 w 46"/>
                  <a:gd name="T33" fmla="*/ 23 h 46"/>
                  <a:gd name="T34" fmla="*/ 45 w 46"/>
                  <a:gd name="T35" fmla="*/ 21 h 46"/>
                  <a:gd name="T36" fmla="*/ 42 w 46"/>
                  <a:gd name="T37" fmla="*/ 19 h 46"/>
                  <a:gd name="T38" fmla="*/ 40 w 46"/>
                  <a:gd name="T39" fmla="*/ 21 h 46"/>
                  <a:gd name="T40" fmla="*/ 39 w 46"/>
                  <a:gd name="T41" fmla="*/ 23 h 46"/>
                  <a:gd name="T42" fmla="*/ 39 w 46"/>
                  <a:gd name="T43" fmla="*/ 25 h 46"/>
                  <a:gd name="T44" fmla="*/ 36 w 46"/>
                  <a:gd name="T45" fmla="*/ 30 h 46"/>
                  <a:gd name="T46" fmla="*/ 33 w 46"/>
                  <a:gd name="T47" fmla="*/ 34 h 46"/>
                  <a:gd name="T48" fmla="*/ 25 w 46"/>
                  <a:gd name="T49" fmla="*/ 35 h 46"/>
                  <a:gd name="T50" fmla="*/ 16 w 46"/>
                  <a:gd name="T51" fmla="*/ 32 h 46"/>
                  <a:gd name="T52" fmla="*/ 9 w 46"/>
                  <a:gd name="T53" fmla="*/ 28 h 46"/>
                  <a:gd name="T54" fmla="*/ 7 w 46"/>
                  <a:gd name="T55" fmla="*/ 19 h 46"/>
                  <a:gd name="T56" fmla="*/ 7 w 46"/>
                  <a:gd name="T57" fmla="*/ 12 h 46"/>
                  <a:gd name="T58" fmla="*/ 9 w 46"/>
                  <a:gd name="T59" fmla="*/ 9 h 46"/>
                  <a:gd name="T60" fmla="*/ 13 w 46"/>
                  <a:gd name="T61" fmla="*/ 5 h 46"/>
                  <a:gd name="T62" fmla="*/ 16 w 46"/>
                  <a:gd name="T63" fmla="*/ 3 h 46"/>
                  <a:gd name="T64" fmla="*/ 17 w 46"/>
                  <a:gd name="T65" fmla="*/ 2 h 46"/>
                  <a:gd name="T66" fmla="*/ 14 w 46"/>
                  <a:gd name="T67" fmla="*/ 0 h 4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"/>
                  <a:gd name="T103" fmla="*/ 0 h 46"/>
                  <a:gd name="T104" fmla="*/ 46 w 46"/>
                  <a:gd name="T105" fmla="*/ 46 h 4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" h="46">
                    <a:moveTo>
                      <a:pt x="12" y="2"/>
                    </a:moveTo>
                    <a:lnTo>
                      <a:pt x="9" y="2"/>
                    </a:lnTo>
                    <a:lnTo>
                      <a:pt x="8" y="4"/>
                    </a:lnTo>
                    <a:lnTo>
                      <a:pt x="6" y="5"/>
                    </a:lnTo>
                    <a:lnTo>
                      <a:pt x="3" y="7"/>
                    </a:lnTo>
                    <a:lnTo>
                      <a:pt x="2" y="9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4"/>
                    </a:lnTo>
                    <a:lnTo>
                      <a:pt x="2" y="27"/>
                    </a:lnTo>
                    <a:lnTo>
                      <a:pt x="2" y="29"/>
                    </a:lnTo>
                    <a:lnTo>
                      <a:pt x="4" y="31"/>
                    </a:lnTo>
                    <a:lnTo>
                      <a:pt x="6" y="34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3" y="41"/>
                    </a:lnTo>
                    <a:lnTo>
                      <a:pt x="16" y="43"/>
                    </a:lnTo>
                    <a:lnTo>
                      <a:pt x="20" y="44"/>
                    </a:lnTo>
                    <a:lnTo>
                      <a:pt x="23" y="46"/>
                    </a:lnTo>
                    <a:lnTo>
                      <a:pt x="27" y="46"/>
                    </a:lnTo>
                    <a:lnTo>
                      <a:pt x="31" y="44"/>
                    </a:lnTo>
                    <a:lnTo>
                      <a:pt x="34" y="42"/>
                    </a:lnTo>
                    <a:lnTo>
                      <a:pt x="35" y="40"/>
                    </a:lnTo>
                    <a:lnTo>
                      <a:pt x="38" y="38"/>
                    </a:lnTo>
                    <a:lnTo>
                      <a:pt x="40" y="36"/>
                    </a:lnTo>
                    <a:lnTo>
                      <a:pt x="41" y="34"/>
                    </a:lnTo>
                    <a:lnTo>
                      <a:pt x="42" y="31"/>
                    </a:lnTo>
                    <a:lnTo>
                      <a:pt x="44" y="29"/>
                    </a:lnTo>
                    <a:lnTo>
                      <a:pt x="45" y="27"/>
                    </a:lnTo>
                    <a:lnTo>
                      <a:pt x="46" y="24"/>
                    </a:lnTo>
                    <a:lnTo>
                      <a:pt x="46" y="23"/>
                    </a:lnTo>
                    <a:lnTo>
                      <a:pt x="46" y="22"/>
                    </a:lnTo>
                    <a:lnTo>
                      <a:pt x="45" y="21"/>
                    </a:lnTo>
                    <a:lnTo>
                      <a:pt x="44" y="19"/>
                    </a:lnTo>
                    <a:lnTo>
                      <a:pt x="42" y="19"/>
                    </a:lnTo>
                    <a:lnTo>
                      <a:pt x="41" y="21"/>
                    </a:lnTo>
                    <a:lnTo>
                      <a:pt x="40" y="21"/>
                    </a:lnTo>
                    <a:lnTo>
                      <a:pt x="39" y="22"/>
                    </a:lnTo>
                    <a:lnTo>
                      <a:pt x="39" y="23"/>
                    </a:lnTo>
                    <a:lnTo>
                      <a:pt x="39" y="24"/>
                    </a:lnTo>
                    <a:lnTo>
                      <a:pt x="39" y="25"/>
                    </a:lnTo>
                    <a:lnTo>
                      <a:pt x="38" y="28"/>
                    </a:lnTo>
                    <a:lnTo>
                      <a:pt x="36" y="30"/>
                    </a:lnTo>
                    <a:lnTo>
                      <a:pt x="34" y="32"/>
                    </a:lnTo>
                    <a:lnTo>
                      <a:pt x="33" y="34"/>
                    </a:lnTo>
                    <a:lnTo>
                      <a:pt x="29" y="35"/>
                    </a:lnTo>
                    <a:lnTo>
                      <a:pt x="25" y="35"/>
                    </a:lnTo>
                    <a:lnTo>
                      <a:pt x="21" y="35"/>
                    </a:lnTo>
                    <a:lnTo>
                      <a:pt x="16" y="32"/>
                    </a:lnTo>
                    <a:lnTo>
                      <a:pt x="13" y="30"/>
                    </a:lnTo>
                    <a:lnTo>
                      <a:pt x="9" y="28"/>
                    </a:lnTo>
                    <a:lnTo>
                      <a:pt x="7" y="24"/>
                    </a:lnTo>
                    <a:lnTo>
                      <a:pt x="7" y="19"/>
                    </a:lnTo>
                    <a:lnTo>
                      <a:pt x="7" y="15"/>
                    </a:lnTo>
                    <a:lnTo>
                      <a:pt x="7" y="12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Freeform 17">
                <a:extLst>
                  <a:ext uri="{FF2B5EF4-FFF2-40B4-BE49-F238E27FC236}">
                    <a16:creationId xmlns:a16="http://schemas.microsoft.com/office/drawing/2014/main" id="{68A37D63-FA10-4791-9AD4-EB9B06677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1250"/>
                <a:ext cx="11" cy="12"/>
              </a:xfrm>
              <a:custGeom>
                <a:avLst/>
                <a:gdLst>
                  <a:gd name="T0" fmla="*/ 1 w 11"/>
                  <a:gd name="T1" fmla="*/ 11 h 12"/>
                  <a:gd name="T2" fmla="*/ 2 w 11"/>
                  <a:gd name="T3" fmla="*/ 12 h 12"/>
                  <a:gd name="T4" fmla="*/ 3 w 11"/>
                  <a:gd name="T5" fmla="*/ 12 h 12"/>
                  <a:gd name="T6" fmla="*/ 4 w 11"/>
                  <a:gd name="T7" fmla="*/ 12 h 12"/>
                  <a:gd name="T8" fmla="*/ 6 w 11"/>
                  <a:gd name="T9" fmla="*/ 12 h 12"/>
                  <a:gd name="T10" fmla="*/ 6 w 11"/>
                  <a:gd name="T11" fmla="*/ 12 h 12"/>
                  <a:gd name="T12" fmla="*/ 7 w 11"/>
                  <a:gd name="T13" fmla="*/ 12 h 12"/>
                  <a:gd name="T14" fmla="*/ 9 w 11"/>
                  <a:gd name="T15" fmla="*/ 11 h 12"/>
                  <a:gd name="T16" fmla="*/ 10 w 11"/>
                  <a:gd name="T17" fmla="*/ 9 h 12"/>
                  <a:gd name="T18" fmla="*/ 11 w 11"/>
                  <a:gd name="T19" fmla="*/ 9 h 12"/>
                  <a:gd name="T20" fmla="*/ 11 w 11"/>
                  <a:gd name="T21" fmla="*/ 8 h 12"/>
                  <a:gd name="T22" fmla="*/ 11 w 11"/>
                  <a:gd name="T23" fmla="*/ 8 h 12"/>
                  <a:gd name="T24" fmla="*/ 11 w 11"/>
                  <a:gd name="T25" fmla="*/ 7 h 12"/>
                  <a:gd name="T26" fmla="*/ 10 w 11"/>
                  <a:gd name="T27" fmla="*/ 7 h 12"/>
                  <a:gd name="T28" fmla="*/ 10 w 11"/>
                  <a:gd name="T29" fmla="*/ 6 h 12"/>
                  <a:gd name="T30" fmla="*/ 9 w 11"/>
                  <a:gd name="T31" fmla="*/ 6 h 12"/>
                  <a:gd name="T32" fmla="*/ 8 w 11"/>
                  <a:gd name="T33" fmla="*/ 6 h 12"/>
                  <a:gd name="T34" fmla="*/ 8 w 11"/>
                  <a:gd name="T35" fmla="*/ 7 h 12"/>
                  <a:gd name="T36" fmla="*/ 6 w 11"/>
                  <a:gd name="T37" fmla="*/ 7 h 12"/>
                  <a:gd name="T38" fmla="*/ 4 w 11"/>
                  <a:gd name="T39" fmla="*/ 8 h 12"/>
                  <a:gd name="T40" fmla="*/ 4 w 11"/>
                  <a:gd name="T41" fmla="*/ 8 h 12"/>
                  <a:gd name="T42" fmla="*/ 4 w 11"/>
                  <a:gd name="T43" fmla="*/ 7 h 12"/>
                  <a:gd name="T44" fmla="*/ 3 w 11"/>
                  <a:gd name="T45" fmla="*/ 4 h 12"/>
                  <a:gd name="T46" fmla="*/ 2 w 11"/>
                  <a:gd name="T47" fmla="*/ 1 h 12"/>
                  <a:gd name="T48" fmla="*/ 0 w 11"/>
                  <a:gd name="T49" fmla="*/ 0 h 12"/>
                  <a:gd name="T50" fmla="*/ 0 w 11"/>
                  <a:gd name="T51" fmla="*/ 2 h 12"/>
                  <a:gd name="T52" fmla="*/ 0 w 11"/>
                  <a:gd name="T53" fmla="*/ 6 h 12"/>
                  <a:gd name="T54" fmla="*/ 1 w 11"/>
                  <a:gd name="T55" fmla="*/ 9 h 12"/>
                  <a:gd name="T56" fmla="*/ 1 w 11"/>
                  <a:gd name="T57" fmla="*/ 11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1"/>
                  <a:gd name="T88" fmla="*/ 0 h 12"/>
                  <a:gd name="T89" fmla="*/ 11 w 11"/>
                  <a:gd name="T90" fmla="*/ 12 h 1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1" h="12">
                    <a:moveTo>
                      <a:pt x="1" y="11"/>
                    </a:moveTo>
                    <a:lnTo>
                      <a:pt x="2" y="12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9" y="11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0" y="7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Freeform 18">
                <a:extLst>
                  <a:ext uri="{FF2B5EF4-FFF2-40B4-BE49-F238E27FC236}">
                    <a16:creationId xmlns:a16="http://schemas.microsoft.com/office/drawing/2014/main" id="{376E1D17-367E-45B6-B50F-C9B1DF9D5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248"/>
                <a:ext cx="11" cy="9"/>
              </a:xfrm>
              <a:custGeom>
                <a:avLst/>
                <a:gdLst>
                  <a:gd name="T0" fmla="*/ 3 w 11"/>
                  <a:gd name="T1" fmla="*/ 8 h 9"/>
                  <a:gd name="T2" fmla="*/ 3 w 11"/>
                  <a:gd name="T3" fmla="*/ 8 h 9"/>
                  <a:gd name="T4" fmla="*/ 3 w 11"/>
                  <a:gd name="T5" fmla="*/ 9 h 9"/>
                  <a:gd name="T6" fmla="*/ 4 w 11"/>
                  <a:gd name="T7" fmla="*/ 9 h 9"/>
                  <a:gd name="T8" fmla="*/ 4 w 11"/>
                  <a:gd name="T9" fmla="*/ 9 h 9"/>
                  <a:gd name="T10" fmla="*/ 5 w 11"/>
                  <a:gd name="T11" fmla="*/ 9 h 9"/>
                  <a:gd name="T12" fmla="*/ 8 w 11"/>
                  <a:gd name="T13" fmla="*/ 8 h 9"/>
                  <a:gd name="T14" fmla="*/ 9 w 11"/>
                  <a:gd name="T15" fmla="*/ 8 h 9"/>
                  <a:gd name="T16" fmla="*/ 10 w 11"/>
                  <a:gd name="T17" fmla="*/ 8 h 9"/>
                  <a:gd name="T18" fmla="*/ 11 w 11"/>
                  <a:gd name="T19" fmla="*/ 7 h 9"/>
                  <a:gd name="T20" fmla="*/ 11 w 11"/>
                  <a:gd name="T21" fmla="*/ 7 h 9"/>
                  <a:gd name="T22" fmla="*/ 11 w 11"/>
                  <a:gd name="T23" fmla="*/ 6 h 9"/>
                  <a:gd name="T24" fmla="*/ 11 w 11"/>
                  <a:gd name="T25" fmla="*/ 6 h 9"/>
                  <a:gd name="T26" fmla="*/ 9 w 11"/>
                  <a:gd name="T27" fmla="*/ 4 h 9"/>
                  <a:gd name="T28" fmla="*/ 6 w 11"/>
                  <a:gd name="T29" fmla="*/ 4 h 9"/>
                  <a:gd name="T30" fmla="*/ 5 w 11"/>
                  <a:gd name="T31" fmla="*/ 6 h 9"/>
                  <a:gd name="T32" fmla="*/ 4 w 11"/>
                  <a:gd name="T33" fmla="*/ 6 h 9"/>
                  <a:gd name="T34" fmla="*/ 3 w 11"/>
                  <a:gd name="T35" fmla="*/ 4 h 9"/>
                  <a:gd name="T36" fmla="*/ 3 w 11"/>
                  <a:gd name="T37" fmla="*/ 2 h 9"/>
                  <a:gd name="T38" fmla="*/ 2 w 11"/>
                  <a:gd name="T39" fmla="*/ 0 h 9"/>
                  <a:gd name="T40" fmla="*/ 0 w 11"/>
                  <a:gd name="T41" fmla="*/ 0 h 9"/>
                  <a:gd name="T42" fmla="*/ 0 w 11"/>
                  <a:gd name="T43" fmla="*/ 2 h 9"/>
                  <a:gd name="T44" fmla="*/ 0 w 11"/>
                  <a:gd name="T45" fmla="*/ 6 h 9"/>
                  <a:gd name="T46" fmla="*/ 2 w 11"/>
                  <a:gd name="T47" fmla="*/ 7 h 9"/>
                  <a:gd name="T48" fmla="*/ 3 w 11"/>
                  <a:gd name="T49" fmla="*/ 8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"/>
                  <a:gd name="T76" fmla="*/ 0 h 9"/>
                  <a:gd name="T77" fmla="*/ 11 w 11"/>
                  <a:gd name="T78" fmla="*/ 9 h 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" h="9">
                    <a:moveTo>
                      <a:pt x="3" y="8"/>
                    </a:moveTo>
                    <a:lnTo>
                      <a:pt x="3" y="8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8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Freeform 19">
                <a:extLst>
                  <a:ext uri="{FF2B5EF4-FFF2-40B4-BE49-F238E27FC236}">
                    <a16:creationId xmlns:a16="http://schemas.microsoft.com/office/drawing/2014/main" id="{7732A80E-B8E7-4B45-88E8-59B50767F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8" y="1243"/>
                <a:ext cx="11" cy="9"/>
              </a:xfrm>
              <a:custGeom>
                <a:avLst/>
                <a:gdLst>
                  <a:gd name="T0" fmla="*/ 0 w 11"/>
                  <a:gd name="T1" fmla="*/ 7 h 9"/>
                  <a:gd name="T2" fmla="*/ 1 w 11"/>
                  <a:gd name="T3" fmla="*/ 9 h 9"/>
                  <a:gd name="T4" fmla="*/ 4 w 11"/>
                  <a:gd name="T5" fmla="*/ 9 h 9"/>
                  <a:gd name="T6" fmla="*/ 5 w 11"/>
                  <a:gd name="T7" fmla="*/ 9 h 9"/>
                  <a:gd name="T8" fmla="*/ 6 w 11"/>
                  <a:gd name="T9" fmla="*/ 9 h 9"/>
                  <a:gd name="T10" fmla="*/ 7 w 11"/>
                  <a:gd name="T11" fmla="*/ 9 h 9"/>
                  <a:gd name="T12" fmla="*/ 8 w 11"/>
                  <a:gd name="T13" fmla="*/ 8 h 9"/>
                  <a:gd name="T14" fmla="*/ 9 w 11"/>
                  <a:gd name="T15" fmla="*/ 7 h 9"/>
                  <a:gd name="T16" fmla="*/ 11 w 11"/>
                  <a:gd name="T17" fmla="*/ 6 h 9"/>
                  <a:gd name="T18" fmla="*/ 11 w 11"/>
                  <a:gd name="T19" fmla="*/ 6 h 9"/>
                  <a:gd name="T20" fmla="*/ 9 w 11"/>
                  <a:gd name="T21" fmla="*/ 6 h 9"/>
                  <a:gd name="T22" fmla="*/ 9 w 11"/>
                  <a:gd name="T23" fmla="*/ 5 h 9"/>
                  <a:gd name="T24" fmla="*/ 8 w 11"/>
                  <a:gd name="T25" fmla="*/ 5 h 9"/>
                  <a:gd name="T26" fmla="*/ 5 w 11"/>
                  <a:gd name="T27" fmla="*/ 6 h 9"/>
                  <a:gd name="T28" fmla="*/ 4 w 11"/>
                  <a:gd name="T29" fmla="*/ 5 h 9"/>
                  <a:gd name="T30" fmla="*/ 2 w 11"/>
                  <a:gd name="T31" fmla="*/ 2 h 9"/>
                  <a:gd name="T32" fmla="*/ 1 w 11"/>
                  <a:gd name="T33" fmla="*/ 0 h 9"/>
                  <a:gd name="T34" fmla="*/ 0 w 11"/>
                  <a:gd name="T35" fmla="*/ 0 h 9"/>
                  <a:gd name="T36" fmla="*/ 0 w 11"/>
                  <a:gd name="T37" fmla="*/ 2 h 9"/>
                  <a:gd name="T38" fmla="*/ 0 w 11"/>
                  <a:gd name="T39" fmla="*/ 5 h 9"/>
                  <a:gd name="T40" fmla="*/ 0 w 11"/>
                  <a:gd name="T41" fmla="*/ 7 h 9"/>
                  <a:gd name="T42" fmla="*/ 0 w 11"/>
                  <a:gd name="T43" fmla="*/ 7 h 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1"/>
                  <a:gd name="T67" fmla="*/ 0 h 9"/>
                  <a:gd name="T68" fmla="*/ 11 w 11"/>
                  <a:gd name="T69" fmla="*/ 9 h 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1" h="9">
                    <a:moveTo>
                      <a:pt x="0" y="7"/>
                    </a:moveTo>
                    <a:lnTo>
                      <a:pt x="1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8" y="8"/>
                    </a:lnTo>
                    <a:lnTo>
                      <a:pt x="9" y="7"/>
                    </a:lnTo>
                    <a:lnTo>
                      <a:pt x="11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8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Freeform 20">
                <a:extLst>
                  <a:ext uri="{FF2B5EF4-FFF2-40B4-BE49-F238E27FC236}">
                    <a16:creationId xmlns:a16="http://schemas.microsoft.com/office/drawing/2014/main" id="{7A0E9C11-2D9D-4B02-9229-DE64C0EC4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1269"/>
                <a:ext cx="12" cy="8"/>
              </a:xfrm>
              <a:custGeom>
                <a:avLst/>
                <a:gdLst>
                  <a:gd name="T0" fmla="*/ 1 w 12"/>
                  <a:gd name="T1" fmla="*/ 8 h 8"/>
                  <a:gd name="T2" fmla="*/ 2 w 12"/>
                  <a:gd name="T3" fmla="*/ 8 h 8"/>
                  <a:gd name="T4" fmla="*/ 2 w 12"/>
                  <a:gd name="T5" fmla="*/ 8 h 8"/>
                  <a:gd name="T6" fmla="*/ 3 w 12"/>
                  <a:gd name="T7" fmla="*/ 8 h 8"/>
                  <a:gd name="T8" fmla="*/ 3 w 12"/>
                  <a:gd name="T9" fmla="*/ 8 h 8"/>
                  <a:gd name="T10" fmla="*/ 4 w 12"/>
                  <a:gd name="T11" fmla="*/ 8 h 8"/>
                  <a:gd name="T12" fmla="*/ 7 w 12"/>
                  <a:gd name="T13" fmla="*/ 8 h 8"/>
                  <a:gd name="T14" fmla="*/ 8 w 12"/>
                  <a:gd name="T15" fmla="*/ 7 h 8"/>
                  <a:gd name="T16" fmla="*/ 9 w 12"/>
                  <a:gd name="T17" fmla="*/ 7 h 8"/>
                  <a:gd name="T18" fmla="*/ 10 w 12"/>
                  <a:gd name="T19" fmla="*/ 6 h 8"/>
                  <a:gd name="T20" fmla="*/ 10 w 12"/>
                  <a:gd name="T21" fmla="*/ 6 h 8"/>
                  <a:gd name="T22" fmla="*/ 12 w 12"/>
                  <a:gd name="T23" fmla="*/ 5 h 8"/>
                  <a:gd name="T24" fmla="*/ 10 w 12"/>
                  <a:gd name="T25" fmla="*/ 4 h 8"/>
                  <a:gd name="T26" fmla="*/ 10 w 12"/>
                  <a:gd name="T27" fmla="*/ 4 h 8"/>
                  <a:gd name="T28" fmla="*/ 9 w 12"/>
                  <a:gd name="T29" fmla="*/ 4 h 8"/>
                  <a:gd name="T30" fmla="*/ 8 w 12"/>
                  <a:gd name="T31" fmla="*/ 4 h 8"/>
                  <a:gd name="T32" fmla="*/ 7 w 12"/>
                  <a:gd name="T33" fmla="*/ 4 h 8"/>
                  <a:gd name="T34" fmla="*/ 6 w 12"/>
                  <a:gd name="T35" fmla="*/ 4 h 8"/>
                  <a:gd name="T36" fmla="*/ 4 w 12"/>
                  <a:gd name="T37" fmla="*/ 5 h 8"/>
                  <a:gd name="T38" fmla="*/ 3 w 12"/>
                  <a:gd name="T39" fmla="*/ 5 h 8"/>
                  <a:gd name="T40" fmla="*/ 3 w 12"/>
                  <a:gd name="T41" fmla="*/ 5 h 8"/>
                  <a:gd name="T42" fmla="*/ 3 w 12"/>
                  <a:gd name="T43" fmla="*/ 4 h 8"/>
                  <a:gd name="T44" fmla="*/ 2 w 12"/>
                  <a:gd name="T45" fmla="*/ 2 h 8"/>
                  <a:gd name="T46" fmla="*/ 2 w 12"/>
                  <a:gd name="T47" fmla="*/ 1 h 8"/>
                  <a:gd name="T48" fmla="*/ 1 w 12"/>
                  <a:gd name="T49" fmla="*/ 1 h 8"/>
                  <a:gd name="T50" fmla="*/ 1 w 12"/>
                  <a:gd name="T51" fmla="*/ 1 h 8"/>
                  <a:gd name="T52" fmla="*/ 1 w 12"/>
                  <a:gd name="T53" fmla="*/ 0 h 8"/>
                  <a:gd name="T54" fmla="*/ 0 w 12"/>
                  <a:gd name="T55" fmla="*/ 0 h 8"/>
                  <a:gd name="T56" fmla="*/ 0 w 12"/>
                  <a:gd name="T57" fmla="*/ 1 h 8"/>
                  <a:gd name="T58" fmla="*/ 0 w 12"/>
                  <a:gd name="T59" fmla="*/ 2 h 8"/>
                  <a:gd name="T60" fmla="*/ 0 w 12"/>
                  <a:gd name="T61" fmla="*/ 5 h 8"/>
                  <a:gd name="T62" fmla="*/ 1 w 12"/>
                  <a:gd name="T63" fmla="*/ 7 h 8"/>
                  <a:gd name="T64" fmla="*/ 1 w 12"/>
                  <a:gd name="T65" fmla="*/ 8 h 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"/>
                  <a:gd name="T100" fmla="*/ 0 h 8"/>
                  <a:gd name="T101" fmla="*/ 12 w 12"/>
                  <a:gd name="T102" fmla="*/ 8 h 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" h="8">
                    <a:moveTo>
                      <a:pt x="1" y="8"/>
                    </a:moveTo>
                    <a:lnTo>
                      <a:pt x="2" y="8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2" y="5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21">
                <a:extLst>
                  <a:ext uri="{FF2B5EF4-FFF2-40B4-BE49-F238E27FC236}">
                    <a16:creationId xmlns:a16="http://schemas.microsoft.com/office/drawing/2014/main" id="{A0B21B26-CE88-495D-91E2-E171051E7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8" y="1263"/>
                <a:ext cx="9" cy="10"/>
              </a:xfrm>
              <a:custGeom>
                <a:avLst/>
                <a:gdLst>
                  <a:gd name="T0" fmla="*/ 2 w 9"/>
                  <a:gd name="T1" fmla="*/ 10 h 10"/>
                  <a:gd name="T2" fmla="*/ 4 w 9"/>
                  <a:gd name="T3" fmla="*/ 10 h 10"/>
                  <a:gd name="T4" fmla="*/ 5 w 9"/>
                  <a:gd name="T5" fmla="*/ 10 h 10"/>
                  <a:gd name="T6" fmla="*/ 7 w 9"/>
                  <a:gd name="T7" fmla="*/ 10 h 10"/>
                  <a:gd name="T8" fmla="*/ 8 w 9"/>
                  <a:gd name="T9" fmla="*/ 8 h 10"/>
                  <a:gd name="T10" fmla="*/ 9 w 9"/>
                  <a:gd name="T11" fmla="*/ 8 h 10"/>
                  <a:gd name="T12" fmla="*/ 9 w 9"/>
                  <a:gd name="T13" fmla="*/ 8 h 10"/>
                  <a:gd name="T14" fmla="*/ 9 w 9"/>
                  <a:gd name="T15" fmla="*/ 7 h 10"/>
                  <a:gd name="T16" fmla="*/ 9 w 9"/>
                  <a:gd name="T17" fmla="*/ 7 h 10"/>
                  <a:gd name="T18" fmla="*/ 9 w 9"/>
                  <a:gd name="T19" fmla="*/ 6 h 10"/>
                  <a:gd name="T20" fmla="*/ 8 w 9"/>
                  <a:gd name="T21" fmla="*/ 6 h 10"/>
                  <a:gd name="T22" fmla="*/ 8 w 9"/>
                  <a:gd name="T23" fmla="*/ 6 h 10"/>
                  <a:gd name="T24" fmla="*/ 7 w 9"/>
                  <a:gd name="T25" fmla="*/ 6 h 10"/>
                  <a:gd name="T26" fmla="*/ 6 w 9"/>
                  <a:gd name="T27" fmla="*/ 6 h 10"/>
                  <a:gd name="T28" fmla="*/ 5 w 9"/>
                  <a:gd name="T29" fmla="*/ 6 h 10"/>
                  <a:gd name="T30" fmla="*/ 4 w 9"/>
                  <a:gd name="T31" fmla="*/ 6 h 10"/>
                  <a:gd name="T32" fmla="*/ 2 w 9"/>
                  <a:gd name="T33" fmla="*/ 6 h 10"/>
                  <a:gd name="T34" fmla="*/ 2 w 9"/>
                  <a:gd name="T35" fmla="*/ 5 h 10"/>
                  <a:gd name="T36" fmla="*/ 2 w 9"/>
                  <a:gd name="T37" fmla="*/ 4 h 10"/>
                  <a:gd name="T38" fmla="*/ 2 w 9"/>
                  <a:gd name="T39" fmla="*/ 1 h 10"/>
                  <a:gd name="T40" fmla="*/ 0 w 9"/>
                  <a:gd name="T41" fmla="*/ 0 h 10"/>
                  <a:gd name="T42" fmla="*/ 0 w 9"/>
                  <a:gd name="T43" fmla="*/ 2 h 10"/>
                  <a:gd name="T44" fmla="*/ 0 w 9"/>
                  <a:gd name="T45" fmla="*/ 5 h 10"/>
                  <a:gd name="T46" fmla="*/ 0 w 9"/>
                  <a:gd name="T47" fmla="*/ 7 h 10"/>
                  <a:gd name="T48" fmla="*/ 2 w 9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"/>
                  <a:gd name="T76" fmla="*/ 0 h 10"/>
                  <a:gd name="T77" fmla="*/ 9 w 9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" h="10">
                    <a:moveTo>
                      <a:pt x="2" y="10"/>
                    </a:moveTo>
                    <a:lnTo>
                      <a:pt x="4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22">
                <a:extLst>
                  <a:ext uri="{FF2B5EF4-FFF2-40B4-BE49-F238E27FC236}">
                    <a16:creationId xmlns:a16="http://schemas.microsoft.com/office/drawing/2014/main" id="{BCB11288-6D10-45E7-96CA-328EB840C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9" y="1259"/>
                <a:ext cx="9" cy="10"/>
              </a:xfrm>
              <a:custGeom>
                <a:avLst/>
                <a:gdLst>
                  <a:gd name="T0" fmla="*/ 2 w 9"/>
                  <a:gd name="T1" fmla="*/ 10 h 10"/>
                  <a:gd name="T2" fmla="*/ 4 w 9"/>
                  <a:gd name="T3" fmla="*/ 10 h 10"/>
                  <a:gd name="T4" fmla="*/ 7 w 9"/>
                  <a:gd name="T5" fmla="*/ 10 h 10"/>
                  <a:gd name="T6" fmla="*/ 8 w 9"/>
                  <a:gd name="T7" fmla="*/ 9 h 10"/>
                  <a:gd name="T8" fmla="*/ 9 w 9"/>
                  <a:gd name="T9" fmla="*/ 6 h 10"/>
                  <a:gd name="T10" fmla="*/ 9 w 9"/>
                  <a:gd name="T11" fmla="*/ 6 h 10"/>
                  <a:gd name="T12" fmla="*/ 8 w 9"/>
                  <a:gd name="T13" fmla="*/ 5 h 10"/>
                  <a:gd name="T14" fmla="*/ 7 w 9"/>
                  <a:gd name="T15" fmla="*/ 5 h 10"/>
                  <a:gd name="T16" fmla="*/ 7 w 9"/>
                  <a:gd name="T17" fmla="*/ 5 h 10"/>
                  <a:gd name="T18" fmla="*/ 6 w 9"/>
                  <a:gd name="T19" fmla="*/ 6 h 10"/>
                  <a:gd name="T20" fmla="*/ 6 w 9"/>
                  <a:gd name="T21" fmla="*/ 6 h 10"/>
                  <a:gd name="T22" fmla="*/ 4 w 9"/>
                  <a:gd name="T23" fmla="*/ 6 h 10"/>
                  <a:gd name="T24" fmla="*/ 4 w 9"/>
                  <a:gd name="T25" fmla="*/ 8 h 10"/>
                  <a:gd name="T26" fmla="*/ 3 w 9"/>
                  <a:gd name="T27" fmla="*/ 6 h 10"/>
                  <a:gd name="T28" fmla="*/ 2 w 9"/>
                  <a:gd name="T29" fmla="*/ 4 h 10"/>
                  <a:gd name="T30" fmla="*/ 1 w 9"/>
                  <a:gd name="T31" fmla="*/ 2 h 10"/>
                  <a:gd name="T32" fmla="*/ 0 w 9"/>
                  <a:gd name="T33" fmla="*/ 0 h 10"/>
                  <a:gd name="T34" fmla="*/ 0 w 9"/>
                  <a:gd name="T35" fmla="*/ 4 h 10"/>
                  <a:gd name="T36" fmla="*/ 1 w 9"/>
                  <a:gd name="T37" fmla="*/ 6 h 10"/>
                  <a:gd name="T38" fmla="*/ 2 w 9"/>
                  <a:gd name="T39" fmla="*/ 9 h 10"/>
                  <a:gd name="T40" fmla="*/ 2 w 9"/>
                  <a:gd name="T41" fmla="*/ 10 h 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"/>
                  <a:gd name="T64" fmla="*/ 0 h 10"/>
                  <a:gd name="T65" fmla="*/ 9 w 9"/>
                  <a:gd name="T66" fmla="*/ 10 h 1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" h="10">
                    <a:moveTo>
                      <a:pt x="2" y="10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9" y="6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3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9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23">
                <a:extLst>
                  <a:ext uri="{FF2B5EF4-FFF2-40B4-BE49-F238E27FC236}">
                    <a16:creationId xmlns:a16="http://schemas.microsoft.com/office/drawing/2014/main" id="{E289356C-A90F-473E-86B5-C7FA6F63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1286"/>
                <a:ext cx="14" cy="12"/>
              </a:xfrm>
              <a:custGeom>
                <a:avLst/>
                <a:gdLst>
                  <a:gd name="T0" fmla="*/ 6 w 14"/>
                  <a:gd name="T1" fmla="*/ 12 h 12"/>
                  <a:gd name="T2" fmla="*/ 6 w 14"/>
                  <a:gd name="T3" fmla="*/ 12 h 12"/>
                  <a:gd name="T4" fmla="*/ 7 w 14"/>
                  <a:gd name="T5" fmla="*/ 12 h 12"/>
                  <a:gd name="T6" fmla="*/ 8 w 14"/>
                  <a:gd name="T7" fmla="*/ 12 h 12"/>
                  <a:gd name="T8" fmla="*/ 9 w 14"/>
                  <a:gd name="T9" fmla="*/ 12 h 12"/>
                  <a:gd name="T10" fmla="*/ 10 w 14"/>
                  <a:gd name="T11" fmla="*/ 12 h 12"/>
                  <a:gd name="T12" fmla="*/ 12 w 14"/>
                  <a:gd name="T13" fmla="*/ 10 h 12"/>
                  <a:gd name="T14" fmla="*/ 12 w 14"/>
                  <a:gd name="T15" fmla="*/ 10 h 12"/>
                  <a:gd name="T16" fmla="*/ 13 w 14"/>
                  <a:gd name="T17" fmla="*/ 9 h 12"/>
                  <a:gd name="T18" fmla="*/ 13 w 14"/>
                  <a:gd name="T19" fmla="*/ 8 h 12"/>
                  <a:gd name="T20" fmla="*/ 14 w 14"/>
                  <a:gd name="T21" fmla="*/ 8 h 12"/>
                  <a:gd name="T22" fmla="*/ 14 w 14"/>
                  <a:gd name="T23" fmla="*/ 7 h 12"/>
                  <a:gd name="T24" fmla="*/ 13 w 14"/>
                  <a:gd name="T25" fmla="*/ 7 h 12"/>
                  <a:gd name="T26" fmla="*/ 12 w 14"/>
                  <a:gd name="T27" fmla="*/ 6 h 12"/>
                  <a:gd name="T28" fmla="*/ 10 w 14"/>
                  <a:gd name="T29" fmla="*/ 6 h 12"/>
                  <a:gd name="T30" fmla="*/ 9 w 14"/>
                  <a:gd name="T31" fmla="*/ 6 h 12"/>
                  <a:gd name="T32" fmla="*/ 8 w 14"/>
                  <a:gd name="T33" fmla="*/ 6 h 12"/>
                  <a:gd name="T34" fmla="*/ 7 w 14"/>
                  <a:gd name="T35" fmla="*/ 7 h 12"/>
                  <a:gd name="T36" fmla="*/ 6 w 14"/>
                  <a:gd name="T37" fmla="*/ 7 h 12"/>
                  <a:gd name="T38" fmla="*/ 6 w 14"/>
                  <a:gd name="T39" fmla="*/ 8 h 12"/>
                  <a:gd name="T40" fmla="*/ 4 w 14"/>
                  <a:gd name="T41" fmla="*/ 8 h 12"/>
                  <a:gd name="T42" fmla="*/ 4 w 14"/>
                  <a:gd name="T43" fmla="*/ 7 h 12"/>
                  <a:gd name="T44" fmla="*/ 3 w 14"/>
                  <a:gd name="T45" fmla="*/ 3 h 12"/>
                  <a:gd name="T46" fmla="*/ 2 w 14"/>
                  <a:gd name="T47" fmla="*/ 0 h 12"/>
                  <a:gd name="T48" fmla="*/ 1 w 14"/>
                  <a:gd name="T49" fmla="*/ 0 h 12"/>
                  <a:gd name="T50" fmla="*/ 0 w 14"/>
                  <a:gd name="T51" fmla="*/ 2 h 12"/>
                  <a:gd name="T52" fmla="*/ 0 w 14"/>
                  <a:gd name="T53" fmla="*/ 4 h 12"/>
                  <a:gd name="T54" fmla="*/ 1 w 14"/>
                  <a:gd name="T55" fmla="*/ 7 h 12"/>
                  <a:gd name="T56" fmla="*/ 2 w 14"/>
                  <a:gd name="T57" fmla="*/ 8 h 12"/>
                  <a:gd name="T58" fmla="*/ 3 w 14"/>
                  <a:gd name="T59" fmla="*/ 9 h 12"/>
                  <a:gd name="T60" fmla="*/ 4 w 14"/>
                  <a:gd name="T61" fmla="*/ 10 h 12"/>
                  <a:gd name="T62" fmla="*/ 4 w 14"/>
                  <a:gd name="T63" fmla="*/ 12 h 12"/>
                  <a:gd name="T64" fmla="*/ 6 w 14"/>
                  <a:gd name="T65" fmla="*/ 12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4"/>
                  <a:gd name="T100" fmla="*/ 0 h 12"/>
                  <a:gd name="T101" fmla="*/ 14 w 14"/>
                  <a:gd name="T102" fmla="*/ 12 h 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4" h="12">
                    <a:moveTo>
                      <a:pt x="6" y="12"/>
                    </a:moveTo>
                    <a:lnTo>
                      <a:pt x="6" y="12"/>
                    </a:lnTo>
                    <a:lnTo>
                      <a:pt x="7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Freeform 24">
                <a:extLst>
                  <a:ext uri="{FF2B5EF4-FFF2-40B4-BE49-F238E27FC236}">
                    <a16:creationId xmlns:a16="http://schemas.microsoft.com/office/drawing/2014/main" id="{FC3D6566-5F10-4D3F-BB4D-007F689B0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1281"/>
                <a:ext cx="12" cy="11"/>
              </a:xfrm>
              <a:custGeom>
                <a:avLst/>
                <a:gdLst>
                  <a:gd name="T0" fmla="*/ 1 w 12"/>
                  <a:gd name="T1" fmla="*/ 8 h 11"/>
                  <a:gd name="T2" fmla="*/ 2 w 12"/>
                  <a:gd name="T3" fmla="*/ 8 h 11"/>
                  <a:gd name="T4" fmla="*/ 2 w 12"/>
                  <a:gd name="T5" fmla="*/ 9 h 11"/>
                  <a:gd name="T6" fmla="*/ 4 w 12"/>
                  <a:gd name="T7" fmla="*/ 9 h 11"/>
                  <a:gd name="T8" fmla="*/ 4 w 12"/>
                  <a:gd name="T9" fmla="*/ 9 h 11"/>
                  <a:gd name="T10" fmla="*/ 5 w 12"/>
                  <a:gd name="T11" fmla="*/ 11 h 11"/>
                  <a:gd name="T12" fmla="*/ 6 w 12"/>
                  <a:gd name="T13" fmla="*/ 11 h 11"/>
                  <a:gd name="T14" fmla="*/ 7 w 12"/>
                  <a:gd name="T15" fmla="*/ 11 h 11"/>
                  <a:gd name="T16" fmla="*/ 10 w 12"/>
                  <a:gd name="T17" fmla="*/ 11 h 11"/>
                  <a:gd name="T18" fmla="*/ 11 w 12"/>
                  <a:gd name="T19" fmla="*/ 9 h 11"/>
                  <a:gd name="T20" fmla="*/ 11 w 12"/>
                  <a:gd name="T21" fmla="*/ 9 h 11"/>
                  <a:gd name="T22" fmla="*/ 12 w 12"/>
                  <a:gd name="T23" fmla="*/ 8 h 11"/>
                  <a:gd name="T24" fmla="*/ 12 w 12"/>
                  <a:gd name="T25" fmla="*/ 7 h 11"/>
                  <a:gd name="T26" fmla="*/ 12 w 12"/>
                  <a:gd name="T27" fmla="*/ 6 h 11"/>
                  <a:gd name="T28" fmla="*/ 11 w 12"/>
                  <a:gd name="T29" fmla="*/ 5 h 11"/>
                  <a:gd name="T30" fmla="*/ 10 w 12"/>
                  <a:gd name="T31" fmla="*/ 5 h 11"/>
                  <a:gd name="T32" fmla="*/ 7 w 12"/>
                  <a:gd name="T33" fmla="*/ 5 h 11"/>
                  <a:gd name="T34" fmla="*/ 6 w 12"/>
                  <a:gd name="T35" fmla="*/ 5 h 11"/>
                  <a:gd name="T36" fmla="*/ 5 w 12"/>
                  <a:gd name="T37" fmla="*/ 6 h 11"/>
                  <a:gd name="T38" fmla="*/ 4 w 12"/>
                  <a:gd name="T39" fmla="*/ 6 h 11"/>
                  <a:gd name="T40" fmla="*/ 4 w 12"/>
                  <a:gd name="T41" fmla="*/ 6 h 11"/>
                  <a:gd name="T42" fmla="*/ 4 w 12"/>
                  <a:gd name="T43" fmla="*/ 5 h 11"/>
                  <a:gd name="T44" fmla="*/ 2 w 12"/>
                  <a:gd name="T45" fmla="*/ 2 h 11"/>
                  <a:gd name="T46" fmla="*/ 1 w 12"/>
                  <a:gd name="T47" fmla="*/ 0 h 11"/>
                  <a:gd name="T48" fmla="*/ 0 w 12"/>
                  <a:gd name="T49" fmla="*/ 0 h 11"/>
                  <a:gd name="T50" fmla="*/ 0 w 12"/>
                  <a:gd name="T51" fmla="*/ 3 h 11"/>
                  <a:gd name="T52" fmla="*/ 0 w 12"/>
                  <a:gd name="T53" fmla="*/ 6 h 11"/>
                  <a:gd name="T54" fmla="*/ 1 w 12"/>
                  <a:gd name="T55" fmla="*/ 7 h 11"/>
                  <a:gd name="T56" fmla="*/ 1 w 12"/>
                  <a:gd name="T57" fmla="*/ 8 h 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1"/>
                  <a:gd name="T89" fmla="*/ 12 w 12"/>
                  <a:gd name="T90" fmla="*/ 11 h 1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1">
                    <a:moveTo>
                      <a:pt x="1" y="8"/>
                    </a:moveTo>
                    <a:lnTo>
                      <a:pt x="2" y="8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6" y="11"/>
                    </a:lnTo>
                    <a:lnTo>
                      <a:pt x="7" y="11"/>
                    </a:lnTo>
                    <a:lnTo>
                      <a:pt x="10" y="11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1" y="5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Freeform 25">
                <a:extLst>
                  <a:ext uri="{FF2B5EF4-FFF2-40B4-BE49-F238E27FC236}">
                    <a16:creationId xmlns:a16="http://schemas.microsoft.com/office/drawing/2014/main" id="{8B81E8AF-8B5E-41E8-9009-91CDC25D8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279"/>
                <a:ext cx="12" cy="10"/>
              </a:xfrm>
              <a:custGeom>
                <a:avLst/>
                <a:gdLst>
                  <a:gd name="T0" fmla="*/ 0 w 12"/>
                  <a:gd name="T1" fmla="*/ 7 h 10"/>
                  <a:gd name="T2" fmla="*/ 2 w 12"/>
                  <a:gd name="T3" fmla="*/ 7 h 10"/>
                  <a:gd name="T4" fmla="*/ 2 w 12"/>
                  <a:gd name="T5" fmla="*/ 8 h 10"/>
                  <a:gd name="T6" fmla="*/ 3 w 12"/>
                  <a:gd name="T7" fmla="*/ 9 h 10"/>
                  <a:gd name="T8" fmla="*/ 3 w 12"/>
                  <a:gd name="T9" fmla="*/ 9 h 10"/>
                  <a:gd name="T10" fmla="*/ 4 w 12"/>
                  <a:gd name="T11" fmla="*/ 9 h 10"/>
                  <a:gd name="T12" fmla="*/ 5 w 12"/>
                  <a:gd name="T13" fmla="*/ 10 h 10"/>
                  <a:gd name="T14" fmla="*/ 7 w 12"/>
                  <a:gd name="T15" fmla="*/ 10 h 10"/>
                  <a:gd name="T16" fmla="*/ 10 w 12"/>
                  <a:gd name="T17" fmla="*/ 10 h 10"/>
                  <a:gd name="T18" fmla="*/ 11 w 12"/>
                  <a:gd name="T19" fmla="*/ 9 h 10"/>
                  <a:gd name="T20" fmla="*/ 12 w 12"/>
                  <a:gd name="T21" fmla="*/ 9 h 10"/>
                  <a:gd name="T22" fmla="*/ 12 w 12"/>
                  <a:gd name="T23" fmla="*/ 8 h 10"/>
                  <a:gd name="T24" fmla="*/ 12 w 12"/>
                  <a:gd name="T25" fmla="*/ 7 h 10"/>
                  <a:gd name="T26" fmla="*/ 11 w 12"/>
                  <a:gd name="T27" fmla="*/ 5 h 10"/>
                  <a:gd name="T28" fmla="*/ 10 w 12"/>
                  <a:gd name="T29" fmla="*/ 4 h 10"/>
                  <a:gd name="T30" fmla="*/ 9 w 12"/>
                  <a:gd name="T31" fmla="*/ 4 h 10"/>
                  <a:gd name="T32" fmla="*/ 7 w 12"/>
                  <a:gd name="T33" fmla="*/ 4 h 10"/>
                  <a:gd name="T34" fmla="*/ 6 w 12"/>
                  <a:gd name="T35" fmla="*/ 4 h 10"/>
                  <a:gd name="T36" fmla="*/ 5 w 12"/>
                  <a:gd name="T37" fmla="*/ 5 h 10"/>
                  <a:gd name="T38" fmla="*/ 5 w 12"/>
                  <a:gd name="T39" fmla="*/ 5 h 10"/>
                  <a:gd name="T40" fmla="*/ 4 w 12"/>
                  <a:gd name="T41" fmla="*/ 5 h 10"/>
                  <a:gd name="T42" fmla="*/ 4 w 12"/>
                  <a:gd name="T43" fmla="*/ 4 h 10"/>
                  <a:gd name="T44" fmla="*/ 3 w 12"/>
                  <a:gd name="T45" fmla="*/ 2 h 10"/>
                  <a:gd name="T46" fmla="*/ 2 w 12"/>
                  <a:gd name="T47" fmla="*/ 0 h 10"/>
                  <a:gd name="T48" fmla="*/ 0 w 12"/>
                  <a:gd name="T49" fmla="*/ 0 h 10"/>
                  <a:gd name="T50" fmla="*/ 0 w 12"/>
                  <a:gd name="T51" fmla="*/ 2 h 10"/>
                  <a:gd name="T52" fmla="*/ 0 w 12"/>
                  <a:gd name="T53" fmla="*/ 4 h 10"/>
                  <a:gd name="T54" fmla="*/ 0 w 12"/>
                  <a:gd name="T55" fmla="*/ 5 h 10"/>
                  <a:gd name="T56" fmla="*/ 0 w 12"/>
                  <a:gd name="T57" fmla="*/ 7 h 1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10"/>
                  <a:gd name="T89" fmla="*/ 12 w 12"/>
                  <a:gd name="T90" fmla="*/ 10 h 1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10">
                    <a:moveTo>
                      <a:pt x="0" y="7"/>
                    </a:moveTo>
                    <a:lnTo>
                      <a:pt x="2" y="7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10" y="10"/>
                    </a:lnTo>
                    <a:lnTo>
                      <a:pt x="11" y="9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2" y="7"/>
                    </a:lnTo>
                    <a:lnTo>
                      <a:pt x="11" y="5"/>
                    </a:lnTo>
                    <a:lnTo>
                      <a:pt x="10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Freeform 26">
                <a:extLst>
                  <a:ext uri="{FF2B5EF4-FFF2-40B4-BE49-F238E27FC236}">
                    <a16:creationId xmlns:a16="http://schemas.microsoft.com/office/drawing/2014/main" id="{F60263D5-B67C-4F9B-A6A3-8639FEE3B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100"/>
                <a:ext cx="42" cy="48"/>
              </a:xfrm>
              <a:custGeom>
                <a:avLst/>
                <a:gdLst>
                  <a:gd name="T0" fmla="*/ 15 w 42"/>
                  <a:gd name="T1" fmla="*/ 6 h 48"/>
                  <a:gd name="T2" fmla="*/ 11 w 42"/>
                  <a:gd name="T3" fmla="*/ 7 h 48"/>
                  <a:gd name="T4" fmla="*/ 9 w 42"/>
                  <a:gd name="T5" fmla="*/ 10 h 48"/>
                  <a:gd name="T6" fmla="*/ 6 w 42"/>
                  <a:gd name="T7" fmla="*/ 13 h 48"/>
                  <a:gd name="T8" fmla="*/ 4 w 42"/>
                  <a:gd name="T9" fmla="*/ 15 h 48"/>
                  <a:gd name="T10" fmla="*/ 3 w 42"/>
                  <a:gd name="T11" fmla="*/ 19 h 48"/>
                  <a:gd name="T12" fmla="*/ 2 w 42"/>
                  <a:gd name="T13" fmla="*/ 21 h 48"/>
                  <a:gd name="T14" fmla="*/ 0 w 42"/>
                  <a:gd name="T15" fmla="*/ 25 h 48"/>
                  <a:gd name="T16" fmla="*/ 0 w 42"/>
                  <a:gd name="T17" fmla="*/ 29 h 48"/>
                  <a:gd name="T18" fmla="*/ 0 w 42"/>
                  <a:gd name="T19" fmla="*/ 33 h 48"/>
                  <a:gd name="T20" fmla="*/ 3 w 42"/>
                  <a:gd name="T21" fmla="*/ 38 h 48"/>
                  <a:gd name="T22" fmla="*/ 5 w 42"/>
                  <a:gd name="T23" fmla="*/ 42 h 48"/>
                  <a:gd name="T24" fmla="*/ 10 w 42"/>
                  <a:gd name="T25" fmla="*/ 44 h 48"/>
                  <a:gd name="T26" fmla="*/ 13 w 42"/>
                  <a:gd name="T27" fmla="*/ 46 h 48"/>
                  <a:gd name="T28" fmla="*/ 18 w 42"/>
                  <a:gd name="T29" fmla="*/ 48 h 48"/>
                  <a:gd name="T30" fmla="*/ 23 w 42"/>
                  <a:gd name="T31" fmla="*/ 48 h 48"/>
                  <a:gd name="T32" fmla="*/ 28 w 42"/>
                  <a:gd name="T33" fmla="*/ 46 h 48"/>
                  <a:gd name="T34" fmla="*/ 29 w 42"/>
                  <a:gd name="T35" fmla="*/ 46 h 48"/>
                  <a:gd name="T36" fmla="*/ 30 w 42"/>
                  <a:gd name="T37" fmla="*/ 46 h 48"/>
                  <a:gd name="T38" fmla="*/ 30 w 42"/>
                  <a:gd name="T39" fmla="*/ 45 h 48"/>
                  <a:gd name="T40" fmla="*/ 31 w 42"/>
                  <a:gd name="T41" fmla="*/ 44 h 48"/>
                  <a:gd name="T42" fmla="*/ 30 w 42"/>
                  <a:gd name="T43" fmla="*/ 43 h 48"/>
                  <a:gd name="T44" fmla="*/ 29 w 42"/>
                  <a:gd name="T45" fmla="*/ 43 h 48"/>
                  <a:gd name="T46" fmla="*/ 28 w 42"/>
                  <a:gd name="T47" fmla="*/ 42 h 48"/>
                  <a:gd name="T48" fmla="*/ 26 w 42"/>
                  <a:gd name="T49" fmla="*/ 40 h 48"/>
                  <a:gd name="T50" fmla="*/ 24 w 42"/>
                  <a:gd name="T51" fmla="*/ 40 h 48"/>
                  <a:gd name="T52" fmla="*/ 22 w 42"/>
                  <a:gd name="T53" fmla="*/ 39 h 48"/>
                  <a:gd name="T54" fmla="*/ 19 w 42"/>
                  <a:gd name="T55" fmla="*/ 39 h 48"/>
                  <a:gd name="T56" fmla="*/ 17 w 42"/>
                  <a:gd name="T57" fmla="*/ 39 h 48"/>
                  <a:gd name="T58" fmla="*/ 16 w 42"/>
                  <a:gd name="T59" fmla="*/ 38 h 48"/>
                  <a:gd name="T60" fmla="*/ 13 w 42"/>
                  <a:gd name="T61" fmla="*/ 37 h 48"/>
                  <a:gd name="T62" fmla="*/ 11 w 42"/>
                  <a:gd name="T63" fmla="*/ 36 h 48"/>
                  <a:gd name="T64" fmla="*/ 9 w 42"/>
                  <a:gd name="T65" fmla="*/ 35 h 48"/>
                  <a:gd name="T66" fmla="*/ 9 w 42"/>
                  <a:gd name="T67" fmla="*/ 26 h 48"/>
                  <a:gd name="T68" fmla="*/ 10 w 42"/>
                  <a:gd name="T69" fmla="*/ 19 h 48"/>
                  <a:gd name="T70" fmla="*/ 15 w 42"/>
                  <a:gd name="T71" fmla="*/ 14 h 48"/>
                  <a:gd name="T72" fmla="*/ 19 w 42"/>
                  <a:gd name="T73" fmla="*/ 10 h 48"/>
                  <a:gd name="T74" fmla="*/ 25 w 42"/>
                  <a:gd name="T75" fmla="*/ 7 h 48"/>
                  <a:gd name="T76" fmla="*/ 31 w 42"/>
                  <a:gd name="T77" fmla="*/ 4 h 48"/>
                  <a:gd name="T78" fmla="*/ 37 w 42"/>
                  <a:gd name="T79" fmla="*/ 2 h 48"/>
                  <a:gd name="T80" fmla="*/ 42 w 42"/>
                  <a:gd name="T81" fmla="*/ 0 h 48"/>
                  <a:gd name="T82" fmla="*/ 38 w 42"/>
                  <a:gd name="T83" fmla="*/ 0 h 48"/>
                  <a:gd name="T84" fmla="*/ 36 w 42"/>
                  <a:gd name="T85" fmla="*/ 0 h 48"/>
                  <a:gd name="T86" fmla="*/ 32 w 42"/>
                  <a:gd name="T87" fmla="*/ 0 h 48"/>
                  <a:gd name="T88" fmla="*/ 29 w 42"/>
                  <a:gd name="T89" fmla="*/ 0 h 48"/>
                  <a:gd name="T90" fmla="*/ 25 w 42"/>
                  <a:gd name="T91" fmla="*/ 1 h 48"/>
                  <a:gd name="T92" fmla="*/ 22 w 42"/>
                  <a:gd name="T93" fmla="*/ 2 h 48"/>
                  <a:gd name="T94" fmla="*/ 18 w 42"/>
                  <a:gd name="T95" fmla="*/ 5 h 48"/>
                  <a:gd name="T96" fmla="*/ 15 w 42"/>
                  <a:gd name="T97" fmla="*/ 6 h 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2"/>
                  <a:gd name="T148" fmla="*/ 0 h 48"/>
                  <a:gd name="T149" fmla="*/ 42 w 42"/>
                  <a:gd name="T150" fmla="*/ 48 h 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2" h="48">
                    <a:moveTo>
                      <a:pt x="15" y="6"/>
                    </a:moveTo>
                    <a:lnTo>
                      <a:pt x="11" y="7"/>
                    </a:lnTo>
                    <a:lnTo>
                      <a:pt x="9" y="10"/>
                    </a:lnTo>
                    <a:lnTo>
                      <a:pt x="6" y="13"/>
                    </a:lnTo>
                    <a:lnTo>
                      <a:pt x="4" y="15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0" y="25"/>
                    </a:lnTo>
                    <a:lnTo>
                      <a:pt x="0" y="29"/>
                    </a:lnTo>
                    <a:lnTo>
                      <a:pt x="0" y="33"/>
                    </a:lnTo>
                    <a:lnTo>
                      <a:pt x="3" y="38"/>
                    </a:lnTo>
                    <a:lnTo>
                      <a:pt x="5" y="42"/>
                    </a:lnTo>
                    <a:lnTo>
                      <a:pt x="10" y="44"/>
                    </a:lnTo>
                    <a:lnTo>
                      <a:pt x="13" y="46"/>
                    </a:lnTo>
                    <a:lnTo>
                      <a:pt x="18" y="48"/>
                    </a:lnTo>
                    <a:lnTo>
                      <a:pt x="23" y="48"/>
                    </a:lnTo>
                    <a:lnTo>
                      <a:pt x="28" y="46"/>
                    </a:lnTo>
                    <a:lnTo>
                      <a:pt x="29" y="46"/>
                    </a:lnTo>
                    <a:lnTo>
                      <a:pt x="30" y="46"/>
                    </a:lnTo>
                    <a:lnTo>
                      <a:pt x="30" y="45"/>
                    </a:lnTo>
                    <a:lnTo>
                      <a:pt x="31" y="44"/>
                    </a:lnTo>
                    <a:lnTo>
                      <a:pt x="30" y="43"/>
                    </a:lnTo>
                    <a:lnTo>
                      <a:pt x="29" y="43"/>
                    </a:lnTo>
                    <a:lnTo>
                      <a:pt x="28" y="42"/>
                    </a:lnTo>
                    <a:lnTo>
                      <a:pt x="26" y="40"/>
                    </a:lnTo>
                    <a:lnTo>
                      <a:pt x="24" y="40"/>
                    </a:lnTo>
                    <a:lnTo>
                      <a:pt x="22" y="39"/>
                    </a:lnTo>
                    <a:lnTo>
                      <a:pt x="19" y="39"/>
                    </a:lnTo>
                    <a:lnTo>
                      <a:pt x="17" y="39"/>
                    </a:lnTo>
                    <a:lnTo>
                      <a:pt x="16" y="38"/>
                    </a:lnTo>
                    <a:lnTo>
                      <a:pt x="13" y="37"/>
                    </a:lnTo>
                    <a:lnTo>
                      <a:pt x="11" y="36"/>
                    </a:lnTo>
                    <a:lnTo>
                      <a:pt x="9" y="35"/>
                    </a:lnTo>
                    <a:lnTo>
                      <a:pt x="9" y="26"/>
                    </a:lnTo>
                    <a:lnTo>
                      <a:pt x="10" y="19"/>
                    </a:lnTo>
                    <a:lnTo>
                      <a:pt x="15" y="14"/>
                    </a:lnTo>
                    <a:lnTo>
                      <a:pt x="19" y="10"/>
                    </a:lnTo>
                    <a:lnTo>
                      <a:pt x="25" y="7"/>
                    </a:lnTo>
                    <a:lnTo>
                      <a:pt x="31" y="4"/>
                    </a:lnTo>
                    <a:lnTo>
                      <a:pt x="37" y="2"/>
                    </a:lnTo>
                    <a:lnTo>
                      <a:pt x="42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5" y="1"/>
                    </a:lnTo>
                    <a:lnTo>
                      <a:pt x="22" y="2"/>
                    </a:lnTo>
                    <a:lnTo>
                      <a:pt x="18" y="5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Freeform 27">
                <a:extLst>
                  <a:ext uri="{FF2B5EF4-FFF2-40B4-BE49-F238E27FC236}">
                    <a16:creationId xmlns:a16="http://schemas.microsoft.com/office/drawing/2014/main" id="{5E333519-A065-4A1E-81AD-391EC3093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" y="1099"/>
                <a:ext cx="27" cy="37"/>
              </a:xfrm>
              <a:custGeom>
                <a:avLst/>
                <a:gdLst>
                  <a:gd name="T0" fmla="*/ 23 w 27"/>
                  <a:gd name="T1" fmla="*/ 12 h 37"/>
                  <a:gd name="T2" fmla="*/ 24 w 27"/>
                  <a:gd name="T3" fmla="*/ 15 h 37"/>
                  <a:gd name="T4" fmla="*/ 23 w 27"/>
                  <a:gd name="T5" fmla="*/ 19 h 37"/>
                  <a:gd name="T6" fmla="*/ 22 w 27"/>
                  <a:gd name="T7" fmla="*/ 22 h 37"/>
                  <a:gd name="T8" fmla="*/ 19 w 27"/>
                  <a:gd name="T9" fmla="*/ 25 h 37"/>
                  <a:gd name="T10" fmla="*/ 16 w 27"/>
                  <a:gd name="T11" fmla="*/ 27 h 37"/>
                  <a:gd name="T12" fmla="*/ 13 w 27"/>
                  <a:gd name="T13" fmla="*/ 30 h 37"/>
                  <a:gd name="T14" fmla="*/ 10 w 27"/>
                  <a:gd name="T15" fmla="*/ 32 h 37"/>
                  <a:gd name="T16" fmla="*/ 6 w 27"/>
                  <a:gd name="T17" fmla="*/ 33 h 37"/>
                  <a:gd name="T18" fmla="*/ 6 w 27"/>
                  <a:gd name="T19" fmla="*/ 34 h 37"/>
                  <a:gd name="T20" fmla="*/ 6 w 27"/>
                  <a:gd name="T21" fmla="*/ 34 h 37"/>
                  <a:gd name="T22" fmla="*/ 6 w 27"/>
                  <a:gd name="T23" fmla="*/ 36 h 37"/>
                  <a:gd name="T24" fmla="*/ 6 w 27"/>
                  <a:gd name="T25" fmla="*/ 37 h 37"/>
                  <a:gd name="T26" fmla="*/ 6 w 27"/>
                  <a:gd name="T27" fmla="*/ 37 h 37"/>
                  <a:gd name="T28" fmla="*/ 8 w 27"/>
                  <a:gd name="T29" fmla="*/ 37 h 37"/>
                  <a:gd name="T30" fmla="*/ 8 w 27"/>
                  <a:gd name="T31" fmla="*/ 37 h 37"/>
                  <a:gd name="T32" fmla="*/ 9 w 27"/>
                  <a:gd name="T33" fmla="*/ 37 h 37"/>
                  <a:gd name="T34" fmla="*/ 12 w 27"/>
                  <a:gd name="T35" fmla="*/ 34 h 37"/>
                  <a:gd name="T36" fmla="*/ 16 w 27"/>
                  <a:gd name="T37" fmla="*/ 32 h 37"/>
                  <a:gd name="T38" fmla="*/ 19 w 27"/>
                  <a:gd name="T39" fmla="*/ 30 h 37"/>
                  <a:gd name="T40" fmla="*/ 23 w 27"/>
                  <a:gd name="T41" fmla="*/ 27 h 37"/>
                  <a:gd name="T42" fmla="*/ 25 w 27"/>
                  <a:gd name="T43" fmla="*/ 24 h 37"/>
                  <a:gd name="T44" fmla="*/ 27 w 27"/>
                  <a:gd name="T45" fmla="*/ 20 h 37"/>
                  <a:gd name="T46" fmla="*/ 27 w 27"/>
                  <a:gd name="T47" fmla="*/ 15 h 37"/>
                  <a:gd name="T48" fmla="*/ 25 w 27"/>
                  <a:gd name="T49" fmla="*/ 12 h 37"/>
                  <a:gd name="T50" fmla="*/ 24 w 27"/>
                  <a:gd name="T51" fmla="*/ 8 h 37"/>
                  <a:gd name="T52" fmla="*/ 21 w 27"/>
                  <a:gd name="T53" fmla="*/ 5 h 37"/>
                  <a:gd name="T54" fmla="*/ 17 w 27"/>
                  <a:gd name="T55" fmla="*/ 3 h 37"/>
                  <a:gd name="T56" fmla="*/ 12 w 27"/>
                  <a:gd name="T57" fmla="*/ 1 h 37"/>
                  <a:gd name="T58" fmla="*/ 8 w 27"/>
                  <a:gd name="T59" fmla="*/ 0 h 37"/>
                  <a:gd name="T60" fmla="*/ 4 w 27"/>
                  <a:gd name="T61" fmla="*/ 0 h 37"/>
                  <a:gd name="T62" fmla="*/ 2 w 27"/>
                  <a:gd name="T63" fmla="*/ 0 h 37"/>
                  <a:gd name="T64" fmla="*/ 0 w 27"/>
                  <a:gd name="T65" fmla="*/ 1 h 37"/>
                  <a:gd name="T66" fmla="*/ 3 w 27"/>
                  <a:gd name="T67" fmla="*/ 2 h 37"/>
                  <a:gd name="T68" fmla="*/ 6 w 27"/>
                  <a:gd name="T69" fmla="*/ 2 h 37"/>
                  <a:gd name="T70" fmla="*/ 10 w 27"/>
                  <a:gd name="T71" fmla="*/ 3 h 37"/>
                  <a:gd name="T72" fmla="*/ 13 w 27"/>
                  <a:gd name="T73" fmla="*/ 5 h 37"/>
                  <a:gd name="T74" fmla="*/ 16 w 27"/>
                  <a:gd name="T75" fmla="*/ 6 h 37"/>
                  <a:gd name="T76" fmla="*/ 18 w 27"/>
                  <a:gd name="T77" fmla="*/ 7 h 37"/>
                  <a:gd name="T78" fmla="*/ 21 w 27"/>
                  <a:gd name="T79" fmla="*/ 9 h 37"/>
                  <a:gd name="T80" fmla="*/ 23 w 27"/>
                  <a:gd name="T81" fmla="*/ 1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7"/>
                  <a:gd name="T124" fmla="*/ 0 h 37"/>
                  <a:gd name="T125" fmla="*/ 27 w 2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7" h="37">
                    <a:moveTo>
                      <a:pt x="23" y="12"/>
                    </a:moveTo>
                    <a:lnTo>
                      <a:pt x="24" y="15"/>
                    </a:lnTo>
                    <a:lnTo>
                      <a:pt x="23" y="19"/>
                    </a:lnTo>
                    <a:lnTo>
                      <a:pt x="22" y="22"/>
                    </a:lnTo>
                    <a:lnTo>
                      <a:pt x="19" y="25"/>
                    </a:lnTo>
                    <a:lnTo>
                      <a:pt x="16" y="27"/>
                    </a:lnTo>
                    <a:lnTo>
                      <a:pt x="13" y="30"/>
                    </a:lnTo>
                    <a:lnTo>
                      <a:pt x="10" y="32"/>
                    </a:lnTo>
                    <a:lnTo>
                      <a:pt x="6" y="33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8" y="37"/>
                    </a:lnTo>
                    <a:lnTo>
                      <a:pt x="9" y="37"/>
                    </a:lnTo>
                    <a:lnTo>
                      <a:pt x="12" y="34"/>
                    </a:lnTo>
                    <a:lnTo>
                      <a:pt x="16" y="32"/>
                    </a:lnTo>
                    <a:lnTo>
                      <a:pt x="19" y="30"/>
                    </a:lnTo>
                    <a:lnTo>
                      <a:pt x="23" y="27"/>
                    </a:lnTo>
                    <a:lnTo>
                      <a:pt x="25" y="24"/>
                    </a:lnTo>
                    <a:lnTo>
                      <a:pt x="27" y="20"/>
                    </a:lnTo>
                    <a:lnTo>
                      <a:pt x="27" y="15"/>
                    </a:lnTo>
                    <a:lnTo>
                      <a:pt x="25" y="12"/>
                    </a:lnTo>
                    <a:lnTo>
                      <a:pt x="24" y="8"/>
                    </a:lnTo>
                    <a:lnTo>
                      <a:pt x="21" y="5"/>
                    </a:lnTo>
                    <a:lnTo>
                      <a:pt x="17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10" y="3"/>
                    </a:lnTo>
                    <a:lnTo>
                      <a:pt x="13" y="5"/>
                    </a:lnTo>
                    <a:lnTo>
                      <a:pt x="16" y="6"/>
                    </a:lnTo>
                    <a:lnTo>
                      <a:pt x="18" y="7"/>
                    </a:lnTo>
                    <a:lnTo>
                      <a:pt x="21" y="9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Freeform 28">
                <a:extLst>
                  <a:ext uri="{FF2B5EF4-FFF2-40B4-BE49-F238E27FC236}">
                    <a16:creationId xmlns:a16="http://schemas.microsoft.com/office/drawing/2014/main" id="{9D8566D4-38B7-4F5A-8944-3D057C5ED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090"/>
                <a:ext cx="67" cy="78"/>
              </a:xfrm>
              <a:custGeom>
                <a:avLst/>
                <a:gdLst>
                  <a:gd name="T0" fmla="*/ 22 w 67"/>
                  <a:gd name="T1" fmla="*/ 15 h 78"/>
                  <a:gd name="T2" fmla="*/ 12 w 67"/>
                  <a:gd name="T3" fmla="*/ 24 h 78"/>
                  <a:gd name="T4" fmla="*/ 4 w 67"/>
                  <a:gd name="T5" fmla="*/ 35 h 78"/>
                  <a:gd name="T6" fmla="*/ 0 w 67"/>
                  <a:gd name="T7" fmla="*/ 47 h 78"/>
                  <a:gd name="T8" fmla="*/ 1 w 67"/>
                  <a:gd name="T9" fmla="*/ 55 h 78"/>
                  <a:gd name="T10" fmla="*/ 3 w 67"/>
                  <a:gd name="T11" fmla="*/ 59 h 78"/>
                  <a:gd name="T12" fmla="*/ 5 w 67"/>
                  <a:gd name="T13" fmla="*/ 61 h 78"/>
                  <a:gd name="T14" fmla="*/ 7 w 67"/>
                  <a:gd name="T15" fmla="*/ 64 h 78"/>
                  <a:gd name="T16" fmla="*/ 12 w 67"/>
                  <a:gd name="T17" fmla="*/ 67 h 78"/>
                  <a:gd name="T18" fmla="*/ 18 w 67"/>
                  <a:gd name="T19" fmla="*/ 70 h 78"/>
                  <a:gd name="T20" fmla="*/ 25 w 67"/>
                  <a:gd name="T21" fmla="*/ 72 h 78"/>
                  <a:gd name="T22" fmla="*/ 32 w 67"/>
                  <a:gd name="T23" fmla="*/ 74 h 78"/>
                  <a:gd name="T24" fmla="*/ 39 w 67"/>
                  <a:gd name="T25" fmla="*/ 75 h 78"/>
                  <a:gd name="T26" fmla="*/ 45 w 67"/>
                  <a:gd name="T27" fmla="*/ 77 h 78"/>
                  <a:gd name="T28" fmla="*/ 52 w 67"/>
                  <a:gd name="T29" fmla="*/ 78 h 78"/>
                  <a:gd name="T30" fmla="*/ 60 w 67"/>
                  <a:gd name="T31" fmla="*/ 78 h 78"/>
                  <a:gd name="T32" fmla="*/ 64 w 67"/>
                  <a:gd name="T33" fmla="*/ 78 h 78"/>
                  <a:gd name="T34" fmla="*/ 67 w 67"/>
                  <a:gd name="T35" fmla="*/ 77 h 78"/>
                  <a:gd name="T36" fmla="*/ 67 w 67"/>
                  <a:gd name="T37" fmla="*/ 74 h 78"/>
                  <a:gd name="T38" fmla="*/ 66 w 67"/>
                  <a:gd name="T39" fmla="*/ 73 h 78"/>
                  <a:gd name="T40" fmla="*/ 61 w 67"/>
                  <a:gd name="T41" fmla="*/ 72 h 78"/>
                  <a:gd name="T42" fmla="*/ 55 w 67"/>
                  <a:gd name="T43" fmla="*/ 71 h 78"/>
                  <a:gd name="T44" fmla="*/ 48 w 67"/>
                  <a:gd name="T45" fmla="*/ 70 h 78"/>
                  <a:gd name="T46" fmla="*/ 42 w 67"/>
                  <a:gd name="T47" fmla="*/ 68 h 78"/>
                  <a:gd name="T48" fmla="*/ 36 w 67"/>
                  <a:gd name="T49" fmla="*/ 67 h 78"/>
                  <a:gd name="T50" fmla="*/ 29 w 67"/>
                  <a:gd name="T51" fmla="*/ 66 h 78"/>
                  <a:gd name="T52" fmla="*/ 23 w 67"/>
                  <a:gd name="T53" fmla="*/ 64 h 78"/>
                  <a:gd name="T54" fmla="*/ 17 w 67"/>
                  <a:gd name="T55" fmla="*/ 61 h 78"/>
                  <a:gd name="T56" fmla="*/ 12 w 67"/>
                  <a:gd name="T57" fmla="*/ 58 h 78"/>
                  <a:gd name="T58" fmla="*/ 9 w 67"/>
                  <a:gd name="T59" fmla="*/ 54 h 78"/>
                  <a:gd name="T60" fmla="*/ 7 w 67"/>
                  <a:gd name="T61" fmla="*/ 48 h 78"/>
                  <a:gd name="T62" fmla="*/ 9 w 67"/>
                  <a:gd name="T63" fmla="*/ 41 h 78"/>
                  <a:gd name="T64" fmla="*/ 11 w 67"/>
                  <a:gd name="T65" fmla="*/ 35 h 78"/>
                  <a:gd name="T66" fmla="*/ 16 w 67"/>
                  <a:gd name="T67" fmla="*/ 29 h 78"/>
                  <a:gd name="T68" fmla="*/ 20 w 67"/>
                  <a:gd name="T69" fmla="*/ 23 h 78"/>
                  <a:gd name="T70" fmla="*/ 26 w 67"/>
                  <a:gd name="T71" fmla="*/ 17 h 78"/>
                  <a:gd name="T72" fmla="*/ 32 w 67"/>
                  <a:gd name="T73" fmla="*/ 12 h 78"/>
                  <a:gd name="T74" fmla="*/ 41 w 67"/>
                  <a:gd name="T75" fmla="*/ 8 h 78"/>
                  <a:gd name="T76" fmla="*/ 49 w 67"/>
                  <a:gd name="T77" fmla="*/ 4 h 78"/>
                  <a:gd name="T78" fmla="*/ 55 w 67"/>
                  <a:gd name="T79" fmla="*/ 2 h 78"/>
                  <a:gd name="T80" fmla="*/ 54 w 67"/>
                  <a:gd name="T81" fmla="*/ 0 h 78"/>
                  <a:gd name="T82" fmla="*/ 47 w 67"/>
                  <a:gd name="T83" fmla="*/ 0 h 78"/>
                  <a:gd name="T84" fmla="*/ 37 w 67"/>
                  <a:gd name="T85" fmla="*/ 4 h 78"/>
                  <a:gd name="T86" fmla="*/ 30 w 67"/>
                  <a:gd name="T87" fmla="*/ 8 h 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7"/>
                  <a:gd name="T133" fmla="*/ 0 h 78"/>
                  <a:gd name="T134" fmla="*/ 67 w 67"/>
                  <a:gd name="T135" fmla="*/ 78 h 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7" h="78">
                    <a:moveTo>
                      <a:pt x="26" y="10"/>
                    </a:moveTo>
                    <a:lnTo>
                      <a:pt x="22" y="15"/>
                    </a:lnTo>
                    <a:lnTo>
                      <a:pt x="16" y="18"/>
                    </a:lnTo>
                    <a:lnTo>
                      <a:pt x="12" y="24"/>
                    </a:lnTo>
                    <a:lnTo>
                      <a:pt x="7" y="29"/>
                    </a:lnTo>
                    <a:lnTo>
                      <a:pt x="4" y="35"/>
                    </a:lnTo>
                    <a:lnTo>
                      <a:pt x="1" y="40"/>
                    </a:lnTo>
                    <a:lnTo>
                      <a:pt x="0" y="47"/>
                    </a:lnTo>
                    <a:lnTo>
                      <a:pt x="0" y="53"/>
                    </a:lnTo>
                    <a:lnTo>
                      <a:pt x="1" y="55"/>
                    </a:lnTo>
                    <a:lnTo>
                      <a:pt x="1" y="56"/>
                    </a:lnTo>
                    <a:lnTo>
                      <a:pt x="3" y="59"/>
                    </a:lnTo>
                    <a:lnTo>
                      <a:pt x="4" y="60"/>
                    </a:lnTo>
                    <a:lnTo>
                      <a:pt x="5" y="61"/>
                    </a:lnTo>
                    <a:lnTo>
                      <a:pt x="6" y="62"/>
                    </a:lnTo>
                    <a:lnTo>
                      <a:pt x="7" y="64"/>
                    </a:lnTo>
                    <a:lnTo>
                      <a:pt x="9" y="65"/>
                    </a:lnTo>
                    <a:lnTo>
                      <a:pt x="12" y="67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9" y="73"/>
                    </a:lnTo>
                    <a:lnTo>
                      <a:pt x="32" y="74"/>
                    </a:lnTo>
                    <a:lnTo>
                      <a:pt x="35" y="75"/>
                    </a:lnTo>
                    <a:lnTo>
                      <a:pt x="39" y="75"/>
                    </a:lnTo>
                    <a:lnTo>
                      <a:pt x="42" y="77"/>
                    </a:lnTo>
                    <a:lnTo>
                      <a:pt x="45" y="77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3" y="78"/>
                    </a:lnTo>
                    <a:lnTo>
                      <a:pt x="64" y="78"/>
                    </a:lnTo>
                    <a:lnTo>
                      <a:pt x="66" y="78"/>
                    </a:lnTo>
                    <a:lnTo>
                      <a:pt x="67" y="77"/>
                    </a:lnTo>
                    <a:lnTo>
                      <a:pt x="67" y="75"/>
                    </a:lnTo>
                    <a:lnTo>
                      <a:pt x="67" y="74"/>
                    </a:lnTo>
                    <a:lnTo>
                      <a:pt x="67" y="73"/>
                    </a:lnTo>
                    <a:lnTo>
                      <a:pt x="66" y="73"/>
                    </a:lnTo>
                    <a:lnTo>
                      <a:pt x="64" y="72"/>
                    </a:lnTo>
                    <a:lnTo>
                      <a:pt x="61" y="72"/>
                    </a:lnTo>
                    <a:lnTo>
                      <a:pt x="58" y="71"/>
                    </a:lnTo>
                    <a:lnTo>
                      <a:pt x="55" y="71"/>
                    </a:lnTo>
                    <a:lnTo>
                      <a:pt x="51" y="70"/>
                    </a:lnTo>
                    <a:lnTo>
                      <a:pt x="48" y="70"/>
                    </a:lnTo>
                    <a:lnTo>
                      <a:pt x="45" y="70"/>
                    </a:lnTo>
                    <a:lnTo>
                      <a:pt x="42" y="68"/>
                    </a:lnTo>
                    <a:lnTo>
                      <a:pt x="38" y="68"/>
                    </a:lnTo>
                    <a:lnTo>
                      <a:pt x="36" y="67"/>
                    </a:lnTo>
                    <a:lnTo>
                      <a:pt x="32" y="67"/>
                    </a:lnTo>
                    <a:lnTo>
                      <a:pt x="29" y="66"/>
                    </a:lnTo>
                    <a:lnTo>
                      <a:pt x="26" y="65"/>
                    </a:lnTo>
                    <a:lnTo>
                      <a:pt x="23" y="64"/>
                    </a:lnTo>
                    <a:lnTo>
                      <a:pt x="20" y="62"/>
                    </a:lnTo>
                    <a:lnTo>
                      <a:pt x="17" y="61"/>
                    </a:lnTo>
                    <a:lnTo>
                      <a:pt x="14" y="60"/>
                    </a:lnTo>
                    <a:lnTo>
                      <a:pt x="12" y="58"/>
                    </a:lnTo>
                    <a:lnTo>
                      <a:pt x="10" y="56"/>
                    </a:lnTo>
                    <a:lnTo>
                      <a:pt x="9" y="54"/>
                    </a:lnTo>
                    <a:lnTo>
                      <a:pt x="7" y="50"/>
                    </a:lnTo>
                    <a:lnTo>
                      <a:pt x="7" y="48"/>
                    </a:lnTo>
                    <a:lnTo>
                      <a:pt x="7" y="45"/>
                    </a:lnTo>
                    <a:lnTo>
                      <a:pt x="9" y="41"/>
                    </a:lnTo>
                    <a:lnTo>
                      <a:pt x="10" y="39"/>
                    </a:lnTo>
                    <a:lnTo>
                      <a:pt x="11" y="35"/>
                    </a:lnTo>
                    <a:lnTo>
                      <a:pt x="13" y="31"/>
                    </a:lnTo>
                    <a:lnTo>
                      <a:pt x="16" y="29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3" y="20"/>
                    </a:lnTo>
                    <a:lnTo>
                      <a:pt x="26" y="17"/>
                    </a:lnTo>
                    <a:lnTo>
                      <a:pt x="29" y="15"/>
                    </a:lnTo>
                    <a:lnTo>
                      <a:pt x="32" y="12"/>
                    </a:lnTo>
                    <a:lnTo>
                      <a:pt x="36" y="10"/>
                    </a:lnTo>
                    <a:lnTo>
                      <a:pt x="41" y="8"/>
                    </a:lnTo>
                    <a:lnTo>
                      <a:pt x="45" y="6"/>
                    </a:lnTo>
                    <a:lnTo>
                      <a:pt x="49" y="4"/>
                    </a:lnTo>
                    <a:lnTo>
                      <a:pt x="52" y="3"/>
                    </a:lnTo>
                    <a:lnTo>
                      <a:pt x="55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3" y="5"/>
                    </a:lnTo>
                    <a:lnTo>
                      <a:pt x="30" y="8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Freeform 29">
                <a:extLst>
                  <a:ext uri="{FF2B5EF4-FFF2-40B4-BE49-F238E27FC236}">
                    <a16:creationId xmlns:a16="http://schemas.microsoft.com/office/drawing/2014/main" id="{120A0AB9-51A4-42F8-8C67-0609B8B7ED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5" y="1087"/>
                <a:ext cx="58" cy="52"/>
              </a:xfrm>
              <a:custGeom>
                <a:avLst/>
                <a:gdLst>
                  <a:gd name="T0" fmla="*/ 49 w 58"/>
                  <a:gd name="T1" fmla="*/ 17 h 52"/>
                  <a:gd name="T2" fmla="*/ 51 w 58"/>
                  <a:gd name="T3" fmla="*/ 19 h 52"/>
                  <a:gd name="T4" fmla="*/ 52 w 58"/>
                  <a:gd name="T5" fmla="*/ 23 h 52"/>
                  <a:gd name="T6" fmla="*/ 53 w 58"/>
                  <a:gd name="T7" fmla="*/ 26 h 52"/>
                  <a:gd name="T8" fmla="*/ 53 w 58"/>
                  <a:gd name="T9" fmla="*/ 30 h 52"/>
                  <a:gd name="T10" fmla="*/ 53 w 58"/>
                  <a:gd name="T11" fmla="*/ 33 h 52"/>
                  <a:gd name="T12" fmla="*/ 52 w 58"/>
                  <a:gd name="T13" fmla="*/ 36 h 52"/>
                  <a:gd name="T14" fmla="*/ 50 w 58"/>
                  <a:gd name="T15" fmla="*/ 38 h 52"/>
                  <a:gd name="T16" fmla="*/ 49 w 58"/>
                  <a:gd name="T17" fmla="*/ 40 h 52"/>
                  <a:gd name="T18" fmla="*/ 46 w 58"/>
                  <a:gd name="T19" fmla="*/ 43 h 52"/>
                  <a:gd name="T20" fmla="*/ 44 w 58"/>
                  <a:gd name="T21" fmla="*/ 44 h 52"/>
                  <a:gd name="T22" fmla="*/ 42 w 58"/>
                  <a:gd name="T23" fmla="*/ 46 h 52"/>
                  <a:gd name="T24" fmla="*/ 40 w 58"/>
                  <a:gd name="T25" fmla="*/ 49 h 52"/>
                  <a:gd name="T26" fmla="*/ 39 w 58"/>
                  <a:gd name="T27" fmla="*/ 50 h 52"/>
                  <a:gd name="T28" fmla="*/ 39 w 58"/>
                  <a:gd name="T29" fmla="*/ 50 h 52"/>
                  <a:gd name="T30" fmla="*/ 39 w 58"/>
                  <a:gd name="T31" fmla="*/ 51 h 52"/>
                  <a:gd name="T32" fmla="*/ 40 w 58"/>
                  <a:gd name="T33" fmla="*/ 51 h 52"/>
                  <a:gd name="T34" fmla="*/ 40 w 58"/>
                  <a:gd name="T35" fmla="*/ 52 h 52"/>
                  <a:gd name="T36" fmla="*/ 42 w 58"/>
                  <a:gd name="T37" fmla="*/ 52 h 52"/>
                  <a:gd name="T38" fmla="*/ 43 w 58"/>
                  <a:gd name="T39" fmla="*/ 52 h 52"/>
                  <a:gd name="T40" fmla="*/ 43 w 58"/>
                  <a:gd name="T41" fmla="*/ 51 h 52"/>
                  <a:gd name="T42" fmla="*/ 48 w 58"/>
                  <a:gd name="T43" fmla="*/ 49 h 52"/>
                  <a:gd name="T44" fmla="*/ 52 w 58"/>
                  <a:gd name="T45" fmla="*/ 44 h 52"/>
                  <a:gd name="T46" fmla="*/ 55 w 58"/>
                  <a:gd name="T47" fmla="*/ 40 h 52"/>
                  <a:gd name="T48" fmla="*/ 57 w 58"/>
                  <a:gd name="T49" fmla="*/ 34 h 52"/>
                  <a:gd name="T50" fmla="*/ 58 w 58"/>
                  <a:gd name="T51" fmla="*/ 30 h 52"/>
                  <a:gd name="T52" fmla="*/ 58 w 58"/>
                  <a:gd name="T53" fmla="*/ 24 h 52"/>
                  <a:gd name="T54" fmla="*/ 56 w 58"/>
                  <a:gd name="T55" fmla="*/ 19 h 52"/>
                  <a:gd name="T56" fmla="*/ 52 w 58"/>
                  <a:gd name="T57" fmla="*/ 14 h 52"/>
                  <a:gd name="T58" fmla="*/ 49 w 58"/>
                  <a:gd name="T59" fmla="*/ 12 h 52"/>
                  <a:gd name="T60" fmla="*/ 45 w 58"/>
                  <a:gd name="T61" fmla="*/ 11 h 52"/>
                  <a:gd name="T62" fmla="*/ 42 w 58"/>
                  <a:gd name="T63" fmla="*/ 8 h 52"/>
                  <a:gd name="T64" fmla="*/ 38 w 58"/>
                  <a:gd name="T65" fmla="*/ 7 h 52"/>
                  <a:gd name="T66" fmla="*/ 33 w 58"/>
                  <a:gd name="T67" fmla="*/ 5 h 52"/>
                  <a:gd name="T68" fmla="*/ 30 w 58"/>
                  <a:gd name="T69" fmla="*/ 3 h 52"/>
                  <a:gd name="T70" fmla="*/ 25 w 58"/>
                  <a:gd name="T71" fmla="*/ 3 h 52"/>
                  <a:gd name="T72" fmla="*/ 21 w 58"/>
                  <a:gd name="T73" fmla="*/ 2 h 52"/>
                  <a:gd name="T74" fmla="*/ 17 w 58"/>
                  <a:gd name="T75" fmla="*/ 1 h 52"/>
                  <a:gd name="T76" fmla="*/ 13 w 58"/>
                  <a:gd name="T77" fmla="*/ 1 h 52"/>
                  <a:gd name="T78" fmla="*/ 10 w 58"/>
                  <a:gd name="T79" fmla="*/ 0 h 52"/>
                  <a:gd name="T80" fmla="*/ 7 w 58"/>
                  <a:gd name="T81" fmla="*/ 0 h 52"/>
                  <a:gd name="T82" fmla="*/ 5 w 58"/>
                  <a:gd name="T83" fmla="*/ 0 h 52"/>
                  <a:gd name="T84" fmla="*/ 2 w 58"/>
                  <a:gd name="T85" fmla="*/ 0 h 52"/>
                  <a:gd name="T86" fmla="*/ 1 w 58"/>
                  <a:gd name="T87" fmla="*/ 1 h 52"/>
                  <a:gd name="T88" fmla="*/ 0 w 58"/>
                  <a:gd name="T89" fmla="*/ 1 h 52"/>
                  <a:gd name="T90" fmla="*/ 2 w 58"/>
                  <a:gd name="T91" fmla="*/ 2 h 52"/>
                  <a:gd name="T92" fmla="*/ 5 w 58"/>
                  <a:gd name="T93" fmla="*/ 2 h 52"/>
                  <a:gd name="T94" fmla="*/ 7 w 58"/>
                  <a:gd name="T95" fmla="*/ 2 h 52"/>
                  <a:gd name="T96" fmla="*/ 11 w 58"/>
                  <a:gd name="T97" fmla="*/ 3 h 52"/>
                  <a:gd name="T98" fmla="*/ 13 w 58"/>
                  <a:gd name="T99" fmla="*/ 3 h 52"/>
                  <a:gd name="T100" fmla="*/ 17 w 58"/>
                  <a:gd name="T101" fmla="*/ 5 h 52"/>
                  <a:gd name="T102" fmla="*/ 20 w 58"/>
                  <a:gd name="T103" fmla="*/ 5 h 52"/>
                  <a:gd name="T104" fmla="*/ 24 w 58"/>
                  <a:gd name="T105" fmla="*/ 6 h 52"/>
                  <a:gd name="T106" fmla="*/ 26 w 58"/>
                  <a:gd name="T107" fmla="*/ 7 h 52"/>
                  <a:gd name="T108" fmla="*/ 30 w 58"/>
                  <a:gd name="T109" fmla="*/ 7 h 52"/>
                  <a:gd name="T110" fmla="*/ 33 w 58"/>
                  <a:gd name="T111" fmla="*/ 8 h 52"/>
                  <a:gd name="T112" fmla="*/ 37 w 58"/>
                  <a:gd name="T113" fmla="*/ 9 h 52"/>
                  <a:gd name="T114" fmla="*/ 39 w 58"/>
                  <a:gd name="T115" fmla="*/ 11 h 52"/>
                  <a:gd name="T116" fmla="*/ 43 w 58"/>
                  <a:gd name="T117" fmla="*/ 13 h 52"/>
                  <a:gd name="T118" fmla="*/ 45 w 58"/>
                  <a:gd name="T119" fmla="*/ 14 h 52"/>
                  <a:gd name="T120" fmla="*/ 49 w 58"/>
                  <a:gd name="T121" fmla="*/ 17 h 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8"/>
                  <a:gd name="T184" fmla="*/ 0 h 52"/>
                  <a:gd name="T185" fmla="*/ 58 w 58"/>
                  <a:gd name="T186" fmla="*/ 52 h 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8" h="52">
                    <a:moveTo>
                      <a:pt x="49" y="17"/>
                    </a:moveTo>
                    <a:lnTo>
                      <a:pt x="51" y="19"/>
                    </a:lnTo>
                    <a:lnTo>
                      <a:pt x="52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53" y="33"/>
                    </a:lnTo>
                    <a:lnTo>
                      <a:pt x="52" y="36"/>
                    </a:lnTo>
                    <a:lnTo>
                      <a:pt x="50" y="38"/>
                    </a:lnTo>
                    <a:lnTo>
                      <a:pt x="49" y="40"/>
                    </a:lnTo>
                    <a:lnTo>
                      <a:pt x="46" y="43"/>
                    </a:lnTo>
                    <a:lnTo>
                      <a:pt x="44" y="44"/>
                    </a:lnTo>
                    <a:lnTo>
                      <a:pt x="42" y="46"/>
                    </a:lnTo>
                    <a:lnTo>
                      <a:pt x="40" y="49"/>
                    </a:lnTo>
                    <a:lnTo>
                      <a:pt x="39" y="50"/>
                    </a:lnTo>
                    <a:lnTo>
                      <a:pt x="39" y="51"/>
                    </a:lnTo>
                    <a:lnTo>
                      <a:pt x="40" y="51"/>
                    </a:lnTo>
                    <a:lnTo>
                      <a:pt x="40" y="52"/>
                    </a:lnTo>
                    <a:lnTo>
                      <a:pt x="42" y="52"/>
                    </a:lnTo>
                    <a:lnTo>
                      <a:pt x="43" y="52"/>
                    </a:lnTo>
                    <a:lnTo>
                      <a:pt x="43" y="51"/>
                    </a:lnTo>
                    <a:lnTo>
                      <a:pt x="48" y="49"/>
                    </a:lnTo>
                    <a:lnTo>
                      <a:pt x="52" y="44"/>
                    </a:lnTo>
                    <a:lnTo>
                      <a:pt x="55" y="40"/>
                    </a:lnTo>
                    <a:lnTo>
                      <a:pt x="57" y="34"/>
                    </a:lnTo>
                    <a:lnTo>
                      <a:pt x="58" y="30"/>
                    </a:lnTo>
                    <a:lnTo>
                      <a:pt x="58" y="24"/>
                    </a:lnTo>
                    <a:lnTo>
                      <a:pt x="56" y="19"/>
                    </a:lnTo>
                    <a:lnTo>
                      <a:pt x="52" y="14"/>
                    </a:lnTo>
                    <a:lnTo>
                      <a:pt x="49" y="12"/>
                    </a:lnTo>
                    <a:lnTo>
                      <a:pt x="45" y="11"/>
                    </a:lnTo>
                    <a:lnTo>
                      <a:pt x="42" y="8"/>
                    </a:lnTo>
                    <a:lnTo>
                      <a:pt x="38" y="7"/>
                    </a:lnTo>
                    <a:lnTo>
                      <a:pt x="33" y="5"/>
                    </a:lnTo>
                    <a:lnTo>
                      <a:pt x="30" y="3"/>
                    </a:lnTo>
                    <a:lnTo>
                      <a:pt x="25" y="3"/>
                    </a:lnTo>
                    <a:lnTo>
                      <a:pt x="21" y="2"/>
                    </a:lnTo>
                    <a:lnTo>
                      <a:pt x="17" y="1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4" y="6"/>
                    </a:lnTo>
                    <a:lnTo>
                      <a:pt x="26" y="7"/>
                    </a:lnTo>
                    <a:lnTo>
                      <a:pt x="30" y="7"/>
                    </a:lnTo>
                    <a:lnTo>
                      <a:pt x="33" y="8"/>
                    </a:lnTo>
                    <a:lnTo>
                      <a:pt x="37" y="9"/>
                    </a:lnTo>
                    <a:lnTo>
                      <a:pt x="39" y="11"/>
                    </a:lnTo>
                    <a:lnTo>
                      <a:pt x="43" y="13"/>
                    </a:lnTo>
                    <a:lnTo>
                      <a:pt x="45" y="14"/>
                    </a:lnTo>
                    <a:lnTo>
                      <a:pt x="49" y="1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Freeform 30">
                <a:extLst>
                  <a:ext uri="{FF2B5EF4-FFF2-40B4-BE49-F238E27FC236}">
                    <a16:creationId xmlns:a16="http://schemas.microsoft.com/office/drawing/2014/main" id="{1CD29A1D-2729-4C9D-9D1A-0707546DD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112"/>
                <a:ext cx="24" cy="49"/>
              </a:xfrm>
              <a:custGeom>
                <a:avLst/>
                <a:gdLst>
                  <a:gd name="T0" fmla="*/ 0 w 24"/>
                  <a:gd name="T1" fmla="*/ 26 h 49"/>
                  <a:gd name="T2" fmla="*/ 0 w 24"/>
                  <a:gd name="T3" fmla="*/ 30 h 49"/>
                  <a:gd name="T4" fmla="*/ 1 w 24"/>
                  <a:gd name="T5" fmla="*/ 34 h 49"/>
                  <a:gd name="T6" fmla="*/ 3 w 24"/>
                  <a:gd name="T7" fmla="*/ 38 h 49"/>
                  <a:gd name="T8" fmla="*/ 5 w 24"/>
                  <a:gd name="T9" fmla="*/ 40 h 49"/>
                  <a:gd name="T10" fmla="*/ 9 w 24"/>
                  <a:gd name="T11" fmla="*/ 43 h 49"/>
                  <a:gd name="T12" fmla="*/ 12 w 24"/>
                  <a:gd name="T13" fmla="*/ 45 h 49"/>
                  <a:gd name="T14" fmla="*/ 16 w 24"/>
                  <a:gd name="T15" fmla="*/ 48 h 49"/>
                  <a:gd name="T16" fmla="*/ 19 w 24"/>
                  <a:gd name="T17" fmla="*/ 49 h 49"/>
                  <a:gd name="T18" fmla="*/ 20 w 24"/>
                  <a:gd name="T19" fmla="*/ 49 h 49"/>
                  <a:gd name="T20" fmla="*/ 22 w 24"/>
                  <a:gd name="T21" fmla="*/ 48 h 49"/>
                  <a:gd name="T22" fmla="*/ 23 w 24"/>
                  <a:gd name="T23" fmla="*/ 48 h 49"/>
                  <a:gd name="T24" fmla="*/ 23 w 24"/>
                  <a:gd name="T25" fmla="*/ 46 h 49"/>
                  <a:gd name="T26" fmla="*/ 23 w 24"/>
                  <a:gd name="T27" fmla="*/ 45 h 49"/>
                  <a:gd name="T28" fmla="*/ 23 w 24"/>
                  <a:gd name="T29" fmla="*/ 44 h 49"/>
                  <a:gd name="T30" fmla="*/ 22 w 24"/>
                  <a:gd name="T31" fmla="*/ 43 h 49"/>
                  <a:gd name="T32" fmla="*/ 20 w 24"/>
                  <a:gd name="T33" fmla="*/ 43 h 49"/>
                  <a:gd name="T34" fmla="*/ 17 w 24"/>
                  <a:gd name="T35" fmla="*/ 42 h 49"/>
                  <a:gd name="T36" fmla="*/ 13 w 24"/>
                  <a:gd name="T37" fmla="*/ 39 h 49"/>
                  <a:gd name="T38" fmla="*/ 11 w 24"/>
                  <a:gd name="T39" fmla="*/ 37 h 49"/>
                  <a:gd name="T40" fmla="*/ 9 w 24"/>
                  <a:gd name="T41" fmla="*/ 33 h 49"/>
                  <a:gd name="T42" fmla="*/ 7 w 24"/>
                  <a:gd name="T43" fmla="*/ 30 h 49"/>
                  <a:gd name="T44" fmla="*/ 6 w 24"/>
                  <a:gd name="T45" fmla="*/ 26 h 49"/>
                  <a:gd name="T46" fmla="*/ 6 w 24"/>
                  <a:gd name="T47" fmla="*/ 23 h 49"/>
                  <a:gd name="T48" fmla="*/ 7 w 24"/>
                  <a:gd name="T49" fmla="*/ 18 h 49"/>
                  <a:gd name="T50" fmla="*/ 9 w 24"/>
                  <a:gd name="T51" fmla="*/ 15 h 49"/>
                  <a:gd name="T52" fmla="*/ 11 w 24"/>
                  <a:gd name="T53" fmla="*/ 12 h 49"/>
                  <a:gd name="T54" fmla="*/ 13 w 24"/>
                  <a:gd name="T55" fmla="*/ 9 h 49"/>
                  <a:gd name="T56" fmla="*/ 16 w 24"/>
                  <a:gd name="T57" fmla="*/ 7 h 49"/>
                  <a:gd name="T58" fmla="*/ 18 w 24"/>
                  <a:gd name="T59" fmla="*/ 5 h 49"/>
                  <a:gd name="T60" fmla="*/ 20 w 24"/>
                  <a:gd name="T61" fmla="*/ 3 h 49"/>
                  <a:gd name="T62" fmla="*/ 22 w 24"/>
                  <a:gd name="T63" fmla="*/ 1 h 49"/>
                  <a:gd name="T64" fmla="*/ 24 w 24"/>
                  <a:gd name="T65" fmla="*/ 0 h 49"/>
                  <a:gd name="T66" fmla="*/ 22 w 24"/>
                  <a:gd name="T67" fmla="*/ 0 h 49"/>
                  <a:gd name="T68" fmla="*/ 19 w 24"/>
                  <a:gd name="T69" fmla="*/ 1 h 49"/>
                  <a:gd name="T70" fmla="*/ 16 w 24"/>
                  <a:gd name="T71" fmla="*/ 3 h 49"/>
                  <a:gd name="T72" fmla="*/ 12 w 24"/>
                  <a:gd name="T73" fmla="*/ 7 h 49"/>
                  <a:gd name="T74" fmla="*/ 7 w 24"/>
                  <a:gd name="T75" fmla="*/ 12 h 49"/>
                  <a:gd name="T76" fmla="*/ 4 w 24"/>
                  <a:gd name="T77" fmla="*/ 17 h 49"/>
                  <a:gd name="T78" fmla="*/ 1 w 24"/>
                  <a:gd name="T79" fmla="*/ 21 h 49"/>
                  <a:gd name="T80" fmla="*/ 0 w 24"/>
                  <a:gd name="T81" fmla="*/ 26 h 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"/>
                  <a:gd name="T124" fmla="*/ 0 h 49"/>
                  <a:gd name="T125" fmla="*/ 24 w 24"/>
                  <a:gd name="T126" fmla="*/ 49 h 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" h="49">
                    <a:moveTo>
                      <a:pt x="0" y="26"/>
                    </a:moveTo>
                    <a:lnTo>
                      <a:pt x="0" y="30"/>
                    </a:lnTo>
                    <a:lnTo>
                      <a:pt x="1" y="34"/>
                    </a:lnTo>
                    <a:lnTo>
                      <a:pt x="3" y="38"/>
                    </a:lnTo>
                    <a:lnTo>
                      <a:pt x="5" y="40"/>
                    </a:lnTo>
                    <a:lnTo>
                      <a:pt x="9" y="43"/>
                    </a:lnTo>
                    <a:lnTo>
                      <a:pt x="12" y="45"/>
                    </a:lnTo>
                    <a:lnTo>
                      <a:pt x="16" y="48"/>
                    </a:lnTo>
                    <a:lnTo>
                      <a:pt x="19" y="49"/>
                    </a:lnTo>
                    <a:lnTo>
                      <a:pt x="20" y="49"/>
                    </a:lnTo>
                    <a:lnTo>
                      <a:pt x="22" y="48"/>
                    </a:lnTo>
                    <a:lnTo>
                      <a:pt x="23" y="48"/>
                    </a:lnTo>
                    <a:lnTo>
                      <a:pt x="23" y="46"/>
                    </a:lnTo>
                    <a:lnTo>
                      <a:pt x="23" y="45"/>
                    </a:lnTo>
                    <a:lnTo>
                      <a:pt x="23" y="44"/>
                    </a:lnTo>
                    <a:lnTo>
                      <a:pt x="22" y="43"/>
                    </a:lnTo>
                    <a:lnTo>
                      <a:pt x="20" y="43"/>
                    </a:lnTo>
                    <a:lnTo>
                      <a:pt x="17" y="42"/>
                    </a:lnTo>
                    <a:lnTo>
                      <a:pt x="13" y="39"/>
                    </a:lnTo>
                    <a:lnTo>
                      <a:pt x="11" y="37"/>
                    </a:lnTo>
                    <a:lnTo>
                      <a:pt x="9" y="33"/>
                    </a:lnTo>
                    <a:lnTo>
                      <a:pt x="7" y="30"/>
                    </a:lnTo>
                    <a:lnTo>
                      <a:pt x="6" y="26"/>
                    </a:lnTo>
                    <a:lnTo>
                      <a:pt x="6" y="23"/>
                    </a:lnTo>
                    <a:lnTo>
                      <a:pt x="7" y="18"/>
                    </a:lnTo>
                    <a:lnTo>
                      <a:pt x="9" y="15"/>
                    </a:lnTo>
                    <a:lnTo>
                      <a:pt x="11" y="12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5"/>
                    </a:lnTo>
                    <a:lnTo>
                      <a:pt x="20" y="3"/>
                    </a:lnTo>
                    <a:lnTo>
                      <a:pt x="22" y="1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9" y="1"/>
                    </a:lnTo>
                    <a:lnTo>
                      <a:pt x="16" y="3"/>
                    </a:lnTo>
                    <a:lnTo>
                      <a:pt x="12" y="7"/>
                    </a:lnTo>
                    <a:lnTo>
                      <a:pt x="7" y="12"/>
                    </a:lnTo>
                    <a:lnTo>
                      <a:pt x="4" y="17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Freeform 31">
                <a:extLst>
                  <a:ext uri="{FF2B5EF4-FFF2-40B4-BE49-F238E27FC236}">
                    <a16:creationId xmlns:a16="http://schemas.microsoft.com/office/drawing/2014/main" id="{9A8E5FDD-ED80-4AAB-AE17-1B34F6D5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1083"/>
                <a:ext cx="51" cy="65"/>
              </a:xfrm>
              <a:custGeom>
                <a:avLst/>
                <a:gdLst>
                  <a:gd name="T0" fmla="*/ 42 w 51"/>
                  <a:gd name="T1" fmla="*/ 27 h 65"/>
                  <a:gd name="T2" fmla="*/ 46 w 51"/>
                  <a:gd name="T3" fmla="*/ 30 h 65"/>
                  <a:gd name="T4" fmla="*/ 47 w 51"/>
                  <a:gd name="T5" fmla="*/ 35 h 65"/>
                  <a:gd name="T6" fmla="*/ 46 w 51"/>
                  <a:gd name="T7" fmla="*/ 40 h 65"/>
                  <a:gd name="T8" fmla="*/ 43 w 51"/>
                  <a:gd name="T9" fmla="*/ 44 h 65"/>
                  <a:gd name="T10" fmla="*/ 39 w 51"/>
                  <a:gd name="T11" fmla="*/ 48 h 65"/>
                  <a:gd name="T12" fmla="*/ 34 w 51"/>
                  <a:gd name="T13" fmla="*/ 52 h 65"/>
                  <a:gd name="T14" fmla="*/ 29 w 51"/>
                  <a:gd name="T15" fmla="*/ 55 h 65"/>
                  <a:gd name="T16" fmla="*/ 27 w 51"/>
                  <a:gd name="T17" fmla="*/ 59 h 65"/>
                  <a:gd name="T18" fmla="*/ 26 w 51"/>
                  <a:gd name="T19" fmla="*/ 60 h 65"/>
                  <a:gd name="T20" fmla="*/ 24 w 51"/>
                  <a:gd name="T21" fmla="*/ 62 h 65"/>
                  <a:gd name="T22" fmla="*/ 26 w 51"/>
                  <a:gd name="T23" fmla="*/ 63 h 65"/>
                  <a:gd name="T24" fmla="*/ 27 w 51"/>
                  <a:gd name="T25" fmla="*/ 65 h 65"/>
                  <a:gd name="T26" fmla="*/ 29 w 51"/>
                  <a:gd name="T27" fmla="*/ 65 h 65"/>
                  <a:gd name="T28" fmla="*/ 32 w 51"/>
                  <a:gd name="T29" fmla="*/ 61 h 65"/>
                  <a:gd name="T30" fmla="*/ 38 w 51"/>
                  <a:gd name="T31" fmla="*/ 56 h 65"/>
                  <a:gd name="T32" fmla="*/ 42 w 51"/>
                  <a:gd name="T33" fmla="*/ 52 h 65"/>
                  <a:gd name="T34" fmla="*/ 48 w 51"/>
                  <a:gd name="T35" fmla="*/ 47 h 65"/>
                  <a:gd name="T36" fmla="*/ 51 w 51"/>
                  <a:gd name="T37" fmla="*/ 40 h 65"/>
                  <a:gd name="T38" fmla="*/ 51 w 51"/>
                  <a:gd name="T39" fmla="*/ 32 h 65"/>
                  <a:gd name="T40" fmla="*/ 47 w 51"/>
                  <a:gd name="T41" fmla="*/ 25 h 65"/>
                  <a:gd name="T42" fmla="*/ 41 w 51"/>
                  <a:gd name="T43" fmla="*/ 21 h 65"/>
                  <a:gd name="T44" fmla="*/ 36 w 51"/>
                  <a:gd name="T45" fmla="*/ 16 h 65"/>
                  <a:gd name="T46" fmla="*/ 32 w 51"/>
                  <a:gd name="T47" fmla="*/ 13 h 65"/>
                  <a:gd name="T48" fmla="*/ 26 w 51"/>
                  <a:gd name="T49" fmla="*/ 10 h 65"/>
                  <a:gd name="T50" fmla="*/ 21 w 51"/>
                  <a:gd name="T51" fmla="*/ 6 h 65"/>
                  <a:gd name="T52" fmla="*/ 15 w 51"/>
                  <a:gd name="T53" fmla="*/ 4 h 65"/>
                  <a:gd name="T54" fmla="*/ 10 w 51"/>
                  <a:gd name="T55" fmla="*/ 3 h 65"/>
                  <a:gd name="T56" fmla="*/ 5 w 51"/>
                  <a:gd name="T57" fmla="*/ 2 h 65"/>
                  <a:gd name="T58" fmla="*/ 2 w 51"/>
                  <a:gd name="T59" fmla="*/ 2 h 65"/>
                  <a:gd name="T60" fmla="*/ 2 w 51"/>
                  <a:gd name="T61" fmla="*/ 2 h 65"/>
                  <a:gd name="T62" fmla="*/ 5 w 51"/>
                  <a:gd name="T63" fmla="*/ 4 h 65"/>
                  <a:gd name="T64" fmla="*/ 10 w 51"/>
                  <a:gd name="T65" fmla="*/ 6 h 65"/>
                  <a:gd name="T66" fmla="*/ 16 w 51"/>
                  <a:gd name="T67" fmla="*/ 9 h 65"/>
                  <a:gd name="T68" fmla="*/ 22 w 51"/>
                  <a:gd name="T69" fmla="*/ 11 h 65"/>
                  <a:gd name="T70" fmla="*/ 28 w 51"/>
                  <a:gd name="T71" fmla="*/ 15 h 65"/>
                  <a:gd name="T72" fmla="*/ 34 w 51"/>
                  <a:gd name="T73" fmla="*/ 19 h 65"/>
                  <a:gd name="T74" fmla="*/ 39 w 51"/>
                  <a:gd name="T75" fmla="*/ 23 h 6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1"/>
                  <a:gd name="T115" fmla="*/ 0 h 65"/>
                  <a:gd name="T116" fmla="*/ 51 w 51"/>
                  <a:gd name="T117" fmla="*/ 65 h 6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1" h="65">
                    <a:moveTo>
                      <a:pt x="41" y="25"/>
                    </a:moveTo>
                    <a:lnTo>
                      <a:pt x="42" y="27"/>
                    </a:lnTo>
                    <a:lnTo>
                      <a:pt x="45" y="29"/>
                    </a:lnTo>
                    <a:lnTo>
                      <a:pt x="46" y="30"/>
                    </a:lnTo>
                    <a:lnTo>
                      <a:pt x="46" y="32"/>
                    </a:lnTo>
                    <a:lnTo>
                      <a:pt x="47" y="35"/>
                    </a:lnTo>
                    <a:lnTo>
                      <a:pt x="47" y="37"/>
                    </a:lnTo>
                    <a:lnTo>
                      <a:pt x="46" y="40"/>
                    </a:lnTo>
                    <a:lnTo>
                      <a:pt x="45" y="42"/>
                    </a:lnTo>
                    <a:lnTo>
                      <a:pt x="43" y="44"/>
                    </a:lnTo>
                    <a:lnTo>
                      <a:pt x="41" y="47"/>
                    </a:lnTo>
                    <a:lnTo>
                      <a:pt x="39" y="48"/>
                    </a:lnTo>
                    <a:lnTo>
                      <a:pt x="36" y="50"/>
                    </a:lnTo>
                    <a:lnTo>
                      <a:pt x="34" y="52"/>
                    </a:lnTo>
                    <a:lnTo>
                      <a:pt x="32" y="54"/>
                    </a:lnTo>
                    <a:lnTo>
                      <a:pt x="29" y="55"/>
                    </a:lnTo>
                    <a:lnTo>
                      <a:pt x="27" y="57"/>
                    </a:lnTo>
                    <a:lnTo>
                      <a:pt x="27" y="59"/>
                    </a:lnTo>
                    <a:lnTo>
                      <a:pt x="26" y="59"/>
                    </a:lnTo>
                    <a:lnTo>
                      <a:pt x="26" y="60"/>
                    </a:lnTo>
                    <a:lnTo>
                      <a:pt x="26" y="61"/>
                    </a:lnTo>
                    <a:lnTo>
                      <a:pt x="24" y="62"/>
                    </a:lnTo>
                    <a:lnTo>
                      <a:pt x="24" y="63"/>
                    </a:lnTo>
                    <a:lnTo>
                      <a:pt x="26" y="63"/>
                    </a:lnTo>
                    <a:lnTo>
                      <a:pt x="26" y="65"/>
                    </a:lnTo>
                    <a:lnTo>
                      <a:pt x="27" y="65"/>
                    </a:lnTo>
                    <a:lnTo>
                      <a:pt x="28" y="65"/>
                    </a:lnTo>
                    <a:lnTo>
                      <a:pt x="29" y="65"/>
                    </a:lnTo>
                    <a:lnTo>
                      <a:pt x="29" y="63"/>
                    </a:lnTo>
                    <a:lnTo>
                      <a:pt x="32" y="61"/>
                    </a:lnTo>
                    <a:lnTo>
                      <a:pt x="35" y="59"/>
                    </a:lnTo>
                    <a:lnTo>
                      <a:pt x="38" y="56"/>
                    </a:lnTo>
                    <a:lnTo>
                      <a:pt x="40" y="54"/>
                    </a:lnTo>
                    <a:lnTo>
                      <a:pt x="42" y="52"/>
                    </a:lnTo>
                    <a:lnTo>
                      <a:pt x="46" y="49"/>
                    </a:lnTo>
                    <a:lnTo>
                      <a:pt x="48" y="47"/>
                    </a:lnTo>
                    <a:lnTo>
                      <a:pt x="49" y="43"/>
                    </a:lnTo>
                    <a:lnTo>
                      <a:pt x="51" y="40"/>
                    </a:lnTo>
                    <a:lnTo>
                      <a:pt x="51" y="36"/>
                    </a:lnTo>
                    <a:lnTo>
                      <a:pt x="51" y="32"/>
                    </a:lnTo>
                    <a:lnTo>
                      <a:pt x="49" y="29"/>
                    </a:lnTo>
                    <a:lnTo>
                      <a:pt x="47" y="25"/>
                    </a:lnTo>
                    <a:lnTo>
                      <a:pt x="45" y="23"/>
                    </a:lnTo>
                    <a:lnTo>
                      <a:pt x="41" y="21"/>
                    </a:lnTo>
                    <a:lnTo>
                      <a:pt x="39" y="18"/>
                    </a:lnTo>
                    <a:lnTo>
                      <a:pt x="36" y="16"/>
                    </a:lnTo>
                    <a:lnTo>
                      <a:pt x="34" y="15"/>
                    </a:lnTo>
                    <a:lnTo>
                      <a:pt x="32" y="13"/>
                    </a:lnTo>
                    <a:lnTo>
                      <a:pt x="29" y="11"/>
                    </a:lnTo>
                    <a:lnTo>
                      <a:pt x="26" y="10"/>
                    </a:lnTo>
                    <a:lnTo>
                      <a:pt x="23" y="9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4"/>
                    </a:lnTo>
                    <a:lnTo>
                      <a:pt x="13" y="3"/>
                    </a:lnTo>
                    <a:lnTo>
                      <a:pt x="10" y="3"/>
                    </a:lnTo>
                    <a:lnTo>
                      <a:pt x="8" y="2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8" y="5"/>
                    </a:lnTo>
                    <a:lnTo>
                      <a:pt x="10" y="6"/>
                    </a:lnTo>
                    <a:lnTo>
                      <a:pt x="14" y="7"/>
                    </a:lnTo>
                    <a:lnTo>
                      <a:pt x="16" y="9"/>
                    </a:lnTo>
                    <a:lnTo>
                      <a:pt x="20" y="10"/>
                    </a:lnTo>
                    <a:lnTo>
                      <a:pt x="22" y="11"/>
                    </a:lnTo>
                    <a:lnTo>
                      <a:pt x="24" y="13"/>
                    </a:lnTo>
                    <a:lnTo>
                      <a:pt x="28" y="15"/>
                    </a:lnTo>
                    <a:lnTo>
                      <a:pt x="30" y="17"/>
                    </a:lnTo>
                    <a:lnTo>
                      <a:pt x="34" y="19"/>
                    </a:lnTo>
                    <a:lnTo>
                      <a:pt x="36" y="21"/>
                    </a:lnTo>
                    <a:lnTo>
                      <a:pt x="39" y="23"/>
                    </a:lnTo>
                    <a:lnTo>
                      <a:pt x="41" y="25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Freeform 32">
                <a:extLst>
                  <a:ext uri="{FF2B5EF4-FFF2-40B4-BE49-F238E27FC236}">
                    <a16:creationId xmlns:a16="http://schemas.microsoft.com/office/drawing/2014/main" id="{4FAD6776-9E1F-4E7F-BF8D-D32EEDC44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1181"/>
                <a:ext cx="67" cy="49"/>
              </a:xfrm>
              <a:custGeom>
                <a:avLst/>
                <a:gdLst>
                  <a:gd name="T0" fmla="*/ 55 w 67"/>
                  <a:gd name="T1" fmla="*/ 11 h 49"/>
                  <a:gd name="T2" fmla="*/ 57 w 67"/>
                  <a:gd name="T3" fmla="*/ 21 h 49"/>
                  <a:gd name="T4" fmla="*/ 61 w 67"/>
                  <a:gd name="T5" fmla="*/ 31 h 49"/>
                  <a:gd name="T6" fmla="*/ 64 w 67"/>
                  <a:gd name="T7" fmla="*/ 39 h 49"/>
                  <a:gd name="T8" fmla="*/ 67 w 67"/>
                  <a:gd name="T9" fmla="*/ 45 h 49"/>
                  <a:gd name="T10" fmla="*/ 67 w 67"/>
                  <a:gd name="T11" fmla="*/ 48 h 49"/>
                  <a:gd name="T12" fmla="*/ 64 w 67"/>
                  <a:gd name="T13" fmla="*/ 49 h 49"/>
                  <a:gd name="T14" fmla="*/ 63 w 67"/>
                  <a:gd name="T15" fmla="*/ 48 h 49"/>
                  <a:gd name="T16" fmla="*/ 60 w 67"/>
                  <a:gd name="T17" fmla="*/ 42 h 49"/>
                  <a:gd name="T18" fmla="*/ 56 w 67"/>
                  <a:gd name="T19" fmla="*/ 29 h 49"/>
                  <a:gd name="T20" fmla="*/ 53 w 67"/>
                  <a:gd name="T21" fmla="*/ 15 h 49"/>
                  <a:gd name="T22" fmla="*/ 50 w 67"/>
                  <a:gd name="T23" fmla="*/ 7 h 49"/>
                  <a:gd name="T24" fmla="*/ 47 w 67"/>
                  <a:gd name="T25" fmla="*/ 6 h 49"/>
                  <a:gd name="T26" fmla="*/ 40 w 67"/>
                  <a:gd name="T27" fmla="*/ 7 h 49"/>
                  <a:gd name="T28" fmla="*/ 31 w 67"/>
                  <a:gd name="T29" fmla="*/ 8 h 49"/>
                  <a:gd name="T30" fmla="*/ 24 w 67"/>
                  <a:gd name="T31" fmla="*/ 11 h 49"/>
                  <a:gd name="T32" fmla="*/ 17 w 67"/>
                  <a:gd name="T33" fmla="*/ 14 h 49"/>
                  <a:gd name="T34" fmla="*/ 11 w 67"/>
                  <a:gd name="T35" fmla="*/ 18 h 49"/>
                  <a:gd name="T36" fmla="*/ 5 w 67"/>
                  <a:gd name="T37" fmla="*/ 20 h 49"/>
                  <a:gd name="T38" fmla="*/ 2 w 67"/>
                  <a:gd name="T39" fmla="*/ 24 h 49"/>
                  <a:gd name="T40" fmla="*/ 0 w 67"/>
                  <a:gd name="T41" fmla="*/ 23 h 49"/>
                  <a:gd name="T42" fmla="*/ 3 w 67"/>
                  <a:gd name="T43" fmla="*/ 18 h 49"/>
                  <a:gd name="T44" fmla="*/ 9 w 67"/>
                  <a:gd name="T45" fmla="*/ 12 h 49"/>
                  <a:gd name="T46" fmla="*/ 15 w 67"/>
                  <a:gd name="T47" fmla="*/ 7 h 49"/>
                  <a:gd name="T48" fmla="*/ 23 w 67"/>
                  <a:gd name="T49" fmla="*/ 5 h 49"/>
                  <a:gd name="T50" fmla="*/ 35 w 67"/>
                  <a:gd name="T51" fmla="*/ 2 h 49"/>
                  <a:gd name="T52" fmla="*/ 45 w 67"/>
                  <a:gd name="T53" fmla="*/ 1 h 49"/>
                  <a:gd name="T54" fmla="*/ 53 w 67"/>
                  <a:gd name="T55" fmla="*/ 0 h 49"/>
                  <a:gd name="T56" fmla="*/ 55 w 67"/>
                  <a:gd name="T57" fmla="*/ 1 h 49"/>
                  <a:gd name="T58" fmla="*/ 57 w 67"/>
                  <a:gd name="T59" fmla="*/ 2 h 49"/>
                  <a:gd name="T60" fmla="*/ 57 w 67"/>
                  <a:gd name="T61" fmla="*/ 5 h 49"/>
                  <a:gd name="T62" fmla="*/ 55 w 67"/>
                  <a:gd name="T63" fmla="*/ 6 h 4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7"/>
                  <a:gd name="T97" fmla="*/ 0 h 49"/>
                  <a:gd name="T98" fmla="*/ 67 w 67"/>
                  <a:gd name="T99" fmla="*/ 49 h 4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7" h="49">
                    <a:moveTo>
                      <a:pt x="54" y="6"/>
                    </a:moveTo>
                    <a:lnTo>
                      <a:pt x="55" y="11"/>
                    </a:lnTo>
                    <a:lnTo>
                      <a:pt x="56" y="15"/>
                    </a:lnTo>
                    <a:lnTo>
                      <a:pt x="57" y="21"/>
                    </a:lnTo>
                    <a:lnTo>
                      <a:pt x="60" y="26"/>
                    </a:lnTo>
                    <a:lnTo>
                      <a:pt x="61" y="31"/>
                    </a:lnTo>
                    <a:lnTo>
                      <a:pt x="63" y="36"/>
                    </a:lnTo>
                    <a:lnTo>
                      <a:pt x="64" y="39"/>
                    </a:lnTo>
                    <a:lnTo>
                      <a:pt x="67" y="44"/>
                    </a:lnTo>
                    <a:lnTo>
                      <a:pt x="67" y="45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48"/>
                    </a:lnTo>
                    <a:lnTo>
                      <a:pt x="64" y="49"/>
                    </a:lnTo>
                    <a:lnTo>
                      <a:pt x="63" y="49"/>
                    </a:lnTo>
                    <a:lnTo>
                      <a:pt x="63" y="48"/>
                    </a:lnTo>
                    <a:lnTo>
                      <a:pt x="62" y="48"/>
                    </a:lnTo>
                    <a:lnTo>
                      <a:pt x="60" y="42"/>
                    </a:lnTo>
                    <a:lnTo>
                      <a:pt x="59" y="36"/>
                    </a:lnTo>
                    <a:lnTo>
                      <a:pt x="56" y="29"/>
                    </a:lnTo>
                    <a:lnTo>
                      <a:pt x="54" y="23"/>
                    </a:lnTo>
                    <a:lnTo>
                      <a:pt x="53" y="15"/>
                    </a:lnTo>
                    <a:lnTo>
                      <a:pt x="51" y="11"/>
                    </a:lnTo>
                    <a:lnTo>
                      <a:pt x="50" y="7"/>
                    </a:lnTo>
                    <a:lnTo>
                      <a:pt x="50" y="6"/>
                    </a:lnTo>
                    <a:lnTo>
                      <a:pt x="47" y="6"/>
                    </a:lnTo>
                    <a:lnTo>
                      <a:pt x="43" y="6"/>
                    </a:lnTo>
                    <a:lnTo>
                      <a:pt x="40" y="7"/>
                    </a:lnTo>
                    <a:lnTo>
                      <a:pt x="36" y="7"/>
                    </a:lnTo>
                    <a:lnTo>
                      <a:pt x="31" y="8"/>
                    </a:lnTo>
                    <a:lnTo>
                      <a:pt x="28" y="9"/>
                    </a:lnTo>
                    <a:lnTo>
                      <a:pt x="24" y="11"/>
                    </a:lnTo>
                    <a:lnTo>
                      <a:pt x="21" y="13"/>
                    </a:lnTo>
                    <a:lnTo>
                      <a:pt x="17" y="14"/>
                    </a:lnTo>
                    <a:lnTo>
                      <a:pt x="13" y="15"/>
                    </a:lnTo>
                    <a:lnTo>
                      <a:pt x="11" y="18"/>
                    </a:lnTo>
                    <a:lnTo>
                      <a:pt x="9" y="19"/>
                    </a:lnTo>
                    <a:lnTo>
                      <a:pt x="5" y="20"/>
                    </a:lnTo>
                    <a:lnTo>
                      <a:pt x="4" y="23"/>
                    </a:lnTo>
                    <a:lnTo>
                      <a:pt x="2" y="24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3" y="18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2" y="9"/>
                    </a:lnTo>
                    <a:lnTo>
                      <a:pt x="15" y="7"/>
                    </a:lnTo>
                    <a:lnTo>
                      <a:pt x="18" y="6"/>
                    </a:lnTo>
                    <a:lnTo>
                      <a:pt x="23" y="5"/>
                    </a:lnTo>
                    <a:lnTo>
                      <a:pt x="29" y="2"/>
                    </a:lnTo>
                    <a:lnTo>
                      <a:pt x="35" y="2"/>
                    </a:lnTo>
                    <a:lnTo>
                      <a:pt x="41" y="1"/>
                    </a:lnTo>
                    <a:lnTo>
                      <a:pt x="45" y="1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1"/>
                    </a:lnTo>
                    <a:lnTo>
                      <a:pt x="56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6" y="6"/>
                    </a:lnTo>
                    <a:lnTo>
                      <a:pt x="55" y="6"/>
                    </a:lnTo>
                    <a:lnTo>
                      <a:pt x="5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Freeform 33">
                <a:extLst>
                  <a:ext uri="{FF2B5EF4-FFF2-40B4-BE49-F238E27FC236}">
                    <a16:creationId xmlns:a16="http://schemas.microsoft.com/office/drawing/2014/main" id="{9DCAA246-E355-4CEF-B070-7AC01F5DD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0" y="1206"/>
                <a:ext cx="72" cy="158"/>
              </a:xfrm>
              <a:custGeom>
                <a:avLst/>
                <a:gdLst>
                  <a:gd name="T0" fmla="*/ 13 w 72"/>
                  <a:gd name="T1" fmla="*/ 48 h 158"/>
                  <a:gd name="T2" fmla="*/ 14 w 72"/>
                  <a:gd name="T3" fmla="*/ 52 h 158"/>
                  <a:gd name="T4" fmla="*/ 18 w 72"/>
                  <a:gd name="T5" fmla="*/ 62 h 158"/>
                  <a:gd name="T6" fmla="*/ 22 w 72"/>
                  <a:gd name="T7" fmla="*/ 75 h 158"/>
                  <a:gd name="T8" fmla="*/ 28 w 72"/>
                  <a:gd name="T9" fmla="*/ 88 h 158"/>
                  <a:gd name="T10" fmla="*/ 34 w 72"/>
                  <a:gd name="T11" fmla="*/ 101 h 158"/>
                  <a:gd name="T12" fmla="*/ 40 w 72"/>
                  <a:gd name="T13" fmla="*/ 113 h 158"/>
                  <a:gd name="T14" fmla="*/ 47 w 72"/>
                  <a:gd name="T15" fmla="*/ 126 h 158"/>
                  <a:gd name="T16" fmla="*/ 53 w 72"/>
                  <a:gd name="T17" fmla="*/ 138 h 158"/>
                  <a:gd name="T18" fmla="*/ 60 w 72"/>
                  <a:gd name="T19" fmla="*/ 151 h 158"/>
                  <a:gd name="T20" fmla="*/ 64 w 72"/>
                  <a:gd name="T21" fmla="*/ 158 h 158"/>
                  <a:gd name="T22" fmla="*/ 66 w 72"/>
                  <a:gd name="T23" fmla="*/ 158 h 158"/>
                  <a:gd name="T24" fmla="*/ 69 w 72"/>
                  <a:gd name="T25" fmla="*/ 158 h 158"/>
                  <a:gd name="T26" fmla="*/ 71 w 72"/>
                  <a:gd name="T27" fmla="*/ 158 h 158"/>
                  <a:gd name="T28" fmla="*/ 72 w 72"/>
                  <a:gd name="T29" fmla="*/ 157 h 158"/>
                  <a:gd name="T30" fmla="*/ 71 w 72"/>
                  <a:gd name="T31" fmla="*/ 155 h 158"/>
                  <a:gd name="T32" fmla="*/ 67 w 72"/>
                  <a:gd name="T33" fmla="*/ 149 h 158"/>
                  <a:gd name="T34" fmla="*/ 63 w 72"/>
                  <a:gd name="T35" fmla="*/ 139 h 158"/>
                  <a:gd name="T36" fmla="*/ 57 w 72"/>
                  <a:gd name="T37" fmla="*/ 130 h 158"/>
                  <a:gd name="T38" fmla="*/ 51 w 72"/>
                  <a:gd name="T39" fmla="*/ 120 h 158"/>
                  <a:gd name="T40" fmla="*/ 44 w 72"/>
                  <a:gd name="T41" fmla="*/ 106 h 158"/>
                  <a:gd name="T42" fmla="*/ 35 w 72"/>
                  <a:gd name="T43" fmla="*/ 88 h 158"/>
                  <a:gd name="T44" fmla="*/ 27 w 72"/>
                  <a:gd name="T45" fmla="*/ 70 h 158"/>
                  <a:gd name="T46" fmla="*/ 21 w 72"/>
                  <a:gd name="T47" fmla="*/ 51 h 158"/>
                  <a:gd name="T48" fmla="*/ 14 w 72"/>
                  <a:gd name="T49" fmla="*/ 36 h 158"/>
                  <a:gd name="T50" fmla="*/ 9 w 72"/>
                  <a:gd name="T51" fmla="*/ 23 h 158"/>
                  <a:gd name="T52" fmla="*/ 6 w 72"/>
                  <a:gd name="T53" fmla="*/ 11 h 158"/>
                  <a:gd name="T54" fmla="*/ 2 w 72"/>
                  <a:gd name="T55" fmla="*/ 1 h 158"/>
                  <a:gd name="T56" fmla="*/ 0 w 72"/>
                  <a:gd name="T57" fmla="*/ 0 h 158"/>
                  <a:gd name="T58" fmla="*/ 0 w 72"/>
                  <a:gd name="T59" fmla="*/ 1 h 158"/>
                  <a:gd name="T60" fmla="*/ 1 w 72"/>
                  <a:gd name="T61" fmla="*/ 8 h 158"/>
                  <a:gd name="T62" fmla="*/ 2 w 72"/>
                  <a:gd name="T63" fmla="*/ 19 h 158"/>
                  <a:gd name="T64" fmla="*/ 5 w 72"/>
                  <a:gd name="T65" fmla="*/ 30 h 158"/>
                  <a:gd name="T66" fmla="*/ 9 w 72"/>
                  <a:gd name="T67" fmla="*/ 39 h 15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58"/>
                  <a:gd name="T104" fmla="*/ 72 w 72"/>
                  <a:gd name="T105" fmla="*/ 158 h 158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58">
                    <a:moveTo>
                      <a:pt x="12" y="44"/>
                    </a:moveTo>
                    <a:lnTo>
                      <a:pt x="13" y="48"/>
                    </a:lnTo>
                    <a:lnTo>
                      <a:pt x="14" y="50"/>
                    </a:lnTo>
                    <a:lnTo>
                      <a:pt x="14" y="52"/>
                    </a:lnTo>
                    <a:lnTo>
                      <a:pt x="15" y="56"/>
                    </a:lnTo>
                    <a:lnTo>
                      <a:pt x="18" y="62"/>
                    </a:lnTo>
                    <a:lnTo>
                      <a:pt x="20" y="69"/>
                    </a:lnTo>
                    <a:lnTo>
                      <a:pt x="22" y="75"/>
                    </a:lnTo>
                    <a:lnTo>
                      <a:pt x="26" y="82"/>
                    </a:lnTo>
                    <a:lnTo>
                      <a:pt x="28" y="88"/>
                    </a:lnTo>
                    <a:lnTo>
                      <a:pt x="31" y="94"/>
                    </a:lnTo>
                    <a:lnTo>
                      <a:pt x="34" y="101"/>
                    </a:lnTo>
                    <a:lnTo>
                      <a:pt x="38" y="107"/>
                    </a:lnTo>
                    <a:lnTo>
                      <a:pt x="40" y="113"/>
                    </a:lnTo>
                    <a:lnTo>
                      <a:pt x="44" y="120"/>
                    </a:lnTo>
                    <a:lnTo>
                      <a:pt x="47" y="126"/>
                    </a:lnTo>
                    <a:lnTo>
                      <a:pt x="50" y="132"/>
                    </a:lnTo>
                    <a:lnTo>
                      <a:pt x="53" y="138"/>
                    </a:lnTo>
                    <a:lnTo>
                      <a:pt x="57" y="145"/>
                    </a:lnTo>
                    <a:lnTo>
                      <a:pt x="60" y="151"/>
                    </a:lnTo>
                    <a:lnTo>
                      <a:pt x="64" y="157"/>
                    </a:lnTo>
                    <a:lnTo>
                      <a:pt x="64" y="158"/>
                    </a:lnTo>
                    <a:lnTo>
                      <a:pt x="65" y="158"/>
                    </a:lnTo>
                    <a:lnTo>
                      <a:pt x="66" y="158"/>
                    </a:lnTo>
                    <a:lnTo>
                      <a:pt x="67" y="158"/>
                    </a:lnTo>
                    <a:lnTo>
                      <a:pt x="69" y="158"/>
                    </a:lnTo>
                    <a:lnTo>
                      <a:pt x="70" y="158"/>
                    </a:lnTo>
                    <a:lnTo>
                      <a:pt x="71" y="158"/>
                    </a:lnTo>
                    <a:lnTo>
                      <a:pt x="71" y="157"/>
                    </a:lnTo>
                    <a:lnTo>
                      <a:pt x="72" y="157"/>
                    </a:lnTo>
                    <a:lnTo>
                      <a:pt x="72" y="156"/>
                    </a:lnTo>
                    <a:lnTo>
                      <a:pt x="71" y="155"/>
                    </a:lnTo>
                    <a:lnTo>
                      <a:pt x="71" y="153"/>
                    </a:lnTo>
                    <a:lnTo>
                      <a:pt x="67" y="149"/>
                    </a:lnTo>
                    <a:lnTo>
                      <a:pt x="65" y="144"/>
                    </a:lnTo>
                    <a:lnTo>
                      <a:pt x="63" y="139"/>
                    </a:lnTo>
                    <a:lnTo>
                      <a:pt x="59" y="134"/>
                    </a:lnTo>
                    <a:lnTo>
                      <a:pt x="57" y="130"/>
                    </a:lnTo>
                    <a:lnTo>
                      <a:pt x="54" y="125"/>
                    </a:lnTo>
                    <a:lnTo>
                      <a:pt x="51" y="120"/>
                    </a:lnTo>
                    <a:lnTo>
                      <a:pt x="48" y="114"/>
                    </a:lnTo>
                    <a:lnTo>
                      <a:pt x="44" y="106"/>
                    </a:lnTo>
                    <a:lnTo>
                      <a:pt x="39" y="96"/>
                    </a:lnTo>
                    <a:lnTo>
                      <a:pt x="35" y="88"/>
                    </a:lnTo>
                    <a:lnTo>
                      <a:pt x="31" y="78"/>
                    </a:lnTo>
                    <a:lnTo>
                      <a:pt x="27" y="70"/>
                    </a:lnTo>
                    <a:lnTo>
                      <a:pt x="24" y="61"/>
                    </a:lnTo>
                    <a:lnTo>
                      <a:pt x="21" y="51"/>
                    </a:lnTo>
                    <a:lnTo>
                      <a:pt x="18" y="42"/>
                    </a:lnTo>
                    <a:lnTo>
                      <a:pt x="14" y="36"/>
                    </a:lnTo>
                    <a:lnTo>
                      <a:pt x="12" y="30"/>
                    </a:lnTo>
                    <a:lnTo>
                      <a:pt x="9" y="23"/>
                    </a:lnTo>
                    <a:lnTo>
                      <a:pt x="7" y="17"/>
                    </a:lnTo>
                    <a:lnTo>
                      <a:pt x="6" y="11"/>
                    </a:lnTo>
                    <a:lnTo>
                      <a:pt x="3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8"/>
                    </a:lnTo>
                    <a:lnTo>
                      <a:pt x="1" y="13"/>
                    </a:lnTo>
                    <a:lnTo>
                      <a:pt x="2" y="19"/>
                    </a:lnTo>
                    <a:lnTo>
                      <a:pt x="3" y="24"/>
                    </a:lnTo>
                    <a:lnTo>
                      <a:pt x="5" y="30"/>
                    </a:lnTo>
                    <a:lnTo>
                      <a:pt x="7" y="34"/>
                    </a:lnTo>
                    <a:lnTo>
                      <a:pt x="9" y="39"/>
                    </a:lnTo>
                    <a:lnTo>
                      <a:pt x="12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Freeform 34">
                <a:extLst>
                  <a:ext uri="{FF2B5EF4-FFF2-40B4-BE49-F238E27FC236}">
                    <a16:creationId xmlns:a16="http://schemas.microsoft.com/office/drawing/2014/main" id="{2C1EA885-2394-4972-85FD-9DCA46B49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342"/>
                <a:ext cx="63" cy="33"/>
              </a:xfrm>
              <a:custGeom>
                <a:avLst/>
                <a:gdLst>
                  <a:gd name="T0" fmla="*/ 0 w 63"/>
                  <a:gd name="T1" fmla="*/ 31 h 33"/>
                  <a:gd name="T2" fmla="*/ 0 w 63"/>
                  <a:gd name="T3" fmla="*/ 31 h 33"/>
                  <a:gd name="T4" fmla="*/ 0 w 63"/>
                  <a:gd name="T5" fmla="*/ 32 h 33"/>
                  <a:gd name="T6" fmla="*/ 0 w 63"/>
                  <a:gd name="T7" fmla="*/ 33 h 33"/>
                  <a:gd name="T8" fmla="*/ 1 w 63"/>
                  <a:gd name="T9" fmla="*/ 33 h 33"/>
                  <a:gd name="T10" fmla="*/ 5 w 63"/>
                  <a:gd name="T11" fmla="*/ 31 h 33"/>
                  <a:gd name="T12" fmla="*/ 8 w 63"/>
                  <a:gd name="T13" fmla="*/ 29 h 33"/>
                  <a:gd name="T14" fmla="*/ 12 w 63"/>
                  <a:gd name="T15" fmla="*/ 28 h 33"/>
                  <a:gd name="T16" fmla="*/ 17 w 63"/>
                  <a:gd name="T17" fmla="*/ 26 h 33"/>
                  <a:gd name="T18" fmla="*/ 20 w 63"/>
                  <a:gd name="T19" fmla="*/ 25 h 33"/>
                  <a:gd name="T20" fmla="*/ 24 w 63"/>
                  <a:gd name="T21" fmla="*/ 23 h 33"/>
                  <a:gd name="T22" fmla="*/ 27 w 63"/>
                  <a:gd name="T23" fmla="*/ 21 h 33"/>
                  <a:gd name="T24" fmla="*/ 32 w 63"/>
                  <a:gd name="T25" fmla="*/ 20 h 33"/>
                  <a:gd name="T26" fmla="*/ 36 w 63"/>
                  <a:gd name="T27" fmla="*/ 19 h 33"/>
                  <a:gd name="T28" fmla="*/ 39 w 63"/>
                  <a:gd name="T29" fmla="*/ 16 h 33"/>
                  <a:gd name="T30" fmla="*/ 44 w 63"/>
                  <a:gd name="T31" fmla="*/ 15 h 33"/>
                  <a:gd name="T32" fmla="*/ 48 w 63"/>
                  <a:gd name="T33" fmla="*/ 13 h 33"/>
                  <a:gd name="T34" fmla="*/ 51 w 63"/>
                  <a:gd name="T35" fmla="*/ 12 h 33"/>
                  <a:gd name="T36" fmla="*/ 55 w 63"/>
                  <a:gd name="T37" fmla="*/ 9 h 33"/>
                  <a:gd name="T38" fmla="*/ 58 w 63"/>
                  <a:gd name="T39" fmla="*/ 7 h 33"/>
                  <a:gd name="T40" fmla="*/ 62 w 63"/>
                  <a:gd name="T41" fmla="*/ 4 h 33"/>
                  <a:gd name="T42" fmla="*/ 63 w 63"/>
                  <a:gd name="T43" fmla="*/ 4 h 33"/>
                  <a:gd name="T44" fmla="*/ 63 w 63"/>
                  <a:gd name="T45" fmla="*/ 3 h 33"/>
                  <a:gd name="T46" fmla="*/ 63 w 63"/>
                  <a:gd name="T47" fmla="*/ 2 h 33"/>
                  <a:gd name="T48" fmla="*/ 62 w 63"/>
                  <a:gd name="T49" fmla="*/ 1 h 33"/>
                  <a:gd name="T50" fmla="*/ 62 w 63"/>
                  <a:gd name="T51" fmla="*/ 1 h 33"/>
                  <a:gd name="T52" fmla="*/ 61 w 63"/>
                  <a:gd name="T53" fmla="*/ 0 h 33"/>
                  <a:gd name="T54" fmla="*/ 59 w 63"/>
                  <a:gd name="T55" fmla="*/ 0 h 33"/>
                  <a:gd name="T56" fmla="*/ 59 w 63"/>
                  <a:gd name="T57" fmla="*/ 1 h 33"/>
                  <a:gd name="T58" fmla="*/ 55 w 63"/>
                  <a:gd name="T59" fmla="*/ 3 h 33"/>
                  <a:gd name="T60" fmla="*/ 51 w 63"/>
                  <a:gd name="T61" fmla="*/ 4 h 33"/>
                  <a:gd name="T62" fmla="*/ 46 w 63"/>
                  <a:gd name="T63" fmla="*/ 7 h 33"/>
                  <a:gd name="T64" fmla="*/ 42 w 63"/>
                  <a:gd name="T65" fmla="*/ 9 h 33"/>
                  <a:gd name="T66" fmla="*/ 37 w 63"/>
                  <a:gd name="T67" fmla="*/ 12 h 33"/>
                  <a:gd name="T68" fmla="*/ 32 w 63"/>
                  <a:gd name="T69" fmla="*/ 14 h 33"/>
                  <a:gd name="T70" fmla="*/ 26 w 63"/>
                  <a:gd name="T71" fmla="*/ 16 h 33"/>
                  <a:gd name="T72" fmla="*/ 23 w 63"/>
                  <a:gd name="T73" fmla="*/ 19 h 33"/>
                  <a:gd name="T74" fmla="*/ 18 w 63"/>
                  <a:gd name="T75" fmla="*/ 21 h 33"/>
                  <a:gd name="T76" fmla="*/ 13 w 63"/>
                  <a:gd name="T77" fmla="*/ 22 h 33"/>
                  <a:gd name="T78" fmla="*/ 10 w 63"/>
                  <a:gd name="T79" fmla="*/ 25 h 33"/>
                  <a:gd name="T80" fmla="*/ 6 w 63"/>
                  <a:gd name="T81" fmla="*/ 26 h 33"/>
                  <a:gd name="T82" fmla="*/ 4 w 63"/>
                  <a:gd name="T83" fmla="*/ 28 h 33"/>
                  <a:gd name="T84" fmla="*/ 1 w 63"/>
                  <a:gd name="T85" fmla="*/ 29 h 33"/>
                  <a:gd name="T86" fmla="*/ 0 w 63"/>
                  <a:gd name="T87" fmla="*/ 29 h 33"/>
                  <a:gd name="T88" fmla="*/ 0 w 63"/>
                  <a:gd name="T89" fmla="*/ 31 h 33"/>
                  <a:gd name="T90" fmla="*/ 0 w 63"/>
                  <a:gd name="T91" fmla="*/ 31 h 3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63"/>
                  <a:gd name="T139" fmla="*/ 0 h 33"/>
                  <a:gd name="T140" fmla="*/ 63 w 63"/>
                  <a:gd name="T141" fmla="*/ 33 h 3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63" h="33">
                    <a:moveTo>
                      <a:pt x="0" y="31"/>
                    </a:moveTo>
                    <a:lnTo>
                      <a:pt x="0" y="31"/>
                    </a:lnTo>
                    <a:lnTo>
                      <a:pt x="0" y="32"/>
                    </a:lnTo>
                    <a:lnTo>
                      <a:pt x="0" y="33"/>
                    </a:lnTo>
                    <a:lnTo>
                      <a:pt x="1" y="33"/>
                    </a:lnTo>
                    <a:lnTo>
                      <a:pt x="5" y="31"/>
                    </a:lnTo>
                    <a:lnTo>
                      <a:pt x="8" y="29"/>
                    </a:lnTo>
                    <a:lnTo>
                      <a:pt x="12" y="28"/>
                    </a:lnTo>
                    <a:lnTo>
                      <a:pt x="17" y="26"/>
                    </a:lnTo>
                    <a:lnTo>
                      <a:pt x="20" y="25"/>
                    </a:lnTo>
                    <a:lnTo>
                      <a:pt x="24" y="23"/>
                    </a:lnTo>
                    <a:lnTo>
                      <a:pt x="27" y="21"/>
                    </a:lnTo>
                    <a:lnTo>
                      <a:pt x="32" y="20"/>
                    </a:lnTo>
                    <a:lnTo>
                      <a:pt x="36" y="19"/>
                    </a:lnTo>
                    <a:lnTo>
                      <a:pt x="39" y="16"/>
                    </a:lnTo>
                    <a:lnTo>
                      <a:pt x="44" y="15"/>
                    </a:lnTo>
                    <a:lnTo>
                      <a:pt x="48" y="13"/>
                    </a:lnTo>
                    <a:lnTo>
                      <a:pt x="51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2" y="4"/>
                    </a:lnTo>
                    <a:lnTo>
                      <a:pt x="63" y="4"/>
                    </a:lnTo>
                    <a:lnTo>
                      <a:pt x="63" y="3"/>
                    </a:lnTo>
                    <a:lnTo>
                      <a:pt x="63" y="2"/>
                    </a:lnTo>
                    <a:lnTo>
                      <a:pt x="62" y="1"/>
                    </a:lnTo>
                    <a:lnTo>
                      <a:pt x="61" y="0"/>
                    </a:lnTo>
                    <a:lnTo>
                      <a:pt x="59" y="0"/>
                    </a:lnTo>
                    <a:lnTo>
                      <a:pt x="59" y="1"/>
                    </a:lnTo>
                    <a:lnTo>
                      <a:pt x="55" y="3"/>
                    </a:lnTo>
                    <a:lnTo>
                      <a:pt x="51" y="4"/>
                    </a:lnTo>
                    <a:lnTo>
                      <a:pt x="46" y="7"/>
                    </a:lnTo>
                    <a:lnTo>
                      <a:pt x="42" y="9"/>
                    </a:lnTo>
                    <a:lnTo>
                      <a:pt x="37" y="12"/>
                    </a:lnTo>
                    <a:lnTo>
                      <a:pt x="32" y="14"/>
                    </a:lnTo>
                    <a:lnTo>
                      <a:pt x="26" y="16"/>
                    </a:lnTo>
                    <a:lnTo>
                      <a:pt x="23" y="19"/>
                    </a:lnTo>
                    <a:lnTo>
                      <a:pt x="18" y="21"/>
                    </a:lnTo>
                    <a:lnTo>
                      <a:pt x="13" y="22"/>
                    </a:lnTo>
                    <a:lnTo>
                      <a:pt x="10" y="25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1" y="29"/>
                    </a:lnTo>
                    <a:lnTo>
                      <a:pt x="0" y="2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Freeform 35">
                <a:extLst>
                  <a:ext uri="{FF2B5EF4-FFF2-40B4-BE49-F238E27FC236}">
                    <a16:creationId xmlns:a16="http://schemas.microsoft.com/office/drawing/2014/main" id="{FDEC1916-2273-4ABB-B85A-052E70B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158"/>
                <a:ext cx="18" cy="40"/>
              </a:xfrm>
              <a:custGeom>
                <a:avLst/>
                <a:gdLst>
                  <a:gd name="T0" fmla="*/ 7 w 18"/>
                  <a:gd name="T1" fmla="*/ 4 h 40"/>
                  <a:gd name="T2" fmla="*/ 6 w 18"/>
                  <a:gd name="T3" fmla="*/ 3 h 40"/>
                  <a:gd name="T4" fmla="*/ 6 w 18"/>
                  <a:gd name="T5" fmla="*/ 2 h 40"/>
                  <a:gd name="T6" fmla="*/ 4 w 18"/>
                  <a:gd name="T7" fmla="*/ 2 h 40"/>
                  <a:gd name="T8" fmla="*/ 3 w 18"/>
                  <a:gd name="T9" fmla="*/ 0 h 40"/>
                  <a:gd name="T10" fmla="*/ 2 w 18"/>
                  <a:gd name="T11" fmla="*/ 2 h 40"/>
                  <a:gd name="T12" fmla="*/ 1 w 18"/>
                  <a:gd name="T13" fmla="*/ 2 h 40"/>
                  <a:gd name="T14" fmla="*/ 0 w 18"/>
                  <a:gd name="T15" fmla="*/ 3 h 40"/>
                  <a:gd name="T16" fmla="*/ 0 w 18"/>
                  <a:gd name="T17" fmla="*/ 4 h 40"/>
                  <a:gd name="T18" fmla="*/ 1 w 18"/>
                  <a:gd name="T19" fmla="*/ 10 h 40"/>
                  <a:gd name="T20" fmla="*/ 3 w 18"/>
                  <a:gd name="T21" fmla="*/ 16 h 40"/>
                  <a:gd name="T22" fmla="*/ 6 w 18"/>
                  <a:gd name="T23" fmla="*/ 22 h 40"/>
                  <a:gd name="T24" fmla="*/ 8 w 18"/>
                  <a:gd name="T25" fmla="*/ 28 h 40"/>
                  <a:gd name="T26" fmla="*/ 12 w 18"/>
                  <a:gd name="T27" fmla="*/ 32 h 40"/>
                  <a:gd name="T28" fmla="*/ 14 w 18"/>
                  <a:gd name="T29" fmla="*/ 36 h 40"/>
                  <a:gd name="T30" fmla="*/ 16 w 18"/>
                  <a:gd name="T31" fmla="*/ 38 h 40"/>
                  <a:gd name="T32" fmla="*/ 18 w 18"/>
                  <a:gd name="T33" fmla="*/ 40 h 40"/>
                  <a:gd name="T34" fmla="*/ 16 w 18"/>
                  <a:gd name="T35" fmla="*/ 37 h 40"/>
                  <a:gd name="T36" fmla="*/ 15 w 18"/>
                  <a:gd name="T37" fmla="*/ 34 h 40"/>
                  <a:gd name="T38" fmla="*/ 14 w 18"/>
                  <a:gd name="T39" fmla="*/ 29 h 40"/>
                  <a:gd name="T40" fmla="*/ 13 w 18"/>
                  <a:gd name="T41" fmla="*/ 24 h 40"/>
                  <a:gd name="T42" fmla="*/ 10 w 18"/>
                  <a:gd name="T43" fmla="*/ 19 h 40"/>
                  <a:gd name="T44" fmla="*/ 9 w 18"/>
                  <a:gd name="T45" fmla="*/ 13 h 40"/>
                  <a:gd name="T46" fmla="*/ 8 w 18"/>
                  <a:gd name="T47" fmla="*/ 9 h 40"/>
                  <a:gd name="T48" fmla="*/ 7 w 18"/>
                  <a:gd name="T49" fmla="*/ 4 h 4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"/>
                  <a:gd name="T76" fmla="*/ 0 h 40"/>
                  <a:gd name="T77" fmla="*/ 18 w 18"/>
                  <a:gd name="T78" fmla="*/ 40 h 4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" h="40">
                    <a:moveTo>
                      <a:pt x="7" y="4"/>
                    </a:moveTo>
                    <a:lnTo>
                      <a:pt x="6" y="3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10"/>
                    </a:lnTo>
                    <a:lnTo>
                      <a:pt x="3" y="16"/>
                    </a:lnTo>
                    <a:lnTo>
                      <a:pt x="6" y="22"/>
                    </a:lnTo>
                    <a:lnTo>
                      <a:pt x="8" y="28"/>
                    </a:lnTo>
                    <a:lnTo>
                      <a:pt x="12" y="32"/>
                    </a:lnTo>
                    <a:lnTo>
                      <a:pt x="14" y="36"/>
                    </a:lnTo>
                    <a:lnTo>
                      <a:pt x="16" y="38"/>
                    </a:lnTo>
                    <a:lnTo>
                      <a:pt x="18" y="40"/>
                    </a:lnTo>
                    <a:lnTo>
                      <a:pt x="16" y="37"/>
                    </a:lnTo>
                    <a:lnTo>
                      <a:pt x="15" y="34"/>
                    </a:lnTo>
                    <a:lnTo>
                      <a:pt x="14" y="29"/>
                    </a:lnTo>
                    <a:lnTo>
                      <a:pt x="13" y="24"/>
                    </a:lnTo>
                    <a:lnTo>
                      <a:pt x="10" y="19"/>
                    </a:lnTo>
                    <a:lnTo>
                      <a:pt x="9" y="13"/>
                    </a:lnTo>
                    <a:lnTo>
                      <a:pt x="8" y="9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Freeform 36">
                <a:extLst>
                  <a:ext uri="{FF2B5EF4-FFF2-40B4-BE49-F238E27FC236}">
                    <a16:creationId xmlns:a16="http://schemas.microsoft.com/office/drawing/2014/main" id="{0472C810-9CB0-4FC0-8AE1-C989E62C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138"/>
                <a:ext cx="8" cy="19"/>
              </a:xfrm>
              <a:custGeom>
                <a:avLst/>
                <a:gdLst>
                  <a:gd name="T0" fmla="*/ 4 w 8"/>
                  <a:gd name="T1" fmla="*/ 2 h 19"/>
                  <a:gd name="T2" fmla="*/ 4 w 8"/>
                  <a:gd name="T3" fmla="*/ 1 h 19"/>
                  <a:gd name="T4" fmla="*/ 3 w 8"/>
                  <a:gd name="T5" fmla="*/ 0 h 19"/>
                  <a:gd name="T6" fmla="*/ 2 w 8"/>
                  <a:gd name="T7" fmla="*/ 0 h 19"/>
                  <a:gd name="T8" fmla="*/ 2 w 8"/>
                  <a:gd name="T9" fmla="*/ 0 h 19"/>
                  <a:gd name="T10" fmla="*/ 1 w 8"/>
                  <a:gd name="T11" fmla="*/ 0 h 19"/>
                  <a:gd name="T12" fmla="*/ 0 w 8"/>
                  <a:gd name="T13" fmla="*/ 1 h 19"/>
                  <a:gd name="T14" fmla="*/ 0 w 8"/>
                  <a:gd name="T15" fmla="*/ 1 h 19"/>
                  <a:gd name="T16" fmla="*/ 0 w 8"/>
                  <a:gd name="T17" fmla="*/ 2 h 19"/>
                  <a:gd name="T18" fmla="*/ 0 w 8"/>
                  <a:gd name="T19" fmla="*/ 5 h 19"/>
                  <a:gd name="T20" fmla="*/ 1 w 8"/>
                  <a:gd name="T21" fmla="*/ 8 h 19"/>
                  <a:gd name="T22" fmla="*/ 1 w 8"/>
                  <a:gd name="T23" fmla="*/ 11 h 19"/>
                  <a:gd name="T24" fmla="*/ 2 w 8"/>
                  <a:gd name="T25" fmla="*/ 13 h 19"/>
                  <a:gd name="T26" fmla="*/ 4 w 8"/>
                  <a:gd name="T27" fmla="*/ 17 h 19"/>
                  <a:gd name="T28" fmla="*/ 6 w 8"/>
                  <a:gd name="T29" fmla="*/ 18 h 19"/>
                  <a:gd name="T30" fmla="*/ 7 w 8"/>
                  <a:gd name="T31" fmla="*/ 19 h 19"/>
                  <a:gd name="T32" fmla="*/ 8 w 8"/>
                  <a:gd name="T33" fmla="*/ 19 h 19"/>
                  <a:gd name="T34" fmla="*/ 8 w 8"/>
                  <a:gd name="T35" fmla="*/ 16 h 19"/>
                  <a:gd name="T36" fmla="*/ 7 w 8"/>
                  <a:gd name="T37" fmla="*/ 11 h 19"/>
                  <a:gd name="T38" fmla="*/ 6 w 8"/>
                  <a:gd name="T39" fmla="*/ 7 h 19"/>
                  <a:gd name="T40" fmla="*/ 4 w 8"/>
                  <a:gd name="T41" fmla="*/ 2 h 1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8"/>
                  <a:gd name="T64" fmla="*/ 0 h 19"/>
                  <a:gd name="T65" fmla="*/ 8 w 8"/>
                  <a:gd name="T66" fmla="*/ 19 h 1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8" h="19">
                    <a:moveTo>
                      <a:pt x="4" y="2"/>
                    </a:move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7" y="19"/>
                    </a:lnTo>
                    <a:lnTo>
                      <a:pt x="8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6" y="7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Freeform 37">
                <a:extLst>
                  <a:ext uri="{FF2B5EF4-FFF2-40B4-BE49-F238E27FC236}">
                    <a16:creationId xmlns:a16="http://schemas.microsoft.com/office/drawing/2014/main" id="{ED84A025-5313-45BE-BE66-1EA813C2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2" y="1124"/>
                <a:ext cx="8" cy="11"/>
              </a:xfrm>
              <a:custGeom>
                <a:avLst/>
                <a:gdLst>
                  <a:gd name="T0" fmla="*/ 4 w 8"/>
                  <a:gd name="T1" fmla="*/ 1 h 11"/>
                  <a:gd name="T2" fmla="*/ 4 w 8"/>
                  <a:gd name="T3" fmla="*/ 2 h 11"/>
                  <a:gd name="T4" fmla="*/ 4 w 8"/>
                  <a:gd name="T5" fmla="*/ 2 h 11"/>
                  <a:gd name="T6" fmla="*/ 4 w 8"/>
                  <a:gd name="T7" fmla="*/ 2 h 11"/>
                  <a:gd name="T8" fmla="*/ 4 w 8"/>
                  <a:gd name="T9" fmla="*/ 2 h 11"/>
                  <a:gd name="T10" fmla="*/ 4 w 8"/>
                  <a:gd name="T11" fmla="*/ 1 h 11"/>
                  <a:gd name="T12" fmla="*/ 3 w 8"/>
                  <a:gd name="T13" fmla="*/ 0 h 11"/>
                  <a:gd name="T14" fmla="*/ 3 w 8"/>
                  <a:gd name="T15" fmla="*/ 0 h 11"/>
                  <a:gd name="T16" fmla="*/ 2 w 8"/>
                  <a:gd name="T17" fmla="*/ 0 h 11"/>
                  <a:gd name="T18" fmla="*/ 0 w 8"/>
                  <a:gd name="T19" fmla="*/ 0 h 11"/>
                  <a:gd name="T20" fmla="*/ 0 w 8"/>
                  <a:gd name="T21" fmla="*/ 1 h 11"/>
                  <a:gd name="T22" fmla="*/ 0 w 8"/>
                  <a:gd name="T23" fmla="*/ 2 h 11"/>
                  <a:gd name="T24" fmla="*/ 0 w 8"/>
                  <a:gd name="T25" fmla="*/ 2 h 11"/>
                  <a:gd name="T26" fmla="*/ 0 w 8"/>
                  <a:gd name="T27" fmla="*/ 3 h 11"/>
                  <a:gd name="T28" fmla="*/ 0 w 8"/>
                  <a:gd name="T29" fmla="*/ 5 h 11"/>
                  <a:gd name="T30" fmla="*/ 2 w 8"/>
                  <a:gd name="T31" fmla="*/ 7 h 11"/>
                  <a:gd name="T32" fmla="*/ 3 w 8"/>
                  <a:gd name="T33" fmla="*/ 8 h 11"/>
                  <a:gd name="T34" fmla="*/ 4 w 8"/>
                  <a:gd name="T35" fmla="*/ 9 h 11"/>
                  <a:gd name="T36" fmla="*/ 5 w 8"/>
                  <a:gd name="T37" fmla="*/ 11 h 11"/>
                  <a:gd name="T38" fmla="*/ 6 w 8"/>
                  <a:gd name="T39" fmla="*/ 11 h 11"/>
                  <a:gd name="T40" fmla="*/ 8 w 8"/>
                  <a:gd name="T41" fmla="*/ 11 h 11"/>
                  <a:gd name="T42" fmla="*/ 8 w 8"/>
                  <a:gd name="T43" fmla="*/ 8 h 11"/>
                  <a:gd name="T44" fmla="*/ 6 w 8"/>
                  <a:gd name="T45" fmla="*/ 6 h 11"/>
                  <a:gd name="T46" fmla="*/ 5 w 8"/>
                  <a:gd name="T47" fmla="*/ 3 h 11"/>
                  <a:gd name="T48" fmla="*/ 4 w 8"/>
                  <a:gd name="T49" fmla="*/ 1 h 1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"/>
                  <a:gd name="T76" fmla="*/ 0 h 11"/>
                  <a:gd name="T77" fmla="*/ 8 w 8"/>
                  <a:gd name="T78" fmla="*/ 11 h 1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" h="11">
                    <a:moveTo>
                      <a:pt x="4" y="1"/>
                    </a:moveTo>
                    <a:lnTo>
                      <a:pt x="4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3" y="8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5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Freeform 38">
                <a:extLst>
                  <a:ext uri="{FF2B5EF4-FFF2-40B4-BE49-F238E27FC236}">
                    <a16:creationId xmlns:a16="http://schemas.microsoft.com/office/drawing/2014/main" id="{C6071914-85D3-4364-94E2-06DE818F1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114"/>
                <a:ext cx="11" cy="9"/>
              </a:xfrm>
              <a:custGeom>
                <a:avLst/>
                <a:gdLst>
                  <a:gd name="T0" fmla="*/ 9 w 11"/>
                  <a:gd name="T1" fmla="*/ 6 h 9"/>
                  <a:gd name="T2" fmla="*/ 10 w 11"/>
                  <a:gd name="T3" fmla="*/ 6 h 9"/>
                  <a:gd name="T4" fmla="*/ 11 w 11"/>
                  <a:gd name="T5" fmla="*/ 5 h 9"/>
                  <a:gd name="T6" fmla="*/ 11 w 11"/>
                  <a:gd name="T7" fmla="*/ 4 h 9"/>
                  <a:gd name="T8" fmla="*/ 11 w 11"/>
                  <a:gd name="T9" fmla="*/ 3 h 9"/>
                  <a:gd name="T10" fmla="*/ 11 w 11"/>
                  <a:gd name="T11" fmla="*/ 1 h 9"/>
                  <a:gd name="T12" fmla="*/ 10 w 11"/>
                  <a:gd name="T13" fmla="*/ 1 h 9"/>
                  <a:gd name="T14" fmla="*/ 9 w 11"/>
                  <a:gd name="T15" fmla="*/ 0 h 9"/>
                  <a:gd name="T16" fmla="*/ 7 w 11"/>
                  <a:gd name="T17" fmla="*/ 0 h 9"/>
                  <a:gd name="T18" fmla="*/ 7 w 11"/>
                  <a:gd name="T19" fmla="*/ 0 h 9"/>
                  <a:gd name="T20" fmla="*/ 6 w 11"/>
                  <a:gd name="T21" fmla="*/ 1 h 9"/>
                  <a:gd name="T22" fmla="*/ 5 w 11"/>
                  <a:gd name="T23" fmla="*/ 1 h 9"/>
                  <a:gd name="T24" fmla="*/ 4 w 11"/>
                  <a:gd name="T25" fmla="*/ 3 h 9"/>
                  <a:gd name="T26" fmla="*/ 2 w 11"/>
                  <a:gd name="T27" fmla="*/ 4 h 9"/>
                  <a:gd name="T28" fmla="*/ 2 w 11"/>
                  <a:gd name="T29" fmla="*/ 5 h 9"/>
                  <a:gd name="T30" fmla="*/ 0 w 11"/>
                  <a:gd name="T31" fmla="*/ 6 h 9"/>
                  <a:gd name="T32" fmla="*/ 0 w 11"/>
                  <a:gd name="T33" fmla="*/ 7 h 9"/>
                  <a:gd name="T34" fmla="*/ 2 w 11"/>
                  <a:gd name="T35" fmla="*/ 7 h 9"/>
                  <a:gd name="T36" fmla="*/ 3 w 11"/>
                  <a:gd name="T37" fmla="*/ 9 h 9"/>
                  <a:gd name="T38" fmla="*/ 4 w 11"/>
                  <a:gd name="T39" fmla="*/ 9 h 9"/>
                  <a:gd name="T40" fmla="*/ 4 w 11"/>
                  <a:gd name="T41" fmla="*/ 9 h 9"/>
                  <a:gd name="T42" fmla="*/ 5 w 11"/>
                  <a:gd name="T43" fmla="*/ 7 h 9"/>
                  <a:gd name="T44" fmla="*/ 6 w 11"/>
                  <a:gd name="T45" fmla="*/ 7 h 9"/>
                  <a:gd name="T46" fmla="*/ 7 w 11"/>
                  <a:gd name="T47" fmla="*/ 7 h 9"/>
                  <a:gd name="T48" fmla="*/ 9 w 11"/>
                  <a:gd name="T49" fmla="*/ 6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"/>
                  <a:gd name="T76" fmla="*/ 0 h 9"/>
                  <a:gd name="T77" fmla="*/ 11 w 11"/>
                  <a:gd name="T78" fmla="*/ 9 h 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" h="9">
                    <a:moveTo>
                      <a:pt x="9" y="6"/>
                    </a:moveTo>
                    <a:lnTo>
                      <a:pt x="10" y="6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Freeform 39">
                <a:extLst>
                  <a:ext uri="{FF2B5EF4-FFF2-40B4-BE49-F238E27FC236}">
                    <a16:creationId xmlns:a16="http://schemas.microsoft.com/office/drawing/2014/main" id="{280D1C00-5E08-4838-9176-875493178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1204"/>
                <a:ext cx="38" cy="39"/>
              </a:xfrm>
              <a:custGeom>
                <a:avLst/>
                <a:gdLst>
                  <a:gd name="T0" fmla="*/ 20 w 38"/>
                  <a:gd name="T1" fmla="*/ 1 h 39"/>
                  <a:gd name="T2" fmla="*/ 18 w 38"/>
                  <a:gd name="T3" fmla="*/ 0 h 39"/>
                  <a:gd name="T4" fmla="*/ 16 w 38"/>
                  <a:gd name="T5" fmla="*/ 0 h 39"/>
                  <a:gd name="T6" fmla="*/ 12 w 38"/>
                  <a:gd name="T7" fmla="*/ 0 h 39"/>
                  <a:gd name="T8" fmla="*/ 10 w 38"/>
                  <a:gd name="T9" fmla="*/ 1 h 39"/>
                  <a:gd name="T10" fmla="*/ 7 w 38"/>
                  <a:gd name="T11" fmla="*/ 2 h 39"/>
                  <a:gd name="T12" fmla="*/ 3 w 38"/>
                  <a:gd name="T13" fmla="*/ 6 h 39"/>
                  <a:gd name="T14" fmla="*/ 0 w 38"/>
                  <a:gd name="T15" fmla="*/ 13 h 39"/>
                  <a:gd name="T16" fmla="*/ 0 w 38"/>
                  <a:gd name="T17" fmla="*/ 20 h 39"/>
                  <a:gd name="T18" fmla="*/ 3 w 38"/>
                  <a:gd name="T19" fmla="*/ 27 h 39"/>
                  <a:gd name="T20" fmla="*/ 6 w 38"/>
                  <a:gd name="T21" fmla="*/ 33 h 39"/>
                  <a:gd name="T22" fmla="*/ 10 w 38"/>
                  <a:gd name="T23" fmla="*/ 36 h 39"/>
                  <a:gd name="T24" fmla="*/ 14 w 38"/>
                  <a:gd name="T25" fmla="*/ 39 h 39"/>
                  <a:gd name="T26" fmla="*/ 19 w 38"/>
                  <a:gd name="T27" fmla="*/ 39 h 39"/>
                  <a:gd name="T28" fmla="*/ 25 w 38"/>
                  <a:gd name="T29" fmla="*/ 38 h 39"/>
                  <a:gd name="T30" fmla="*/ 32 w 38"/>
                  <a:gd name="T31" fmla="*/ 33 h 39"/>
                  <a:gd name="T32" fmla="*/ 36 w 38"/>
                  <a:gd name="T33" fmla="*/ 28 h 39"/>
                  <a:gd name="T34" fmla="*/ 38 w 38"/>
                  <a:gd name="T35" fmla="*/ 21 h 39"/>
                  <a:gd name="T36" fmla="*/ 37 w 38"/>
                  <a:gd name="T37" fmla="*/ 17 h 39"/>
                  <a:gd name="T38" fmla="*/ 36 w 38"/>
                  <a:gd name="T39" fmla="*/ 15 h 39"/>
                  <a:gd name="T40" fmla="*/ 33 w 38"/>
                  <a:gd name="T41" fmla="*/ 15 h 39"/>
                  <a:gd name="T42" fmla="*/ 32 w 38"/>
                  <a:gd name="T43" fmla="*/ 17 h 39"/>
                  <a:gd name="T44" fmla="*/ 32 w 38"/>
                  <a:gd name="T45" fmla="*/ 21 h 39"/>
                  <a:gd name="T46" fmla="*/ 30 w 38"/>
                  <a:gd name="T47" fmla="*/ 26 h 39"/>
                  <a:gd name="T48" fmla="*/ 28 w 38"/>
                  <a:gd name="T49" fmla="*/ 29 h 39"/>
                  <a:gd name="T50" fmla="*/ 23 w 38"/>
                  <a:gd name="T51" fmla="*/ 32 h 39"/>
                  <a:gd name="T52" fmla="*/ 16 w 38"/>
                  <a:gd name="T53" fmla="*/ 32 h 39"/>
                  <a:gd name="T54" fmla="*/ 11 w 38"/>
                  <a:gd name="T55" fmla="*/ 29 h 39"/>
                  <a:gd name="T56" fmla="*/ 9 w 38"/>
                  <a:gd name="T57" fmla="*/ 23 h 39"/>
                  <a:gd name="T58" fmla="*/ 6 w 38"/>
                  <a:gd name="T59" fmla="*/ 17 h 39"/>
                  <a:gd name="T60" fmla="*/ 6 w 38"/>
                  <a:gd name="T61" fmla="*/ 11 h 39"/>
                  <a:gd name="T62" fmla="*/ 7 w 38"/>
                  <a:gd name="T63" fmla="*/ 8 h 39"/>
                  <a:gd name="T64" fmla="*/ 10 w 38"/>
                  <a:gd name="T65" fmla="*/ 6 h 39"/>
                  <a:gd name="T66" fmla="*/ 13 w 38"/>
                  <a:gd name="T67" fmla="*/ 3 h 39"/>
                  <a:gd name="T68" fmla="*/ 16 w 38"/>
                  <a:gd name="T69" fmla="*/ 3 h 39"/>
                  <a:gd name="T70" fmla="*/ 20 w 38"/>
                  <a:gd name="T71" fmla="*/ 3 h 39"/>
                  <a:gd name="T72" fmla="*/ 23 w 38"/>
                  <a:gd name="T73" fmla="*/ 3 h 39"/>
                  <a:gd name="T74" fmla="*/ 23 w 38"/>
                  <a:gd name="T75" fmla="*/ 1 h 3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8"/>
                  <a:gd name="T115" fmla="*/ 0 h 39"/>
                  <a:gd name="T116" fmla="*/ 38 w 38"/>
                  <a:gd name="T117" fmla="*/ 39 h 3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8" h="39">
                    <a:moveTo>
                      <a:pt x="22" y="1"/>
                    </a:moveTo>
                    <a:lnTo>
                      <a:pt x="20" y="1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3" y="27"/>
                    </a:lnTo>
                    <a:lnTo>
                      <a:pt x="5" y="30"/>
                    </a:lnTo>
                    <a:lnTo>
                      <a:pt x="6" y="33"/>
                    </a:lnTo>
                    <a:lnTo>
                      <a:pt x="7" y="35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14" y="39"/>
                    </a:lnTo>
                    <a:lnTo>
                      <a:pt x="17" y="39"/>
                    </a:lnTo>
                    <a:lnTo>
                      <a:pt x="19" y="39"/>
                    </a:lnTo>
                    <a:lnTo>
                      <a:pt x="22" y="39"/>
                    </a:lnTo>
                    <a:lnTo>
                      <a:pt x="25" y="38"/>
                    </a:lnTo>
                    <a:lnTo>
                      <a:pt x="29" y="35"/>
                    </a:lnTo>
                    <a:lnTo>
                      <a:pt x="32" y="33"/>
                    </a:lnTo>
                    <a:lnTo>
                      <a:pt x="35" y="30"/>
                    </a:lnTo>
                    <a:lnTo>
                      <a:pt x="36" y="28"/>
                    </a:lnTo>
                    <a:lnTo>
                      <a:pt x="37" y="25"/>
                    </a:lnTo>
                    <a:lnTo>
                      <a:pt x="38" y="21"/>
                    </a:lnTo>
                    <a:lnTo>
                      <a:pt x="37" y="17"/>
                    </a:lnTo>
                    <a:lnTo>
                      <a:pt x="37" y="16"/>
                    </a:lnTo>
                    <a:lnTo>
                      <a:pt x="36" y="15"/>
                    </a:lnTo>
                    <a:lnTo>
                      <a:pt x="35" y="15"/>
                    </a:lnTo>
                    <a:lnTo>
                      <a:pt x="33" y="15"/>
                    </a:lnTo>
                    <a:lnTo>
                      <a:pt x="33" y="16"/>
                    </a:lnTo>
                    <a:lnTo>
                      <a:pt x="32" y="17"/>
                    </a:lnTo>
                    <a:lnTo>
                      <a:pt x="32" y="19"/>
                    </a:lnTo>
                    <a:lnTo>
                      <a:pt x="32" y="21"/>
                    </a:lnTo>
                    <a:lnTo>
                      <a:pt x="31" y="23"/>
                    </a:lnTo>
                    <a:lnTo>
                      <a:pt x="30" y="26"/>
                    </a:lnTo>
                    <a:lnTo>
                      <a:pt x="29" y="28"/>
                    </a:lnTo>
                    <a:lnTo>
                      <a:pt x="28" y="29"/>
                    </a:lnTo>
                    <a:lnTo>
                      <a:pt x="25" y="30"/>
                    </a:lnTo>
                    <a:lnTo>
                      <a:pt x="23" y="32"/>
                    </a:lnTo>
                    <a:lnTo>
                      <a:pt x="19" y="33"/>
                    </a:lnTo>
                    <a:lnTo>
                      <a:pt x="16" y="32"/>
                    </a:lnTo>
                    <a:lnTo>
                      <a:pt x="13" y="30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9" y="23"/>
                    </a:lnTo>
                    <a:lnTo>
                      <a:pt x="7" y="20"/>
                    </a:lnTo>
                    <a:lnTo>
                      <a:pt x="6" y="17"/>
                    </a:lnTo>
                    <a:lnTo>
                      <a:pt x="6" y="14"/>
                    </a:lnTo>
                    <a:lnTo>
                      <a:pt x="6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13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23" y="3"/>
                    </a:lnTo>
                    <a:lnTo>
                      <a:pt x="23" y="2"/>
                    </a:lnTo>
                    <a:lnTo>
                      <a:pt x="23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Freeform 40">
                <a:extLst>
                  <a:ext uri="{FF2B5EF4-FFF2-40B4-BE49-F238E27FC236}">
                    <a16:creationId xmlns:a16="http://schemas.microsoft.com/office/drawing/2014/main" id="{366614FB-4009-44D9-97F9-4C2D71750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04"/>
                <a:ext cx="46" cy="45"/>
              </a:xfrm>
              <a:custGeom>
                <a:avLst/>
                <a:gdLst>
                  <a:gd name="T0" fmla="*/ 10 w 46"/>
                  <a:gd name="T1" fmla="*/ 2 h 45"/>
                  <a:gd name="T2" fmla="*/ 6 w 46"/>
                  <a:gd name="T3" fmla="*/ 4 h 45"/>
                  <a:gd name="T4" fmla="*/ 2 w 46"/>
                  <a:gd name="T5" fmla="*/ 9 h 45"/>
                  <a:gd name="T6" fmla="*/ 1 w 46"/>
                  <a:gd name="T7" fmla="*/ 14 h 45"/>
                  <a:gd name="T8" fmla="*/ 0 w 46"/>
                  <a:gd name="T9" fmla="*/ 19 h 45"/>
                  <a:gd name="T10" fmla="*/ 1 w 46"/>
                  <a:gd name="T11" fmla="*/ 23 h 45"/>
                  <a:gd name="T12" fmla="*/ 3 w 46"/>
                  <a:gd name="T13" fmla="*/ 29 h 45"/>
                  <a:gd name="T14" fmla="*/ 6 w 46"/>
                  <a:gd name="T15" fmla="*/ 34 h 45"/>
                  <a:gd name="T16" fmla="*/ 10 w 46"/>
                  <a:gd name="T17" fmla="*/ 38 h 45"/>
                  <a:gd name="T18" fmla="*/ 16 w 46"/>
                  <a:gd name="T19" fmla="*/ 42 h 45"/>
                  <a:gd name="T20" fmla="*/ 23 w 46"/>
                  <a:gd name="T21" fmla="*/ 45 h 45"/>
                  <a:gd name="T22" fmla="*/ 31 w 46"/>
                  <a:gd name="T23" fmla="*/ 44 h 45"/>
                  <a:gd name="T24" fmla="*/ 37 w 46"/>
                  <a:gd name="T25" fmla="*/ 40 h 45"/>
                  <a:gd name="T26" fmla="*/ 40 w 46"/>
                  <a:gd name="T27" fmla="*/ 35 h 45"/>
                  <a:gd name="T28" fmla="*/ 44 w 46"/>
                  <a:gd name="T29" fmla="*/ 30 h 45"/>
                  <a:gd name="T30" fmla="*/ 46 w 46"/>
                  <a:gd name="T31" fmla="*/ 26 h 45"/>
                  <a:gd name="T32" fmla="*/ 46 w 46"/>
                  <a:gd name="T33" fmla="*/ 22 h 45"/>
                  <a:gd name="T34" fmla="*/ 45 w 46"/>
                  <a:gd name="T35" fmla="*/ 20 h 45"/>
                  <a:gd name="T36" fmla="*/ 42 w 46"/>
                  <a:gd name="T37" fmla="*/ 20 h 45"/>
                  <a:gd name="T38" fmla="*/ 40 w 46"/>
                  <a:gd name="T39" fmla="*/ 20 h 45"/>
                  <a:gd name="T40" fmla="*/ 40 w 46"/>
                  <a:gd name="T41" fmla="*/ 22 h 45"/>
                  <a:gd name="T42" fmla="*/ 39 w 46"/>
                  <a:gd name="T43" fmla="*/ 25 h 45"/>
                  <a:gd name="T44" fmla="*/ 37 w 46"/>
                  <a:gd name="T45" fmla="*/ 29 h 45"/>
                  <a:gd name="T46" fmla="*/ 33 w 46"/>
                  <a:gd name="T47" fmla="*/ 33 h 45"/>
                  <a:gd name="T48" fmla="*/ 26 w 46"/>
                  <a:gd name="T49" fmla="*/ 35 h 45"/>
                  <a:gd name="T50" fmla="*/ 16 w 46"/>
                  <a:gd name="T51" fmla="*/ 33 h 45"/>
                  <a:gd name="T52" fmla="*/ 9 w 46"/>
                  <a:gd name="T53" fmla="*/ 27 h 45"/>
                  <a:gd name="T54" fmla="*/ 7 w 46"/>
                  <a:gd name="T55" fmla="*/ 19 h 45"/>
                  <a:gd name="T56" fmla="*/ 7 w 46"/>
                  <a:gd name="T57" fmla="*/ 13 h 45"/>
                  <a:gd name="T58" fmla="*/ 9 w 46"/>
                  <a:gd name="T59" fmla="*/ 8 h 45"/>
                  <a:gd name="T60" fmla="*/ 13 w 46"/>
                  <a:gd name="T61" fmla="*/ 5 h 45"/>
                  <a:gd name="T62" fmla="*/ 16 w 46"/>
                  <a:gd name="T63" fmla="*/ 3 h 45"/>
                  <a:gd name="T64" fmla="*/ 19 w 46"/>
                  <a:gd name="T65" fmla="*/ 1 h 45"/>
                  <a:gd name="T66" fmla="*/ 15 w 46"/>
                  <a:gd name="T67" fmla="*/ 1 h 4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"/>
                  <a:gd name="T103" fmla="*/ 0 h 45"/>
                  <a:gd name="T104" fmla="*/ 46 w 46"/>
                  <a:gd name="T105" fmla="*/ 45 h 4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" h="45">
                    <a:moveTo>
                      <a:pt x="13" y="1"/>
                    </a:moveTo>
                    <a:lnTo>
                      <a:pt x="10" y="2"/>
                    </a:lnTo>
                    <a:lnTo>
                      <a:pt x="8" y="3"/>
                    </a:lnTo>
                    <a:lnTo>
                      <a:pt x="6" y="4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1" y="10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1" y="23"/>
                    </a:lnTo>
                    <a:lnTo>
                      <a:pt x="2" y="27"/>
                    </a:lnTo>
                    <a:lnTo>
                      <a:pt x="3" y="29"/>
                    </a:lnTo>
                    <a:lnTo>
                      <a:pt x="4" y="32"/>
                    </a:lnTo>
                    <a:lnTo>
                      <a:pt x="6" y="34"/>
                    </a:lnTo>
                    <a:lnTo>
                      <a:pt x="8" y="35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16" y="42"/>
                    </a:lnTo>
                    <a:lnTo>
                      <a:pt x="20" y="44"/>
                    </a:lnTo>
                    <a:lnTo>
                      <a:pt x="23" y="45"/>
                    </a:lnTo>
                    <a:lnTo>
                      <a:pt x="27" y="45"/>
                    </a:lnTo>
                    <a:lnTo>
                      <a:pt x="31" y="44"/>
                    </a:lnTo>
                    <a:lnTo>
                      <a:pt x="34" y="41"/>
                    </a:lnTo>
                    <a:lnTo>
                      <a:pt x="37" y="40"/>
                    </a:lnTo>
                    <a:lnTo>
                      <a:pt x="39" y="38"/>
                    </a:lnTo>
                    <a:lnTo>
                      <a:pt x="40" y="35"/>
                    </a:lnTo>
                    <a:lnTo>
                      <a:pt x="42" y="33"/>
                    </a:lnTo>
                    <a:lnTo>
                      <a:pt x="44" y="30"/>
                    </a:lnTo>
                    <a:lnTo>
                      <a:pt x="45" y="28"/>
                    </a:lnTo>
                    <a:lnTo>
                      <a:pt x="46" y="26"/>
                    </a:lnTo>
                    <a:lnTo>
                      <a:pt x="46" y="23"/>
                    </a:lnTo>
                    <a:lnTo>
                      <a:pt x="46" y="22"/>
                    </a:lnTo>
                    <a:lnTo>
                      <a:pt x="46" y="21"/>
                    </a:lnTo>
                    <a:lnTo>
                      <a:pt x="45" y="20"/>
                    </a:lnTo>
                    <a:lnTo>
                      <a:pt x="44" y="20"/>
                    </a:lnTo>
                    <a:lnTo>
                      <a:pt x="42" y="20"/>
                    </a:lnTo>
                    <a:lnTo>
                      <a:pt x="41" y="20"/>
                    </a:lnTo>
                    <a:lnTo>
                      <a:pt x="40" y="20"/>
                    </a:lnTo>
                    <a:lnTo>
                      <a:pt x="40" y="21"/>
                    </a:lnTo>
                    <a:lnTo>
                      <a:pt x="40" y="22"/>
                    </a:lnTo>
                    <a:lnTo>
                      <a:pt x="40" y="23"/>
                    </a:lnTo>
                    <a:lnTo>
                      <a:pt x="39" y="25"/>
                    </a:lnTo>
                    <a:lnTo>
                      <a:pt x="38" y="27"/>
                    </a:lnTo>
                    <a:lnTo>
                      <a:pt x="37" y="29"/>
                    </a:lnTo>
                    <a:lnTo>
                      <a:pt x="34" y="32"/>
                    </a:lnTo>
                    <a:lnTo>
                      <a:pt x="33" y="33"/>
                    </a:lnTo>
                    <a:lnTo>
                      <a:pt x="31" y="34"/>
                    </a:lnTo>
                    <a:lnTo>
                      <a:pt x="26" y="35"/>
                    </a:lnTo>
                    <a:lnTo>
                      <a:pt x="21" y="34"/>
                    </a:lnTo>
                    <a:lnTo>
                      <a:pt x="16" y="33"/>
                    </a:lnTo>
                    <a:lnTo>
                      <a:pt x="13" y="29"/>
                    </a:lnTo>
                    <a:lnTo>
                      <a:pt x="9" y="27"/>
                    </a:lnTo>
                    <a:lnTo>
                      <a:pt x="8" y="23"/>
                    </a:lnTo>
                    <a:lnTo>
                      <a:pt x="7" y="19"/>
                    </a:lnTo>
                    <a:lnTo>
                      <a:pt x="7" y="14"/>
                    </a:lnTo>
                    <a:lnTo>
                      <a:pt x="7" y="13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5" y="4"/>
                    </a:lnTo>
                    <a:lnTo>
                      <a:pt x="16" y="3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Freeform 41">
                <a:extLst>
                  <a:ext uri="{FF2B5EF4-FFF2-40B4-BE49-F238E27FC236}">
                    <a16:creationId xmlns:a16="http://schemas.microsoft.com/office/drawing/2014/main" id="{A35AC31E-93B2-4AA9-8005-A8410A006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" y="1317"/>
                <a:ext cx="3" cy="2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1 h 2"/>
                  <a:gd name="T4" fmla="*/ 0 w 3"/>
                  <a:gd name="T5" fmla="*/ 2 h 2"/>
                  <a:gd name="T6" fmla="*/ 1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3 w 3"/>
                  <a:gd name="T17" fmla="*/ 1 h 2"/>
                  <a:gd name="T18" fmla="*/ 3 w 3"/>
                  <a:gd name="T19" fmla="*/ 1 h 2"/>
                  <a:gd name="T20" fmla="*/ 3 w 3"/>
                  <a:gd name="T21" fmla="*/ 0 h 2"/>
                  <a:gd name="T22" fmla="*/ 1 w 3"/>
                  <a:gd name="T23" fmla="*/ 0 h 2"/>
                  <a:gd name="T24" fmla="*/ 1 w 3"/>
                  <a:gd name="T25" fmla="*/ 0 h 2"/>
                  <a:gd name="T26" fmla="*/ 1 w 3"/>
                  <a:gd name="T27" fmla="*/ 0 h 2"/>
                  <a:gd name="T28" fmla="*/ 0 w 3"/>
                  <a:gd name="T29" fmla="*/ 0 h 2"/>
                  <a:gd name="T30" fmla="*/ 0 w 3"/>
                  <a:gd name="T31" fmla="*/ 1 h 2"/>
                  <a:gd name="T32" fmla="*/ 0 w 3"/>
                  <a:gd name="T33" fmla="*/ 1 h 2"/>
                  <a:gd name="T34" fmla="*/ 0 w 3"/>
                  <a:gd name="T35" fmla="*/ 1 h 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2"/>
                  <a:gd name="T56" fmla="*/ 3 w 3"/>
                  <a:gd name="T57" fmla="*/ 2 h 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Freeform 42">
                <a:extLst>
                  <a:ext uri="{FF2B5EF4-FFF2-40B4-BE49-F238E27FC236}">
                    <a16:creationId xmlns:a16="http://schemas.microsoft.com/office/drawing/2014/main" id="{C6D740B9-8175-40F6-AB74-8166974E1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" y="1312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2 h 3"/>
                  <a:gd name="T4" fmla="*/ 0 w 3"/>
                  <a:gd name="T5" fmla="*/ 2 h 3"/>
                  <a:gd name="T6" fmla="*/ 2 w 3"/>
                  <a:gd name="T7" fmla="*/ 3 h 3"/>
                  <a:gd name="T8" fmla="*/ 2 w 3"/>
                  <a:gd name="T9" fmla="*/ 3 h 3"/>
                  <a:gd name="T10" fmla="*/ 3 w 3"/>
                  <a:gd name="T11" fmla="*/ 3 h 3"/>
                  <a:gd name="T12" fmla="*/ 3 w 3"/>
                  <a:gd name="T13" fmla="*/ 2 h 3"/>
                  <a:gd name="T14" fmla="*/ 3 w 3"/>
                  <a:gd name="T15" fmla="*/ 2 h 3"/>
                  <a:gd name="T16" fmla="*/ 3 w 3"/>
                  <a:gd name="T17" fmla="*/ 1 h 3"/>
                  <a:gd name="T18" fmla="*/ 3 w 3"/>
                  <a:gd name="T19" fmla="*/ 1 h 3"/>
                  <a:gd name="T20" fmla="*/ 3 w 3"/>
                  <a:gd name="T21" fmla="*/ 1 h 3"/>
                  <a:gd name="T22" fmla="*/ 3 w 3"/>
                  <a:gd name="T23" fmla="*/ 0 h 3"/>
                  <a:gd name="T24" fmla="*/ 2 w 3"/>
                  <a:gd name="T25" fmla="*/ 0 h 3"/>
                  <a:gd name="T26" fmla="*/ 2 w 3"/>
                  <a:gd name="T27" fmla="*/ 0 h 3"/>
                  <a:gd name="T28" fmla="*/ 0 w 3"/>
                  <a:gd name="T29" fmla="*/ 1 h 3"/>
                  <a:gd name="T30" fmla="*/ 0 w 3"/>
                  <a:gd name="T31" fmla="*/ 1 h 3"/>
                  <a:gd name="T32" fmla="*/ 0 w 3"/>
                  <a:gd name="T33" fmla="*/ 1 h 3"/>
                  <a:gd name="T34" fmla="*/ 0 w 3"/>
                  <a:gd name="T35" fmla="*/ 1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3"/>
                  <a:gd name="T56" fmla="*/ 3 w 3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3">
                    <a:moveTo>
                      <a:pt x="0" y="1"/>
                    </a:moveTo>
                    <a:lnTo>
                      <a:pt x="0" y="2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Freeform 43">
                <a:extLst>
                  <a:ext uri="{FF2B5EF4-FFF2-40B4-BE49-F238E27FC236}">
                    <a16:creationId xmlns:a16="http://schemas.microsoft.com/office/drawing/2014/main" id="{C3D09FCA-FA8A-4419-99A2-CE9D21820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6" y="1308"/>
                <a:ext cx="2" cy="3"/>
              </a:xfrm>
              <a:custGeom>
                <a:avLst/>
                <a:gdLst>
                  <a:gd name="T0" fmla="*/ 0 w 2"/>
                  <a:gd name="T1" fmla="*/ 1 h 3"/>
                  <a:gd name="T2" fmla="*/ 0 w 2"/>
                  <a:gd name="T3" fmla="*/ 1 h 3"/>
                  <a:gd name="T4" fmla="*/ 1 w 2"/>
                  <a:gd name="T5" fmla="*/ 1 h 3"/>
                  <a:gd name="T6" fmla="*/ 1 w 2"/>
                  <a:gd name="T7" fmla="*/ 3 h 3"/>
                  <a:gd name="T8" fmla="*/ 1 w 2"/>
                  <a:gd name="T9" fmla="*/ 3 h 3"/>
                  <a:gd name="T10" fmla="*/ 1 w 2"/>
                  <a:gd name="T11" fmla="*/ 3 h 3"/>
                  <a:gd name="T12" fmla="*/ 1 w 2"/>
                  <a:gd name="T13" fmla="*/ 1 h 3"/>
                  <a:gd name="T14" fmla="*/ 2 w 2"/>
                  <a:gd name="T15" fmla="*/ 1 h 3"/>
                  <a:gd name="T16" fmla="*/ 2 w 2"/>
                  <a:gd name="T17" fmla="*/ 1 h 3"/>
                  <a:gd name="T18" fmla="*/ 2 w 2"/>
                  <a:gd name="T19" fmla="*/ 1 h 3"/>
                  <a:gd name="T20" fmla="*/ 1 w 2"/>
                  <a:gd name="T21" fmla="*/ 1 h 3"/>
                  <a:gd name="T22" fmla="*/ 1 w 2"/>
                  <a:gd name="T23" fmla="*/ 0 h 3"/>
                  <a:gd name="T24" fmla="*/ 1 w 2"/>
                  <a:gd name="T25" fmla="*/ 0 h 3"/>
                  <a:gd name="T26" fmla="*/ 1 w 2"/>
                  <a:gd name="T27" fmla="*/ 0 h 3"/>
                  <a:gd name="T28" fmla="*/ 1 w 2"/>
                  <a:gd name="T29" fmla="*/ 1 h 3"/>
                  <a:gd name="T30" fmla="*/ 0 w 2"/>
                  <a:gd name="T31" fmla="*/ 1 h 3"/>
                  <a:gd name="T32" fmla="*/ 0 w 2"/>
                  <a:gd name="T33" fmla="*/ 1 h 3"/>
                  <a:gd name="T34" fmla="*/ 0 w 2"/>
                  <a:gd name="T35" fmla="*/ 1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3"/>
                  <a:gd name="T56" fmla="*/ 2 w 2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3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Freeform 44">
                <a:extLst>
                  <a:ext uri="{FF2B5EF4-FFF2-40B4-BE49-F238E27FC236}">
                    <a16:creationId xmlns:a16="http://schemas.microsoft.com/office/drawing/2014/main" id="{4FFAA5B7-42FE-46EB-AB63-C143BA303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132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0 w 2"/>
                  <a:gd name="T11" fmla="*/ 1 h 1"/>
                  <a:gd name="T12" fmla="*/ 0 w 2"/>
                  <a:gd name="T13" fmla="*/ 1 h 1"/>
                  <a:gd name="T14" fmla="*/ 2 w 2"/>
                  <a:gd name="T15" fmla="*/ 1 h 1"/>
                  <a:gd name="T16" fmla="*/ 2 w 2"/>
                  <a:gd name="T17" fmla="*/ 0 h 1"/>
                  <a:gd name="T18" fmla="*/ 2 w 2"/>
                  <a:gd name="T19" fmla="*/ 0 h 1"/>
                  <a:gd name="T20" fmla="*/ 0 w 2"/>
                  <a:gd name="T21" fmla="*/ 0 h 1"/>
                  <a:gd name="T22" fmla="*/ 0 w 2"/>
                  <a:gd name="T23" fmla="*/ 0 h 1"/>
                  <a:gd name="T24" fmla="*/ 0 w 2"/>
                  <a:gd name="T25" fmla="*/ 0 h 1"/>
                  <a:gd name="T26" fmla="*/ 0 w 2"/>
                  <a:gd name="T27" fmla="*/ 0 h 1"/>
                  <a:gd name="T28" fmla="*/ 0 w 2"/>
                  <a:gd name="T29" fmla="*/ 0 h 1"/>
                  <a:gd name="T30" fmla="*/ 0 w 2"/>
                  <a:gd name="T31" fmla="*/ 0 h 1"/>
                  <a:gd name="T32" fmla="*/ 0 w 2"/>
                  <a:gd name="T33" fmla="*/ 0 h 1"/>
                  <a:gd name="T34" fmla="*/ 0 w 2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1"/>
                  <a:gd name="T56" fmla="*/ 2 w 2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1">
                    <a:moveTo>
                      <a:pt x="0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Freeform 45">
                <a:extLst>
                  <a:ext uri="{FF2B5EF4-FFF2-40B4-BE49-F238E27FC236}">
                    <a16:creationId xmlns:a16="http://schemas.microsoft.com/office/drawing/2014/main" id="{8420A9B2-BF0A-4CB6-81C9-A300D5CD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4" y="1325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1"/>
                  <a:gd name="T56" fmla="*/ 1 w 1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Freeform 46">
                <a:extLst>
                  <a:ext uri="{FF2B5EF4-FFF2-40B4-BE49-F238E27FC236}">
                    <a16:creationId xmlns:a16="http://schemas.microsoft.com/office/drawing/2014/main" id="{789C9052-9DE5-4A8A-85DB-6755384E0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" y="1315"/>
                <a:ext cx="3" cy="4"/>
              </a:xfrm>
              <a:custGeom>
                <a:avLst/>
                <a:gdLst>
                  <a:gd name="T0" fmla="*/ 0 w 3"/>
                  <a:gd name="T1" fmla="*/ 3 h 4"/>
                  <a:gd name="T2" fmla="*/ 0 w 3"/>
                  <a:gd name="T3" fmla="*/ 3 h 4"/>
                  <a:gd name="T4" fmla="*/ 0 w 3"/>
                  <a:gd name="T5" fmla="*/ 4 h 4"/>
                  <a:gd name="T6" fmla="*/ 1 w 3"/>
                  <a:gd name="T7" fmla="*/ 4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4 h 4"/>
                  <a:gd name="T14" fmla="*/ 3 w 3"/>
                  <a:gd name="T15" fmla="*/ 3 h 4"/>
                  <a:gd name="T16" fmla="*/ 3 w 3"/>
                  <a:gd name="T17" fmla="*/ 3 h 4"/>
                  <a:gd name="T18" fmla="*/ 3 w 3"/>
                  <a:gd name="T19" fmla="*/ 2 h 4"/>
                  <a:gd name="T20" fmla="*/ 2 w 3"/>
                  <a:gd name="T21" fmla="*/ 2 h 4"/>
                  <a:gd name="T22" fmla="*/ 2 w 3"/>
                  <a:gd name="T23" fmla="*/ 0 h 4"/>
                  <a:gd name="T24" fmla="*/ 1 w 3"/>
                  <a:gd name="T25" fmla="*/ 0 h 4"/>
                  <a:gd name="T26" fmla="*/ 1 w 3"/>
                  <a:gd name="T27" fmla="*/ 0 h 4"/>
                  <a:gd name="T28" fmla="*/ 0 w 3"/>
                  <a:gd name="T29" fmla="*/ 2 h 4"/>
                  <a:gd name="T30" fmla="*/ 0 w 3"/>
                  <a:gd name="T31" fmla="*/ 2 h 4"/>
                  <a:gd name="T32" fmla="*/ 0 w 3"/>
                  <a:gd name="T33" fmla="*/ 3 h 4"/>
                  <a:gd name="T34" fmla="*/ 0 w 3"/>
                  <a:gd name="T35" fmla="*/ 3 h 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4"/>
                  <a:gd name="T56" fmla="*/ 3 w 3"/>
                  <a:gd name="T57" fmla="*/ 4 h 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4">
                    <a:moveTo>
                      <a:pt x="0" y="3"/>
                    </a:moveTo>
                    <a:lnTo>
                      <a:pt x="0" y="3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Freeform 47">
                <a:extLst>
                  <a:ext uri="{FF2B5EF4-FFF2-40B4-BE49-F238E27FC236}">
                    <a16:creationId xmlns:a16="http://schemas.microsoft.com/office/drawing/2014/main" id="{225F6AE6-9846-4BF4-8976-5AEF093D7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1214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0 h 1"/>
                  <a:gd name="T20" fmla="*/ 2 w 2"/>
                  <a:gd name="T21" fmla="*/ 0 h 1"/>
                  <a:gd name="T22" fmla="*/ 2 w 2"/>
                  <a:gd name="T23" fmla="*/ 0 h 1"/>
                  <a:gd name="T24" fmla="*/ 0 w 2"/>
                  <a:gd name="T25" fmla="*/ 0 h 1"/>
                  <a:gd name="T26" fmla="*/ 0 w 2"/>
                  <a:gd name="T27" fmla="*/ 0 h 1"/>
                  <a:gd name="T28" fmla="*/ 0 w 2"/>
                  <a:gd name="T29" fmla="*/ 0 h 1"/>
                  <a:gd name="T30" fmla="*/ 0 w 2"/>
                  <a:gd name="T31" fmla="*/ 0 h 1"/>
                  <a:gd name="T32" fmla="*/ 0 w 2"/>
                  <a:gd name="T33" fmla="*/ 1 h 1"/>
                  <a:gd name="T34" fmla="*/ 0 w 2"/>
                  <a:gd name="T35" fmla="*/ 1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1"/>
                  <a:gd name="T56" fmla="*/ 2 w 2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Freeform 48">
                <a:extLst>
                  <a:ext uri="{FF2B5EF4-FFF2-40B4-BE49-F238E27FC236}">
                    <a16:creationId xmlns:a16="http://schemas.microsoft.com/office/drawing/2014/main" id="{4A84100C-9470-4B5D-A362-B52819F5D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" y="1212"/>
                <a:ext cx="2" cy="1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1 h 1"/>
                  <a:gd name="T14" fmla="*/ 2 w 2"/>
                  <a:gd name="T15" fmla="*/ 1 h 1"/>
                  <a:gd name="T16" fmla="*/ 2 w 2"/>
                  <a:gd name="T17" fmla="*/ 1 h 1"/>
                  <a:gd name="T18" fmla="*/ 2 w 2"/>
                  <a:gd name="T19" fmla="*/ 0 h 1"/>
                  <a:gd name="T20" fmla="*/ 2 w 2"/>
                  <a:gd name="T21" fmla="*/ 0 h 1"/>
                  <a:gd name="T22" fmla="*/ 1 w 2"/>
                  <a:gd name="T23" fmla="*/ 0 h 1"/>
                  <a:gd name="T24" fmla="*/ 1 w 2"/>
                  <a:gd name="T25" fmla="*/ 0 h 1"/>
                  <a:gd name="T26" fmla="*/ 1 w 2"/>
                  <a:gd name="T27" fmla="*/ 0 h 1"/>
                  <a:gd name="T28" fmla="*/ 0 w 2"/>
                  <a:gd name="T29" fmla="*/ 0 h 1"/>
                  <a:gd name="T30" fmla="*/ 0 w 2"/>
                  <a:gd name="T31" fmla="*/ 0 h 1"/>
                  <a:gd name="T32" fmla="*/ 0 w 2"/>
                  <a:gd name="T33" fmla="*/ 1 h 1"/>
                  <a:gd name="T34" fmla="*/ 0 w 2"/>
                  <a:gd name="T35" fmla="*/ 1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"/>
                  <a:gd name="T55" fmla="*/ 0 h 1"/>
                  <a:gd name="T56" fmla="*/ 2 w 2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" h="1">
                    <a:moveTo>
                      <a:pt x="0" y="1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Freeform 49">
                <a:extLst>
                  <a:ext uri="{FF2B5EF4-FFF2-40B4-BE49-F238E27FC236}">
                    <a16:creationId xmlns:a16="http://schemas.microsoft.com/office/drawing/2014/main" id="{75356924-923A-4D90-82FE-D0E27927B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121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1"/>
                  <a:gd name="T56" fmla="*/ 1 w 1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Freeform 50">
                <a:extLst>
                  <a:ext uri="{FF2B5EF4-FFF2-40B4-BE49-F238E27FC236}">
                    <a16:creationId xmlns:a16="http://schemas.microsoft.com/office/drawing/2014/main" id="{0421B472-59BF-481A-BA80-2D09C06FE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" y="122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1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1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1"/>
                  <a:gd name="T56" fmla="*/ 1 w 1"/>
                  <a:gd name="T57" fmla="*/ 1 h 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1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Freeform 51">
                <a:extLst>
                  <a:ext uri="{FF2B5EF4-FFF2-40B4-BE49-F238E27FC236}">
                    <a16:creationId xmlns:a16="http://schemas.microsoft.com/office/drawing/2014/main" id="{924BFD7F-110B-4FBA-B6E9-9DA8690CA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21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1 h 3"/>
                  <a:gd name="T4" fmla="*/ 0 w 3"/>
                  <a:gd name="T5" fmla="*/ 3 h 3"/>
                  <a:gd name="T6" fmla="*/ 0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  <a:gd name="T12" fmla="*/ 3 w 3"/>
                  <a:gd name="T13" fmla="*/ 3 h 3"/>
                  <a:gd name="T14" fmla="*/ 3 w 3"/>
                  <a:gd name="T15" fmla="*/ 1 h 3"/>
                  <a:gd name="T16" fmla="*/ 3 w 3"/>
                  <a:gd name="T17" fmla="*/ 1 h 3"/>
                  <a:gd name="T18" fmla="*/ 3 w 3"/>
                  <a:gd name="T19" fmla="*/ 1 h 3"/>
                  <a:gd name="T20" fmla="*/ 3 w 3"/>
                  <a:gd name="T21" fmla="*/ 0 h 3"/>
                  <a:gd name="T22" fmla="*/ 2 w 3"/>
                  <a:gd name="T23" fmla="*/ 0 h 3"/>
                  <a:gd name="T24" fmla="*/ 2 w 3"/>
                  <a:gd name="T25" fmla="*/ 0 h 3"/>
                  <a:gd name="T26" fmla="*/ 0 w 3"/>
                  <a:gd name="T27" fmla="*/ 0 h 3"/>
                  <a:gd name="T28" fmla="*/ 0 w 3"/>
                  <a:gd name="T29" fmla="*/ 0 h 3"/>
                  <a:gd name="T30" fmla="*/ 0 w 3"/>
                  <a:gd name="T31" fmla="*/ 1 h 3"/>
                  <a:gd name="T32" fmla="*/ 0 w 3"/>
                  <a:gd name="T33" fmla="*/ 1 h 3"/>
                  <a:gd name="T34" fmla="*/ 0 w 3"/>
                  <a:gd name="T35" fmla="*/ 1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"/>
                  <a:gd name="T55" fmla="*/ 0 h 3"/>
                  <a:gd name="T56" fmla="*/ 3 w 3"/>
                  <a:gd name="T57" fmla="*/ 3 h 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" h="3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Freeform 52">
                <a:extLst>
                  <a:ext uri="{FF2B5EF4-FFF2-40B4-BE49-F238E27FC236}">
                    <a16:creationId xmlns:a16="http://schemas.microsoft.com/office/drawing/2014/main" id="{832D4B61-91CE-4B36-8711-250363CD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1218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1 w 1"/>
                  <a:gd name="T11" fmla="*/ 2 h 2"/>
                  <a:gd name="T12" fmla="*/ 1 w 1"/>
                  <a:gd name="T13" fmla="*/ 2 h 2"/>
                  <a:gd name="T14" fmla="*/ 1 w 1"/>
                  <a:gd name="T15" fmla="*/ 1 h 2"/>
                  <a:gd name="T16" fmla="*/ 1 w 1"/>
                  <a:gd name="T17" fmla="*/ 1 h 2"/>
                  <a:gd name="T18" fmla="*/ 1 w 1"/>
                  <a:gd name="T19" fmla="*/ 1 h 2"/>
                  <a:gd name="T20" fmla="*/ 1 w 1"/>
                  <a:gd name="T21" fmla="*/ 0 h 2"/>
                  <a:gd name="T22" fmla="*/ 1 w 1"/>
                  <a:gd name="T23" fmla="*/ 0 h 2"/>
                  <a:gd name="T24" fmla="*/ 0 w 1"/>
                  <a:gd name="T25" fmla="*/ 0 h 2"/>
                  <a:gd name="T26" fmla="*/ 0 w 1"/>
                  <a:gd name="T27" fmla="*/ 0 h 2"/>
                  <a:gd name="T28" fmla="*/ 0 w 1"/>
                  <a:gd name="T29" fmla="*/ 0 h 2"/>
                  <a:gd name="T30" fmla="*/ 0 w 1"/>
                  <a:gd name="T31" fmla="*/ 1 h 2"/>
                  <a:gd name="T32" fmla="*/ 0 w 1"/>
                  <a:gd name="T33" fmla="*/ 1 h 2"/>
                  <a:gd name="T34" fmla="*/ 0 w 1"/>
                  <a:gd name="T35" fmla="*/ 1 h 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"/>
                  <a:gd name="T55" fmla="*/ 0 h 2"/>
                  <a:gd name="T56" fmla="*/ 1 w 1"/>
                  <a:gd name="T57" fmla="*/ 2 h 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" h="2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Freeform 53">
                <a:extLst>
                  <a:ext uri="{FF2B5EF4-FFF2-40B4-BE49-F238E27FC236}">
                    <a16:creationId xmlns:a16="http://schemas.microsoft.com/office/drawing/2014/main" id="{9A2AC72A-60D1-4133-8AF2-AE5FA16A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4" y="1254"/>
                <a:ext cx="13" cy="13"/>
              </a:xfrm>
              <a:custGeom>
                <a:avLst/>
                <a:gdLst>
                  <a:gd name="T0" fmla="*/ 1 w 13"/>
                  <a:gd name="T1" fmla="*/ 10 h 13"/>
                  <a:gd name="T2" fmla="*/ 3 w 13"/>
                  <a:gd name="T3" fmla="*/ 11 h 13"/>
                  <a:gd name="T4" fmla="*/ 5 w 13"/>
                  <a:gd name="T5" fmla="*/ 13 h 13"/>
                  <a:gd name="T6" fmla="*/ 6 w 13"/>
                  <a:gd name="T7" fmla="*/ 13 h 13"/>
                  <a:gd name="T8" fmla="*/ 6 w 13"/>
                  <a:gd name="T9" fmla="*/ 11 h 13"/>
                  <a:gd name="T10" fmla="*/ 7 w 13"/>
                  <a:gd name="T11" fmla="*/ 11 h 13"/>
                  <a:gd name="T12" fmla="*/ 7 w 13"/>
                  <a:gd name="T13" fmla="*/ 11 h 13"/>
                  <a:gd name="T14" fmla="*/ 9 w 13"/>
                  <a:gd name="T15" fmla="*/ 11 h 13"/>
                  <a:gd name="T16" fmla="*/ 10 w 13"/>
                  <a:gd name="T17" fmla="*/ 10 h 13"/>
                  <a:gd name="T18" fmla="*/ 11 w 13"/>
                  <a:gd name="T19" fmla="*/ 10 h 13"/>
                  <a:gd name="T20" fmla="*/ 12 w 13"/>
                  <a:gd name="T21" fmla="*/ 9 h 13"/>
                  <a:gd name="T22" fmla="*/ 13 w 13"/>
                  <a:gd name="T23" fmla="*/ 8 h 13"/>
                  <a:gd name="T24" fmla="*/ 12 w 13"/>
                  <a:gd name="T25" fmla="*/ 7 h 13"/>
                  <a:gd name="T26" fmla="*/ 10 w 13"/>
                  <a:gd name="T27" fmla="*/ 5 h 13"/>
                  <a:gd name="T28" fmla="*/ 9 w 13"/>
                  <a:gd name="T29" fmla="*/ 7 h 13"/>
                  <a:gd name="T30" fmla="*/ 6 w 13"/>
                  <a:gd name="T31" fmla="*/ 8 h 13"/>
                  <a:gd name="T32" fmla="*/ 6 w 13"/>
                  <a:gd name="T33" fmla="*/ 8 h 13"/>
                  <a:gd name="T34" fmla="*/ 5 w 13"/>
                  <a:gd name="T35" fmla="*/ 7 h 13"/>
                  <a:gd name="T36" fmla="*/ 5 w 13"/>
                  <a:gd name="T37" fmla="*/ 4 h 13"/>
                  <a:gd name="T38" fmla="*/ 3 w 13"/>
                  <a:gd name="T39" fmla="*/ 1 h 13"/>
                  <a:gd name="T40" fmla="*/ 1 w 13"/>
                  <a:gd name="T41" fmla="*/ 0 h 13"/>
                  <a:gd name="T42" fmla="*/ 0 w 13"/>
                  <a:gd name="T43" fmla="*/ 3 h 13"/>
                  <a:gd name="T44" fmla="*/ 1 w 13"/>
                  <a:gd name="T45" fmla="*/ 7 h 13"/>
                  <a:gd name="T46" fmla="*/ 1 w 13"/>
                  <a:gd name="T47" fmla="*/ 9 h 13"/>
                  <a:gd name="T48" fmla="*/ 1 w 13"/>
                  <a:gd name="T49" fmla="*/ 10 h 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"/>
                  <a:gd name="T76" fmla="*/ 0 h 13"/>
                  <a:gd name="T77" fmla="*/ 13 w 13"/>
                  <a:gd name="T78" fmla="*/ 13 h 1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" h="13">
                    <a:moveTo>
                      <a:pt x="1" y="10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6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10" y="10"/>
                    </a:lnTo>
                    <a:lnTo>
                      <a:pt x="11" y="10"/>
                    </a:lnTo>
                    <a:lnTo>
                      <a:pt x="12" y="9"/>
                    </a:lnTo>
                    <a:lnTo>
                      <a:pt x="13" y="8"/>
                    </a:lnTo>
                    <a:lnTo>
                      <a:pt x="12" y="7"/>
                    </a:lnTo>
                    <a:lnTo>
                      <a:pt x="10" y="5"/>
                    </a:lnTo>
                    <a:lnTo>
                      <a:pt x="9" y="7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1" y="9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Freeform 54">
                <a:extLst>
                  <a:ext uri="{FF2B5EF4-FFF2-40B4-BE49-F238E27FC236}">
                    <a16:creationId xmlns:a16="http://schemas.microsoft.com/office/drawing/2014/main" id="{5387F2F4-66FD-43AC-8032-78C263D9A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1251"/>
                <a:ext cx="12" cy="10"/>
              </a:xfrm>
              <a:custGeom>
                <a:avLst/>
                <a:gdLst>
                  <a:gd name="T0" fmla="*/ 5 w 12"/>
                  <a:gd name="T1" fmla="*/ 10 h 10"/>
                  <a:gd name="T2" fmla="*/ 5 w 12"/>
                  <a:gd name="T3" fmla="*/ 10 h 10"/>
                  <a:gd name="T4" fmla="*/ 7 w 12"/>
                  <a:gd name="T5" fmla="*/ 10 h 10"/>
                  <a:gd name="T6" fmla="*/ 8 w 12"/>
                  <a:gd name="T7" fmla="*/ 10 h 10"/>
                  <a:gd name="T8" fmla="*/ 10 w 12"/>
                  <a:gd name="T9" fmla="*/ 8 h 10"/>
                  <a:gd name="T10" fmla="*/ 11 w 12"/>
                  <a:gd name="T11" fmla="*/ 8 h 10"/>
                  <a:gd name="T12" fmla="*/ 12 w 12"/>
                  <a:gd name="T13" fmla="*/ 7 h 10"/>
                  <a:gd name="T14" fmla="*/ 12 w 12"/>
                  <a:gd name="T15" fmla="*/ 7 h 10"/>
                  <a:gd name="T16" fmla="*/ 11 w 12"/>
                  <a:gd name="T17" fmla="*/ 6 h 10"/>
                  <a:gd name="T18" fmla="*/ 10 w 12"/>
                  <a:gd name="T19" fmla="*/ 5 h 10"/>
                  <a:gd name="T20" fmla="*/ 7 w 12"/>
                  <a:gd name="T21" fmla="*/ 5 h 10"/>
                  <a:gd name="T22" fmla="*/ 5 w 12"/>
                  <a:gd name="T23" fmla="*/ 6 h 10"/>
                  <a:gd name="T24" fmla="*/ 5 w 12"/>
                  <a:gd name="T25" fmla="*/ 6 h 10"/>
                  <a:gd name="T26" fmla="*/ 4 w 12"/>
                  <a:gd name="T27" fmla="*/ 5 h 10"/>
                  <a:gd name="T28" fmla="*/ 4 w 12"/>
                  <a:gd name="T29" fmla="*/ 3 h 10"/>
                  <a:gd name="T30" fmla="*/ 2 w 12"/>
                  <a:gd name="T31" fmla="*/ 0 h 10"/>
                  <a:gd name="T32" fmla="*/ 0 w 12"/>
                  <a:gd name="T33" fmla="*/ 0 h 10"/>
                  <a:gd name="T34" fmla="*/ 0 w 12"/>
                  <a:gd name="T35" fmla="*/ 5 h 10"/>
                  <a:gd name="T36" fmla="*/ 2 w 12"/>
                  <a:gd name="T37" fmla="*/ 7 h 10"/>
                  <a:gd name="T38" fmla="*/ 4 w 12"/>
                  <a:gd name="T39" fmla="*/ 10 h 10"/>
                  <a:gd name="T40" fmla="*/ 5 w 12"/>
                  <a:gd name="T41" fmla="*/ 10 h 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"/>
                  <a:gd name="T64" fmla="*/ 0 h 10"/>
                  <a:gd name="T65" fmla="*/ 12 w 12"/>
                  <a:gd name="T66" fmla="*/ 10 h 1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" h="10">
                    <a:moveTo>
                      <a:pt x="5" y="10"/>
                    </a:moveTo>
                    <a:lnTo>
                      <a:pt x="5" y="10"/>
                    </a:lnTo>
                    <a:lnTo>
                      <a:pt x="7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1" y="8"/>
                    </a:lnTo>
                    <a:lnTo>
                      <a:pt x="12" y="7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4" y="10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Freeform 55">
                <a:extLst>
                  <a:ext uri="{FF2B5EF4-FFF2-40B4-BE49-F238E27FC236}">
                    <a16:creationId xmlns:a16="http://schemas.microsoft.com/office/drawing/2014/main" id="{7CCEF9C7-EBE9-4B91-A963-D82C28ABB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1246"/>
                <a:ext cx="11" cy="10"/>
              </a:xfrm>
              <a:custGeom>
                <a:avLst/>
                <a:gdLst>
                  <a:gd name="T0" fmla="*/ 1 w 11"/>
                  <a:gd name="T1" fmla="*/ 8 h 10"/>
                  <a:gd name="T2" fmla="*/ 2 w 11"/>
                  <a:gd name="T3" fmla="*/ 10 h 10"/>
                  <a:gd name="T4" fmla="*/ 3 w 11"/>
                  <a:gd name="T5" fmla="*/ 10 h 10"/>
                  <a:gd name="T6" fmla="*/ 4 w 11"/>
                  <a:gd name="T7" fmla="*/ 10 h 10"/>
                  <a:gd name="T8" fmla="*/ 6 w 11"/>
                  <a:gd name="T9" fmla="*/ 10 h 10"/>
                  <a:gd name="T10" fmla="*/ 7 w 11"/>
                  <a:gd name="T11" fmla="*/ 10 h 10"/>
                  <a:gd name="T12" fmla="*/ 8 w 11"/>
                  <a:gd name="T13" fmla="*/ 10 h 10"/>
                  <a:gd name="T14" fmla="*/ 9 w 11"/>
                  <a:gd name="T15" fmla="*/ 9 h 10"/>
                  <a:gd name="T16" fmla="*/ 9 w 11"/>
                  <a:gd name="T17" fmla="*/ 9 h 10"/>
                  <a:gd name="T18" fmla="*/ 10 w 11"/>
                  <a:gd name="T19" fmla="*/ 9 h 10"/>
                  <a:gd name="T20" fmla="*/ 10 w 11"/>
                  <a:gd name="T21" fmla="*/ 9 h 10"/>
                  <a:gd name="T22" fmla="*/ 11 w 11"/>
                  <a:gd name="T23" fmla="*/ 8 h 10"/>
                  <a:gd name="T24" fmla="*/ 10 w 11"/>
                  <a:gd name="T25" fmla="*/ 8 h 10"/>
                  <a:gd name="T26" fmla="*/ 9 w 11"/>
                  <a:gd name="T27" fmla="*/ 5 h 10"/>
                  <a:gd name="T28" fmla="*/ 7 w 11"/>
                  <a:gd name="T29" fmla="*/ 5 h 10"/>
                  <a:gd name="T30" fmla="*/ 6 w 11"/>
                  <a:gd name="T31" fmla="*/ 6 h 10"/>
                  <a:gd name="T32" fmla="*/ 4 w 11"/>
                  <a:gd name="T33" fmla="*/ 6 h 10"/>
                  <a:gd name="T34" fmla="*/ 4 w 11"/>
                  <a:gd name="T35" fmla="*/ 5 h 10"/>
                  <a:gd name="T36" fmla="*/ 3 w 11"/>
                  <a:gd name="T37" fmla="*/ 3 h 10"/>
                  <a:gd name="T38" fmla="*/ 2 w 11"/>
                  <a:gd name="T39" fmla="*/ 0 h 10"/>
                  <a:gd name="T40" fmla="*/ 0 w 11"/>
                  <a:gd name="T41" fmla="*/ 0 h 10"/>
                  <a:gd name="T42" fmla="*/ 0 w 11"/>
                  <a:gd name="T43" fmla="*/ 3 h 10"/>
                  <a:gd name="T44" fmla="*/ 0 w 11"/>
                  <a:gd name="T45" fmla="*/ 5 h 10"/>
                  <a:gd name="T46" fmla="*/ 1 w 11"/>
                  <a:gd name="T47" fmla="*/ 8 h 10"/>
                  <a:gd name="T48" fmla="*/ 1 w 11"/>
                  <a:gd name="T49" fmla="*/ 8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"/>
                  <a:gd name="T76" fmla="*/ 0 h 10"/>
                  <a:gd name="T77" fmla="*/ 11 w 11"/>
                  <a:gd name="T78" fmla="*/ 10 h 1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" h="10">
                    <a:moveTo>
                      <a:pt x="1" y="8"/>
                    </a:moveTo>
                    <a:lnTo>
                      <a:pt x="2" y="10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6" y="10"/>
                    </a:lnTo>
                    <a:lnTo>
                      <a:pt x="7" y="10"/>
                    </a:lnTo>
                    <a:lnTo>
                      <a:pt x="8" y="10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Freeform 56">
                <a:extLst>
                  <a:ext uri="{FF2B5EF4-FFF2-40B4-BE49-F238E27FC236}">
                    <a16:creationId xmlns:a16="http://schemas.microsoft.com/office/drawing/2014/main" id="{3F563F50-A323-4621-86E3-C94E43DA4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" y="1274"/>
                <a:ext cx="12" cy="7"/>
              </a:xfrm>
              <a:custGeom>
                <a:avLst/>
                <a:gdLst>
                  <a:gd name="T0" fmla="*/ 3 w 12"/>
                  <a:gd name="T1" fmla="*/ 7 h 7"/>
                  <a:gd name="T2" fmla="*/ 4 w 12"/>
                  <a:gd name="T3" fmla="*/ 7 h 7"/>
                  <a:gd name="T4" fmla="*/ 5 w 12"/>
                  <a:gd name="T5" fmla="*/ 7 h 7"/>
                  <a:gd name="T6" fmla="*/ 7 w 12"/>
                  <a:gd name="T7" fmla="*/ 7 h 7"/>
                  <a:gd name="T8" fmla="*/ 10 w 12"/>
                  <a:gd name="T9" fmla="*/ 7 h 7"/>
                  <a:gd name="T10" fmla="*/ 11 w 12"/>
                  <a:gd name="T11" fmla="*/ 7 h 7"/>
                  <a:gd name="T12" fmla="*/ 12 w 12"/>
                  <a:gd name="T13" fmla="*/ 6 h 7"/>
                  <a:gd name="T14" fmla="*/ 12 w 12"/>
                  <a:gd name="T15" fmla="*/ 5 h 7"/>
                  <a:gd name="T16" fmla="*/ 12 w 12"/>
                  <a:gd name="T17" fmla="*/ 2 h 7"/>
                  <a:gd name="T18" fmla="*/ 11 w 12"/>
                  <a:gd name="T19" fmla="*/ 2 h 7"/>
                  <a:gd name="T20" fmla="*/ 10 w 12"/>
                  <a:gd name="T21" fmla="*/ 2 h 7"/>
                  <a:gd name="T22" fmla="*/ 9 w 12"/>
                  <a:gd name="T23" fmla="*/ 2 h 7"/>
                  <a:gd name="T24" fmla="*/ 7 w 12"/>
                  <a:gd name="T25" fmla="*/ 2 h 7"/>
                  <a:gd name="T26" fmla="*/ 6 w 12"/>
                  <a:gd name="T27" fmla="*/ 2 h 7"/>
                  <a:gd name="T28" fmla="*/ 5 w 12"/>
                  <a:gd name="T29" fmla="*/ 3 h 7"/>
                  <a:gd name="T30" fmla="*/ 4 w 12"/>
                  <a:gd name="T31" fmla="*/ 3 h 7"/>
                  <a:gd name="T32" fmla="*/ 4 w 12"/>
                  <a:gd name="T33" fmla="*/ 3 h 7"/>
                  <a:gd name="T34" fmla="*/ 4 w 12"/>
                  <a:gd name="T35" fmla="*/ 3 h 7"/>
                  <a:gd name="T36" fmla="*/ 4 w 12"/>
                  <a:gd name="T37" fmla="*/ 2 h 7"/>
                  <a:gd name="T38" fmla="*/ 3 w 12"/>
                  <a:gd name="T39" fmla="*/ 0 h 7"/>
                  <a:gd name="T40" fmla="*/ 3 w 12"/>
                  <a:gd name="T41" fmla="*/ 0 h 7"/>
                  <a:gd name="T42" fmla="*/ 3 w 12"/>
                  <a:gd name="T43" fmla="*/ 0 h 7"/>
                  <a:gd name="T44" fmla="*/ 2 w 12"/>
                  <a:gd name="T45" fmla="*/ 0 h 7"/>
                  <a:gd name="T46" fmla="*/ 0 w 12"/>
                  <a:gd name="T47" fmla="*/ 0 h 7"/>
                  <a:gd name="T48" fmla="*/ 0 w 12"/>
                  <a:gd name="T49" fmla="*/ 0 h 7"/>
                  <a:gd name="T50" fmla="*/ 0 w 12"/>
                  <a:gd name="T51" fmla="*/ 2 h 7"/>
                  <a:gd name="T52" fmla="*/ 2 w 12"/>
                  <a:gd name="T53" fmla="*/ 3 h 7"/>
                  <a:gd name="T54" fmla="*/ 2 w 12"/>
                  <a:gd name="T55" fmla="*/ 6 h 7"/>
                  <a:gd name="T56" fmla="*/ 3 w 12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"/>
                  <a:gd name="T88" fmla="*/ 0 h 7"/>
                  <a:gd name="T89" fmla="*/ 12 w 12"/>
                  <a:gd name="T90" fmla="*/ 7 h 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" h="7">
                    <a:moveTo>
                      <a:pt x="3" y="7"/>
                    </a:moveTo>
                    <a:lnTo>
                      <a:pt x="4" y="7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2" y="5"/>
                    </a:lnTo>
                    <a:lnTo>
                      <a:pt x="12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Freeform 57">
                <a:extLst>
                  <a:ext uri="{FF2B5EF4-FFF2-40B4-BE49-F238E27FC236}">
                    <a16:creationId xmlns:a16="http://schemas.microsoft.com/office/drawing/2014/main" id="{6F026154-C615-4CE3-9C8A-B3161CAD1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6" y="1267"/>
                <a:ext cx="10" cy="9"/>
              </a:xfrm>
              <a:custGeom>
                <a:avLst/>
                <a:gdLst>
                  <a:gd name="T0" fmla="*/ 2 w 10"/>
                  <a:gd name="T1" fmla="*/ 9 h 9"/>
                  <a:gd name="T2" fmla="*/ 3 w 10"/>
                  <a:gd name="T3" fmla="*/ 9 h 9"/>
                  <a:gd name="T4" fmla="*/ 6 w 10"/>
                  <a:gd name="T5" fmla="*/ 9 h 9"/>
                  <a:gd name="T6" fmla="*/ 7 w 10"/>
                  <a:gd name="T7" fmla="*/ 9 h 9"/>
                  <a:gd name="T8" fmla="*/ 9 w 10"/>
                  <a:gd name="T9" fmla="*/ 8 h 9"/>
                  <a:gd name="T10" fmla="*/ 9 w 10"/>
                  <a:gd name="T11" fmla="*/ 8 h 9"/>
                  <a:gd name="T12" fmla="*/ 9 w 10"/>
                  <a:gd name="T13" fmla="*/ 8 h 9"/>
                  <a:gd name="T14" fmla="*/ 10 w 10"/>
                  <a:gd name="T15" fmla="*/ 7 h 9"/>
                  <a:gd name="T16" fmla="*/ 9 w 10"/>
                  <a:gd name="T17" fmla="*/ 7 h 9"/>
                  <a:gd name="T18" fmla="*/ 9 w 10"/>
                  <a:gd name="T19" fmla="*/ 6 h 9"/>
                  <a:gd name="T20" fmla="*/ 9 w 10"/>
                  <a:gd name="T21" fmla="*/ 6 h 9"/>
                  <a:gd name="T22" fmla="*/ 8 w 10"/>
                  <a:gd name="T23" fmla="*/ 6 h 9"/>
                  <a:gd name="T24" fmla="*/ 7 w 10"/>
                  <a:gd name="T25" fmla="*/ 6 h 9"/>
                  <a:gd name="T26" fmla="*/ 6 w 10"/>
                  <a:gd name="T27" fmla="*/ 6 h 9"/>
                  <a:gd name="T28" fmla="*/ 4 w 10"/>
                  <a:gd name="T29" fmla="*/ 6 h 9"/>
                  <a:gd name="T30" fmla="*/ 3 w 10"/>
                  <a:gd name="T31" fmla="*/ 6 h 9"/>
                  <a:gd name="T32" fmla="*/ 3 w 10"/>
                  <a:gd name="T33" fmla="*/ 6 h 9"/>
                  <a:gd name="T34" fmla="*/ 3 w 10"/>
                  <a:gd name="T35" fmla="*/ 6 h 9"/>
                  <a:gd name="T36" fmla="*/ 3 w 10"/>
                  <a:gd name="T37" fmla="*/ 3 h 9"/>
                  <a:gd name="T38" fmla="*/ 2 w 10"/>
                  <a:gd name="T39" fmla="*/ 1 h 9"/>
                  <a:gd name="T40" fmla="*/ 1 w 10"/>
                  <a:gd name="T41" fmla="*/ 0 h 9"/>
                  <a:gd name="T42" fmla="*/ 0 w 10"/>
                  <a:gd name="T43" fmla="*/ 3 h 9"/>
                  <a:gd name="T44" fmla="*/ 0 w 10"/>
                  <a:gd name="T45" fmla="*/ 6 h 9"/>
                  <a:gd name="T46" fmla="*/ 1 w 10"/>
                  <a:gd name="T47" fmla="*/ 8 h 9"/>
                  <a:gd name="T48" fmla="*/ 2 w 10"/>
                  <a:gd name="T49" fmla="*/ 9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0"/>
                  <a:gd name="T76" fmla="*/ 0 h 9"/>
                  <a:gd name="T77" fmla="*/ 10 w 10"/>
                  <a:gd name="T78" fmla="*/ 9 h 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0" h="9">
                    <a:moveTo>
                      <a:pt x="2" y="9"/>
                    </a:move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Freeform 58">
                <a:extLst>
                  <a:ext uri="{FF2B5EF4-FFF2-40B4-BE49-F238E27FC236}">
                    <a16:creationId xmlns:a16="http://schemas.microsoft.com/office/drawing/2014/main" id="{CDFBE515-AAB1-4359-BF96-0C0B52DD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1264"/>
                <a:ext cx="11" cy="9"/>
              </a:xfrm>
              <a:custGeom>
                <a:avLst/>
                <a:gdLst>
                  <a:gd name="T0" fmla="*/ 5 w 11"/>
                  <a:gd name="T1" fmla="*/ 9 h 9"/>
                  <a:gd name="T2" fmla="*/ 6 w 11"/>
                  <a:gd name="T3" fmla="*/ 9 h 9"/>
                  <a:gd name="T4" fmla="*/ 7 w 11"/>
                  <a:gd name="T5" fmla="*/ 9 h 9"/>
                  <a:gd name="T6" fmla="*/ 8 w 11"/>
                  <a:gd name="T7" fmla="*/ 9 h 9"/>
                  <a:gd name="T8" fmla="*/ 11 w 11"/>
                  <a:gd name="T9" fmla="*/ 7 h 9"/>
                  <a:gd name="T10" fmla="*/ 11 w 11"/>
                  <a:gd name="T11" fmla="*/ 7 h 9"/>
                  <a:gd name="T12" fmla="*/ 11 w 11"/>
                  <a:gd name="T13" fmla="*/ 6 h 9"/>
                  <a:gd name="T14" fmla="*/ 11 w 11"/>
                  <a:gd name="T15" fmla="*/ 6 h 9"/>
                  <a:gd name="T16" fmla="*/ 11 w 11"/>
                  <a:gd name="T17" fmla="*/ 5 h 9"/>
                  <a:gd name="T18" fmla="*/ 10 w 11"/>
                  <a:gd name="T19" fmla="*/ 4 h 9"/>
                  <a:gd name="T20" fmla="*/ 8 w 11"/>
                  <a:gd name="T21" fmla="*/ 5 h 9"/>
                  <a:gd name="T22" fmla="*/ 7 w 11"/>
                  <a:gd name="T23" fmla="*/ 5 h 9"/>
                  <a:gd name="T24" fmla="*/ 6 w 11"/>
                  <a:gd name="T25" fmla="*/ 6 h 9"/>
                  <a:gd name="T26" fmla="*/ 6 w 11"/>
                  <a:gd name="T27" fmla="*/ 5 h 9"/>
                  <a:gd name="T28" fmla="*/ 5 w 11"/>
                  <a:gd name="T29" fmla="*/ 3 h 9"/>
                  <a:gd name="T30" fmla="*/ 4 w 11"/>
                  <a:gd name="T31" fmla="*/ 0 h 9"/>
                  <a:gd name="T32" fmla="*/ 1 w 11"/>
                  <a:gd name="T33" fmla="*/ 0 h 9"/>
                  <a:gd name="T34" fmla="*/ 0 w 11"/>
                  <a:gd name="T35" fmla="*/ 3 h 9"/>
                  <a:gd name="T36" fmla="*/ 1 w 11"/>
                  <a:gd name="T37" fmla="*/ 6 h 9"/>
                  <a:gd name="T38" fmla="*/ 4 w 11"/>
                  <a:gd name="T39" fmla="*/ 7 h 9"/>
                  <a:gd name="T40" fmla="*/ 5 w 11"/>
                  <a:gd name="T41" fmla="*/ 9 h 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"/>
                  <a:gd name="T64" fmla="*/ 0 h 9"/>
                  <a:gd name="T65" fmla="*/ 11 w 11"/>
                  <a:gd name="T66" fmla="*/ 9 h 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" h="9">
                    <a:moveTo>
                      <a:pt x="5" y="9"/>
                    </a:moveTo>
                    <a:lnTo>
                      <a:pt x="6" y="9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7"/>
                    </a:lnTo>
                    <a:lnTo>
                      <a:pt x="11" y="6"/>
                    </a:lnTo>
                    <a:lnTo>
                      <a:pt x="11" y="5"/>
                    </a:lnTo>
                    <a:lnTo>
                      <a:pt x="10" y="4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4" y="7"/>
                    </a:ln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Freeform 59">
                <a:extLst>
                  <a:ext uri="{FF2B5EF4-FFF2-40B4-BE49-F238E27FC236}">
                    <a16:creationId xmlns:a16="http://schemas.microsoft.com/office/drawing/2014/main" id="{9712D72C-6CB3-4F54-BF0D-E0C3A0E2B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" y="1289"/>
                <a:ext cx="14" cy="13"/>
              </a:xfrm>
              <a:custGeom>
                <a:avLst/>
                <a:gdLst>
                  <a:gd name="T0" fmla="*/ 3 w 14"/>
                  <a:gd name="T1" fmla="*/ 11 h 13"/>
                  <a:gd name="T2" fmla="*/ 4 w 14"/>
                  <a:gd name="T3" fmla="*/ 12 h 13"/>
                  <a:gd name="T4" fmla="*/ 4 w 14"/>
                  <a:gd name="T5" fmla="*/ 12 h 13"/>
                  <a:gd name="T6" fmla="*/ 5 w 14"/>
                  <a:gd name="T7" fmla="*/ 13 h 13"/>
                  <a:gd name="T8" fmla="*/ 6 w 14"/>
                  <a:gd name="T9" fmla="*/ 13 h 13"/>
                  <a:gd name="T10" fmla="*/ 8 w 14"/>
                  <a:gd name="T11" fmla="*/ 13 h 13"/>
                  <a:gd name="T12" fmla="*/ 10 w 14"/>
                  <a:gd name="T13" fmla="*/ 13 h 13"/>
                  <a:gd name="T14" fmla="*/ 11 w 14"/>
                  <a:gd name="T15" fmla="*/ 12 h 13"/>
                  <a:gd name="T16" fmla="*/ 12 w 14"/>
                  <a:gd name="T17" fmla="*/ 10 h 13"/>
                  <a:gd name="T18" fmla="*/ 14 w 14"/>
                  <a:gd name="T19" fmla="*/ 9 h 13"/>
                  <a:gd name="T20" fmla="*/ 14 w 14"/>
                  <a:gd name="T21" fmla="*/ 9 h 13"/>
                  <a:gd name="T22" fmla="*/ 14 w 14"/>
                  <a:gd name="T23" fmla="*/ 7 h 13"/>
                  <a:gd name="T24" fmla="*/ 14 w 14"/>
                  <a:gd name="T25" fmla="*/ 7 h 13"/>
                  <a:gd name="T26" fmla="*/ 12 w 14"/>
                  <a:gd name="T27" fmla="*/ 6 h 13"/>
                  <a:gd name="T28" fmla="*/ 10 w 14"/>
                  <a:gd name="T29" fmla="*/ 6 h 13"/>
                  <a:gd name="T30" fmla="*/ 9 w 14"/>
                  <a:gd name="T31" fmla="*/ 6 h 13"/>
                  <a:gd name="T32" fmla="*/ 8 w 14"/>
                  <a:gd name="T33" fmla="*/ 6 h 13"/>
                  <a:gd name="T34" fmla="*/ 6 w 14"/>
                  <a:gd name="T35" fmla="*/ 7 h 13"/>
                  <a:gd name="T36" fmla="*/ 6 w 14"/>
                  <a:gd name="T37" fmla="*/ 7 h 13"/>
                  <a:gd name="T38" fmla="*/ 5 w 14"/>
                  <a:gd name="T39" fmla="*/ 9 h 13"/>
                  <a:gd name="T40" fmla="*/ 5 w 14"/>
                  <a:gd name="T41" fmla="*/ 9 h 13"/>
                  <a:gd name="T42" fmla="*/ 5 w 14"/>
                  <a:gd name="T43" fmla="*/ 7 h 13"/>
                  <a:gd name="T44" fmla="*/ 4 w 14"/>
                  <a:gd name="T45" fmla="*/ 4 h 13"/>
                  <a:gd name="T46" fmla="*/ 3 w 14"/>
                  <a:gd name="T47" fmla="*/ 1 h 13"/>
                  <a:gd name="T48" fmla="*/ 0 w 14"/>
                  <a:gd name="T49" fmla="*/ 0 h 13"/>
                  <a:gd name="T50" fmla="*/ 0 w 14"/>
                  <a:gd name="T51" fmla="*/ 4 h 13"/>
                  <a:gd name="T52" fmla="*/ 2 w 14"/>
                  <a:gd name="T53" fmla="*/ 7 h 13"/>
                  <a:gd name="T54" fmla="*/ 3 w 14"/>
                  <a:gd name="T55" fmla="*/ 10 h 13"/>
                  <a:gd name="T56" fmla="*/ 3 w 14"/>
                  <a:gd name="T57" fmla="*/ 11 h 1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"/>
                  <a:gd name="T88" fmla="*/ 0 h 13"/>
                  <a:gd name="T89" fmla="*/ 14 w 14"/>
                  <a:gd name="T90" fmla="*/ 13 h 1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" h="13">
                    <a:moveTo>
                      <a:pt x="3" y="11"/>
                    </a:moveTo>
                    <a:lnTo>
                      <a:pt x="4" y="12"/>
                    </a:lnTo>
                    <a:lnTo>
                      <a:pt x="5" y="13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1" y="12"/>
                    </a:lnTo>
                    <a:lnTo>
                      <a:pt x="12" y="10"/>
                    </a:lnTo>
                    <a:lnTo>
                      <a:pt x="14" y="9"/>
                    </a:lnTo>
                    <a:lnTo>
                      <a:pt x="14" y="7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5" y="9"/>
                    </a:lnTo>
                    <a:lnTo>
                      <a:pt x="5" y="7"/>
                    </a:lnTo>
                    <a:lnTo>
                      <a:pt x="4" y="4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3" y="10"/>
                    </a:ln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Freeform 60">
                <a:extLst>
                  <a:ext uri="{FF2B5EF4-FFF2-40B4-BE49-F238E27FC236}">
                    <a16:creationId xmlns:a16="http://schemas.microsoft.com/office/drawing/2014/main" id="{6CF35A16-2315-4830-9205-5A12CA25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284"/>
                <a:ext cx="13" cy="11"/>
              </a:xfrm>
              <a:custGeom>
                <a:avLst/>
                <a:gdLst>
                  <a:gd name="T0" fmla="*/ 2 w 13"/>
                  <a:gd name="T1" fmla="*/ 9 h 11"/>
                  <a:gd name="T2" fmla="*/ 2 w 13"/>
                  <a:gd name="T3" fmla="*/ 9 h 11"/>
                  <a:gd name="T4" fmla="*/ 3 w 13"/>
                  <a:gd name="T5" fmla="*/ 10 h 11"/>
                  <a:gd name="T6" fmla="*/ 3 w 13"/>
                  <a:gd name="T7" fmla="*/ 10 h 11"/>
                  <a:gd name="T8" fmla="*/ 4 w 13"/>
                  <a:gd name="T9" fmla="*/ 11 h 11"/>
                  <a:gd name="T10" fmla="*/ 6 w 13"/>
                  <a:gd name="T11" fmla="*/ 11 h 11"/>
                  <a:gd name="T12" fmla="*/ 8 w 13"/>
                  <a:gd name="T13" fmla="*/ 11 h 11"/>
                  <a:gd name="T14" fmla="*/ 9 w 13"/>
                  <a:gd name="T15" fmla="*/ 11 h 11"/>
                  <a:gd name="T16" fmla="*/ 10 w 13"/>
                  <a:gd name="T17" fmla="*/ 11 h 11"/>
                  <a:gd name="T18" fmla="*/ 12 w 13"/>
                  <a:gd name="T19" fmla="*/ 10 h 11"/>
                  <a:gd name="T20" fmla="*/ 12 w 13"/>
                  <a:gd name="T21" fmla="*/ 10 h 11"/>
                  <a:gd name="T22" fmla="*/ 13 w 13"/>
                  <a:gd name="T23" fmla="*/ 9 h 11"/>
                  <a:gd name="T24" fmla="*/ 13 w 13"/>
                  <a:gd name="T25" fmla="*/ 8 h 11"/>
                  <a:gd name="T26" fmla="*/ 12 w 13"/>
                  <a:gd name="T27" fmla="*/ 6 h 11"/>
                  <a:gd name="T28" fmla="*/ 10 w 13"/>
                  <a:gd name="T29" fmla="*/ 6 h 11"/>
                  <a:gd name="T30" fmla="*/ 8 w 13"/>
                  <a:gd name="T31" fmla="*/ 6 h 11"/>
                  <a:gd name="T32" fmla="*/ 7 w 13"/>
                  <a:gd name="T33" fmla="*/ 6 h 11"/>
                  <a:gd name="T34" fmla="*/ 6 w 13"/>
                  <a:gd name="T35" fmla="*/ 6 h 11"/>
                  <a:gd name="T36" fmla="*/ 4 w 13"/>
                  <a:gd name="T37" fmla="*/ 6 h 11"/>
                  <a:gd name="T38" fmla="*/ 4 w 13"/>
                  <a:gd name="T39" fmla="*/ 6 h 11"/>
                  <a:gd name="T40" fmla="*/ 4 w 13"/>
                  <a:gd name="T41" fmla="*/ 6 h 11"/>
                  <a:gd name="T42" fmla="*/ 3 w 13"/>
                  <a:gd name="T43" fmla="*/ 5 h 11"/>
                  <a:gd name="T44" fmla="*/ 3 w 13"/>
                  <a:gd name="T45" fmla="*/ 3 h 11"/>
                  <a:gd name="T46" fmla="*/ 2 w 13"/>
                  <a:gd name="T47" fmla="*/ 0 h 11"/>
                  <a:gd name="T48" fmla="*/ 0 w 13"/>
                  <a:gd name="T49" fmla="*/ 0 h 11"/>
                  <a:gd name="T50" fmla="*/ 0 w 13"/>
                  <a:gd name="T51" fmla="*/ 4 h 11"/>
                  <a:gd name="T52" fmla="*/ 0 w 13"/>
                  <a:gd name="T53" fmla="*/ 6 h 11"/>
                  <a:gd name="T54" fmla="*/ 1 w 13"/>
                  <a:gd name="T55" fmla="*/ 9 h 11"/>
                  <a:gd name="T56" fmla="*/ 2 w 13"/>
                  <a:gd name="T57" fmla="*/ 9 h 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"/>
                  <a:gd name="T88" fmla="*/ 0 h 11"/>
                  <a:gd name="T89" fmla="*/ 13 w 13"/>
                  <a:gd name="T90" fmla="*/ 11 h 1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" h="11">
                    <a:moveTo>
                      <a:pt x="2" y="9"/>
                    </a:moveTo>
                    <a:lnTo>
                      <a:pt x="2" y="9"/>
                    </a:lnTo>
                    <a:lnTo>
                      <a:pt x="3" y="10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10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9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Freeform 61">
                <a:extLst>
                  <a:ext uri="{FF2B5EF4-FFF2-40B4-BE49-F238E27FC236}">
                    <a16:creationId xmlns:a16="http://schemas.microsoft.com/office/drawing/2014/main" id="{DF337785-8FC8-4DE1-BBE4-1BA9BCB9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282"/>
                <a:ext cx="13" cy="11"/>
              </a:xfrm>
              <a:custGeom>
                <a:avLst/>
                <a:gdLst>
                  <a:gd name="T0" fmla="*/ 1 w 13"/>
                  <a:gd name="T1" fmla="*/ 10 h 11"/>
                  <a:gd name="T2" fmla="*/ 2 w 13"/>
                  <a:gd name="T3" fmla="*/ 10 h 11"/>
                  <a:gd name="T4" fmla="*/ 5 w 13"/>
                  <a:gd name="T5" fmla="*/ 11 h 11"/>
                  <a:gd name="T6" fmla="*/ 7 w 13"/>
                  <a:gd name="T7" fmla="*/ 11 h 11"/>
                  <a:gd name="T8" fmla="*/ 8 w 13"/>
                  <a:gd name="T9" fmla="*/ 10 h 11"/>
                  <a:gd name="T10" fmla="*/ 11 w 13"/>
                  <a:gd name="T11" fmla="*/ 10 h 11"/>
                  <a:gd name="T12" fmla="*/ 12 w 13"/>
                  <a:gd name="T13" fmla="*/ 10 h 11"/>
                  <a:gd name="T14" fmla="*/ 13 w 13"/>
                  <a:gd name="T15" fmla="*/ 8 h 11"/>
                  <a:gd name="T16" fmla="*/ 13 w 13"/>
                  <a:gd name="T17" fmla="*/ 7 h 11"/>
                  <a:gd name="T18" fmla="*/ 12 w 13"/>
                  <a:gd name="T19" fmla="*/ 6 h 11"/>
                  <a:gd name="T20" fmla="*/ 11 w 13"/>
                  <a:gd name="T21" fmla="*/ 6 h 11"/>
                  <a:gd name="T22" fmla="*/ 8 w 13"/>
                  <a:gd name="T23" fmla="*/ 5 h 11"/>
                  <a:gd name="T24" fmla="*/ 7 w 13"/>
                  <a:gd name="T25" fmla="*/ 5 h 11"/>
                  <a:gd name="T26" fmla="*/ 6 w 13"/>
                  <a:gd name="T27" fmla="*/ 6 h 11"/>
                  <a:gd name="T28" fmla="*/ 6 w 13"/>
                  <a:gd name="T29" fmla="*/ 6 h 11"/>
                  <a:gd name="T30" fmla="*/ 5 w 13"/>
                  <a:gd name="T31" fmla="*/ 6 h 11"/>
                  <a:gd name="T32" fmla="*/ 5 w 13"/>
                  <a:gd name="T33" fmla="*/ 6 h 11"/>
                  <a:gd name="T34" fmla="*/ 5 w 13"/>
                  <a:gd name="T35" fmla="*/ 5 h 11"/>
                  <a:gd name="T36" fmla="*/ 4 w 13"/>
                  <a:gd name="T37" fmla="*/ 2 h 11"/>
                  <a:gd name="T38" fmla="*/ 2 w 13"/>
                  <a:gd name="T39" fmla="*/ 0 h 11"/>
                  <a:gd name="T40" fmla="*/ 0 w 13"/>
                  <a:gd name="T41" fmla="*/ 0 h 11"/>
                  <a:gd name="T42" fmla="*/ 0 w 13"/>
                  <a:gd name="T43" fmla="*/ 2 h 11"/>
                  <a:gd name="T44" fmla="*/ 1 w 13"/>
                  <a:gd name="T45" fmla="*/ 6 h 11"/>
                  <a:gd name="T46" fmla="*/ 1 w 13"/>
                  <a:gd name="T47" fmla="*/ 8 h 11"/>
                  <a:gd name="T48" fmla="*/ 1 w 13"/>
                  <a:gd name="T49" fmla="*/ 10 h 1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"/>
                  <a:gd name="T76" fmla="*/ 0 h 11"/>
                  <a:gd name="T77" fmla="*/ 13 w 13"/>
                  <a:gd name="T78" fmla="*/ 11 h 1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" h="11">
                    <a:moveTo>
                      <a:pt x="1" y="10"/>
                    </a:moveTo>
                    <a:lnTo>
                      <a:pt x="2" y="10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8" y="10"/>
                    </a:lnTo>
                    <a:lnTo>
                      <a:pt x="11" y="10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8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Freeform 62">
                <a:extLst>
                  <a:ext uri="{FF2B5EF4-FFF2-40B4-BE49-F238E27FC236}">
                    <a16:creationId xmlns:a16="http://schemas.microsoft.com/office/drawing/2014/main" id="{6FD7DC73-0041-4EA8-9B71-D3CCD36F0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3" y="1223"/>
                <a:ext cx="60" cy="139"/>
              </a:xfrm>
              <a:custGeom>
                <a:avLst/>
                <a:gdLst>
                  <a:gd name="T0" fmla="*/ 2 w 60"/>
                  <a:gd name="T1" fmla="*/ 23 h 139"/>
                  <a:gd name="T2" fmla="*/ 2 w 60"/>
                  <a:gd name="T3" fmla="*/ 39 h 139"/>
                  <a:gd name="T4" fmla="*/ 7 w 60"/>
                  <a:gd name="T5" fmla="*/ 57 h 139"/>
                  <a:gd name="T6" fmla="*/ 14 w 60"/>
                  <a:gd name="T7" fmla="*/ 76 h 139"/>
                  <a:gd name="T8" fmla="*/ 20 w 60"/>
                  <a:gd name="T9" fmla="*/ 96 h 139"/>
                  <a:gd name="T10" fmla="*/ 27 w 60"/>
                  <a:gd name="T11" fmla="*/ 115 h 139"/>
                  <a:gd name="T12" fmla="*/ 32 w 60"/>
                  <a:gd name="T13" fmla="*/ 128 h 139"/>
                  <a:gd name="T14" fmla="*/ 38 w 60"/>
                  <a:gd name="T15" fmla="*/ 133 h 139"/>
                  <a:gd name="T16" fmla="*/ 44 w 60"/>
                  <a:gd name="T17" fmla="*/ 136 h 139"/>
                  <a:gd name="T18" fmla="*/ 52 w 60"/>
                  <a:gd name="T19" fmla="*/ 138 h 139"/>
                  <a:gd name="T20" fmla="*/ 57 w 60"/>
                  <a:gd name="T21" fmla="*/ 139 h 139"/>
                  <a:gd name="T22" fmla="*/ 59 w 60"/>
                  <a:gd name="T23" fmla="*/ 136 h 139"/>
                  <a:gd name="T24" fmla="*/ 60 w 60"/>
                  <a:gd name="T25" fmla="*/ 134 h 139"/>
                  <a:gd name="T26" fmla="*/ 58 w 60"/>
                  <a:gd name="T27" fmla="*/ 132 h 139"/>
                  <a:gd name="T28" fmla="*/ 54 w 60"/>
                  <a:gd name="T29" fmla="*/ 131 h 139"/>
                  <a:gd name="T30" fmla="*/ 48 w 60"/>
                  <a:gd name="T31" fmla="*/ 129 h 139"/>
                  <a:gd name="T32" fmla="*/ 44 w 60"/>
                  <a:gd name="T33" fmla="*/ 128 h 139"/>
                  <a:gd name="T34" fmla="*/ 39 w 60"/>
                  <a:gd name="T35" fmla="*/ 125 h 139"/>
                  <a:gd name="T36" fmla="*/ 35 w 60"/>
                  <a:gd name="T37" fmla="*/ 116 h 139"/>
                  <a:gd name="T38" fmla="*/ 32 w 60"/>
                  <a:gd name="T39" fmla="*/ 106 h 139"/>
                  <a:gd name="T40" fmla="*/ 28 w 60"/>
                  <a:gd name="T41" fmla="*/ 95 h 139"/>
                  <a:gd name="T42" fmla="*/ 25 w 60"/>
                  <a:gd name="T43" fmla="*/ 84 h 139"/>
                  <a:gd name="T44" fmla="*/ 21 w 60"/>
                  <a:gd name="T45" fmla="*/ 71 h 139"/>
                  <a:gd name="T46" fmla="*/ 15 w 60"/>
                  <a:gd name="T47" fmla="*/ 57 h 139"/>
                  <a:gd name="T48" fmla="*/ 10 w 60"/>
                  <a:gd name="T49" fmla="*/ 42 h 139"/>
                  <a:gd name="T50" fmla="*/ 8 w 60"/>
                  <a:gd name="T51" fmla="*/ 28 h 139"/>
                  <a:gd name="T52" fmla="*/ 7 w 60"/>
                  <a:gd name="T53" fmla="*/ 17 h 139"/>
                  <a:gd name="T54" fmla="*/ 6 w 60"/>
                  <a:gd name="T55" fmla="*/ 10 h 139"/>
                  <a:gd name="T56" fmla="*/ 3 w 60"/>
                  <a:gd name="T57" fmla="*/ 3 h 139"/>
                  <a:gd name="T58" fmla="*/ 1 w 60"/>
                  <a:gd name="T59" fmla="*/ 0 h 139"/>
                  <a:gd name="T60" fmla="*/ 1 w 60"/>
                  <a:gd name="T61" fmla="*/ 2 h 139"/>
                  <a:gd name="T62" fmla="*/ 2 w 60"/>
                  <a:gd name="T63" fmla="*/ 11 h 13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0"/>
                  <a:gd name="T97" fmla="*/ 0 h 139"/>
                  <a:gd name="T98" fmla="*/ 60 w 60"/>
                  <a:gd name="T99" fmla="*/ 139 h 139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0" h="139">
                    <a:moveTo>
                      <a:pt x="2" y="16"/>
                    </a:moveTo>
                    <a:lnTo>
                      <a:pt x="2" y="23"/>
                    </a:lnTo>
                    <a:lnTo>
                      <a:pt x="2" y="32"/>
                    </a:lnTo>
                    <a:lnTo>
                      <a:pt x="2" y="39"/>
                    </a:lnTo>
                    <a:lnTo>
                      <a:pt x="4" y="46"/>
                    </a:lnTo>
                    <a:lnTo>
                      <a:pt x="7" y="57"/>
                    </a:lnTo>
                    <a:lnTo>
                      <a:pt x="10" y="66"/>
                    </a:lnTo>
                    <a:lnTo>
                      <a:pt x="14" y="76"/>
                    </a:lnTo>
                    <a:lnTo>
                      <a:pt x="16" y="85"/>
                    </a:lnTo>
                    <a:lnTo>
                      <a:pt x="20" y="96"/>
                    </a:lnTo>
                    <a:lnTo>
                      <a:pt x="23" y="104"/>
                    </a:lnTo>
                    <a:lnTo>
                      <a:pt x="27" y="115"/>
                    </a:lnTo>
                    <a:lnTo>
                      <a:pt x="31" y="125"/>
                    </a:lnTo>
                    <a:lnTo>
                      <a:pt x="32" y="128"/>
                    </a:lnTo>
                    <a:lnTo>
                      <a:pt x="34" y="131"/>
                    </a:lnTo>
                    <a:lnTo>
                      <a:pt x="38" y="133"/>
                    </a:lnTo>
                    <a:lnTo>
                      <a:pt x="40" y="135"/>
                    </a:lnTo>
                    <a:lnTo>
                      <a:pt x="44" y="136"/>
                    </a:lnTo>
                    <a:lnTo>
                      <a:pt x="48" y="138"/>
                    </a:lnTo>
                    <a:lnTo>
                      <a:pt x="52" y="138"/>
                    </a:lnTo>
                    <a:lnTo>
                      <a:pt x="55" y="139"/>
                    </a:lnTo>
                    <a:lnTo>
                      <a:pt x="57" y="139"/>
                    </a:lnTo>
                    <a:lnTo>
                      <a:pt x="58" y="138"/>
                    </a:lnTo>
                    <a:lnTo>
                      <a:pt x="59" y="136"/>
                    </a:lnTo>
                    <a:lnTo>
                      <a:pt x="60" y="135"/>
                    </a:lnTo>
                    <a:lnTo>
                      <a:pt x="60" y="134"/>
                    </a:lnTo>
                    <a:lnTo>
                      <a:pt x="59" y="133"/>
                    </a:lnTo>
                    <a:lnTo>
                      <a:pt x="58" y="132"/>
                    </a:lnTo>
                    <a:lnTo>
                      <a:pt x="57" y="132"/>
                    </a:lnTo>
                    <a:lnTo>
                      <a:pt x="54" y="131"/>
                    </a:lnTo>
                    <a:lnTo>
                      <a:pt x="51" y="131"/>
                    </a:lnTo>
                    <a:lnTo>
                      <a:pt x="48" y="129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6"/>
                    </a:lnTo>
                    <a:lnTo>
                      <a:pt x="39" y="125"/>
                    </a:lnTo>
                    <a:lnTo>
                      <a:pt x="38" y="121"/>
                    </a:lnTo>
                    <a:lnTo>
                      <a:pt x="35" y="116"/>
                    </a:lnTo>
                    <a:lnTo>
                      <a:pt x="34" y="110"/>
                    </a:lnTo>
                    <a:lnTo>
                      <a:pt x="32" y="106"/>
                    </a:lnTo>
                    <a:lnTo>
                      <a:pt x="31" y="100"/>
                    </a:lnTo>
                    <a:lnTo>
                      <a:pt x="28" y="95"/>
                    </a:lnTo>
                    <a:lnTo>
                      <a:pt x="26" y="89"/>
                    </a:lnTo>
                    <a:lnTo>
                      <a:pt x="25" y="84"/>
                    </a:lnTo>
                    <a:lnTo>
                      <a:pt x="23" y="78"/>
                    </a:lnTo>
                    <a:lnTo>
                      <a:pt x="21" y="71"/>
                    </a:lnTo>
                    <a:lnTo>
                      <a:pt x="17" y="64"/>
                    </a:lnTo>
                    <a:lnTo>
                      <a:pt x="15" y="57"/>
                    </a:lnTo>
                    <a:lnTo>
                      <a:pt x="13" y="50"/>
                    </a:lnTo>
                    <a:lnTo>
                      <a:pt x="10" y="42"/>
                    </a:lnTo>
                    <a:lnTo>
                      <a:pt x="9" y="35"/>
                    </a:lnTo>
                    <a:lnTo>
                      <a:pt x="8" y="28"/>
                    </a:lnTo>
                    <a:lnTo>
                      <a:pt x="8" y="20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6" y="10"/>
                    </a:lnTo>
                    <a:lnTo>
                      <a:pt x="4" y="7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2" y="7"/>
                    </a:lnTo>
                    <a:lnTo>
                      <a:pt x="2" y="11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Freeform 63">
                <a:extLst>
                  <a:ext uri="{FF2B5EF4-FFF2-40B4-BE49-F238E27FC236}">
                    <a16:creationId xmlns:a16="http://schemas.microsoft.com/office/drawing/2014/main" id="{51A6D568-1CC8-422A-B6BB-9B515D17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1282"/>
                <a:ext cx="14" cy="14"/>
              </a:xfrm>
              <a:custGeom>
                <a:avLst/>
                <a:gdLst>
                  <a:gd name="T0" fmla="*/ 13 w 14"/>
                  <a:gd name="T1" fmla="*/ 4 h 14"/>
                  <a:gd name="T2" fmla="*/ 14 w 14"/>
                  <a:gd name="T3" fmla="*/ 2 h 14"/>
                  <a:gd name="T4" fmla="*/ 14 w 14"/>
                  <a:gd name="T5" fmla="*/ 2 h 14"/>
                  <a:gd name="T6" fmla="*/ 13 w 14"/>
                  <a:gd name="T7" fmla="*/ 1 h 14"/>
                  <a:gd name="T8" fmla="*/ 12 w 14"/>
                  <a:gd name="T9" fmla="*/ 0 h 14"/>
                  <a:gd name="T10" fmla="*/ 11 w 14"/>
                  <a:gd name="T11" fmla="*/ 0 h 14"/>
                  <a:gd name="T12" fmla="*/ 9 w 14"/>
                  <a:gd name="T13" fmla="*/ 0 h 14"/>
                  <a:gd name="T14" fmla="*/ 8 w 14"/>
                  <a:gd name="T15" fmla="*/ 0 h 14"/>
                  <a:gd name="T16" fmla="*/ 7 w 14"/>
                  <a:gd name="T17" fmla="*/ 1 h 14"/>
                  <a:gd name="T18" fmla="*/ 6 w 14"/>
                  <a:gd name="T19" fmla="*/ 1 h 14"/>
                  <a:gd name="T20" fmla="*/ 5 w 14"/>
                  <a:gd name="T21" fmla="*/ 4 h 14"/>
                  <a:gd name="T22" fmla="*/ 3 w 14"/>
                  <a:gd name="T23" fmla="*/ 5 h 14"/>
                  <a:gd name="T24" fmla="*/ 2 w 14"/>
                  <a:gd name="T25" fmla="*/ 7 h 14"/>
                  <a:gd name="T26" fmla="*/ 1 w 14"/>
                  <a:gd name="T27" fmla="*/ 10 h 14"/>
                  <a:gd name="T28" fmla="*/ 0 w 14"/>
                  <a:gd name="T29" fmla="*/ 11 h 14"/>
                  <a:gd name="T30" fmla="*/ 0 w 14"/>
                  <a:gd name="T31" fmla="*/ 13 h 14"/>
                  <a:gd name="T32" fmla="*/ 0 w 14"/>
                  <a:gd name="T33" fmla="*/ 14 h 14"/>
                  <a:gd name="T34" fmla="*/ 2 w 14"/>
                  <a:gd name="T35" fmla="*/ 13 h 14"/>
                  <a:gd name="T36" fmla="*/ 3 w 14"/>
                  <a:gd name="T37" fmla="*/ 12 h 14"/>
                  <a:gd name="T38" fmla="*/ 6 w 14"/>
                  <a:gd name="T39" fmla="*/ 10 h 14"/>
                  <a:gd name="T40" fmla="*/ 8 w 14"/>
                  <a:gd name="T41" fmla="*/ 8 h 14"/>
                  <a:gd name="T42" fmla="*/ 9 w 14"/>
                  <a:gd name="T43" fmla="*/ 7 h 14"/>
                  <a:gd name="T44" fmla="*/ 12 w 14"/>
                  <a:gd name="T45" fmla="*/ 5 h 14"/>
                  <a:gd name="T46" fmla="*/ 13 w 14"/>
                  <a:gd name="T47" fmla="*/ 5 h 14"/>
                  <a:gd name="T48" fmla="*/ 13 w 14"/>
                  <a:gd name="T49" fmla="*/ 4 h 1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"/>
                  <a:gd name="T76" fmla="*/ 0 h 14"/>
                  <a:gd name="T77" fmla="*/ 14 w 14"/>
                  <a:gd name="T78" fmla="*/ 14 h 1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" h="14">
                    <a:moveTo>
                      <a:pt x="13" y="4"/>
                    </a:move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4"/>
                    </a:lnTo>
                    <a:lnTo>
                      <a:pt x="3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2"/>
                    </a:lnTo>
                    <a:lnTo>
                      <a:pt x="6" y="10"/>
                    </a:lnTo>
                    <a:lnTo>
                      <a:pt x="8" y="8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3" y="5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Freeform 64">
                <a:extLst>
                  <a:ext uri="{FF2B5EF4-FFF2-40B4-BE49-F238E27FC236}">
                    <a16:creationId xmlns:a16="http://schemas.microsoft.com/office/drawing/2014/main" id="{11CE623B-92C1-4E4F-82A3-F7140A0E6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0" y="1301"/>
                <a:ext cx="17" cy="5"/>
              </a:xfrm>
              <a:custGeom>
                <a:avLst/>
                <a:gdLst>
                  <a:gd name="T0" fmla="*/ 15 w 17"/>
                  <a:gd name="T1" fmla="*/ 4 h 5"/>
                  <a:gd name="T2" fmla="*/ 16 w 17"/>
                  <a:gd name="T3" fmla="*/ 4 h 5"/>
                  <a:gd name="T4" fmla="*/ 16 w 17"/>
                  <a:gd name="T5" fmla="*/ 4 h 5"/>
                  <a:gd name="T6" fmla="*/ 17 w 17"/>
                  <a:gd name="T7" fmla="*/ 3 h 5"/>
                  <a:gd name="T8" fmla="*/ 17 w 17"/>
                  <a:gd name="T9" fmla="*/ 3 h 5"/>
                  <a:gd name="T10" fmla="*/ 17 w 17"/>
                  <a:gd name="T11" fmla="*/ 1 h 5"/>
                  <a:gd name="T12" fmla="*/ 16 w 17"/>
                  <a:gd name="T13" fmla="*/ 0 h 5"/>
                  <a:gd name="T14" fmla="*/ 16 w 17"/>
                  <a:gd name="T15" fmla="*/ 0 h 5"/>
                  <a:gd name="T16" fmla="*/ 15 w 17"/>
                  <a:gd name="T17" fmla="*/ 0 h 5"/>
                  <a:gd name="T18" fmla="*/ 12 w 17"/>
                  <a:gd name="T19" fmla="*/ 1 h 5"/>
                  <a:gd name="T20" fmla="*/ 10 w 17"/>
                  <a:gd name="T21" fmla="*/ 1 h 5"/>
                  <a:gd name="T22" fmla="*/ 8 w 17"/>
                  <a:gd name="T23" fmla="*/ 3 h 5"/>
                  <a:gd name="T24" fmla="*/ 5 w 17"/>
                  <a:gd name="T25" fmla="*/ 3 h 5"/>
                  <a:gd name="T26" fmla="*/ 3 w 17"/>
                  <a:gd name="T27" fmla="*/ 3 h 5"/>
                  <a:gd name="T28" fmla="*/ 2 w 17"/>
                  <a:gd name="T29" fmla="*/ 4 h 5"/>
                  <a:gd name="T30" fmla="*/ 0 w 17"/>
                  <a:gd name="T31" fmla="*/ 4 h 5"/>
                  <a:gd name="T32" fmla="*/ 0 w 17"/>
                  <a:gd name="T33" fmla="*/ 5 h 5"/>
                  <a:gd name="T34" fmla="*/ 2 w 17"/>
                  <a:gd name="T35" fmla="*/ 5 h 5"/>
                  <a:gd name="T36" fmla="*/ 3 w 17"/>
                  <a:gd name="T37" fmla="*/ 5 h 5"/>
                  <a:gd name="T38" fmla="*/ 5 w 17"/>
                  <a:gd name="T39" fmla="*/ 5 h 5"/>
                  <a:gd name="T40" fmla="*/ 8 w 17"/>
                  <a:gd name="T41" fmla="*/ 5 h 5"/>
                  <a:gd name="T42" fmla="*/ 9 w 17"/>
                  <a:gd name="T43" fmla="*/ 5 h 5"/>
                  <a:gd name="T44" fmla="*/ 11 w 17"/>
                  <a:gd name="T45" fmla="*/ 5 h 5"/>
                  <a:gd name="T46" fmla="*/ 13 w 17"/>
                  <a:gd name="T47" fmla="*/ 5 h 5"/>
                  <a:gd name="T48" fmla="*/ 15 w 17"/>
                  <a:gd name="T49" fmla="*/ 4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"/>
                  <a:gd name="T76" fmla="*/ 0 h 5"/>
                  <a:gd name="T77" fmla="*/ 17 w 17"/>
                  <a:gd name="T78" fmla="*/ 5 h 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" h="5">
                    <a:moveTo>
                      <a:pt x="15" y="4"/>
                    </a:moveTo>
                    <a:lnTo>
                      <a:pt x="16" y="4"/>
                    </a:lnTo>
                    <a:lnTo>
                      <a:pt x="17" y="3"/>
                    </a:lnTo>
                    <a:lnTo>
                      <a:pt x="17" y="1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Freeform 65">
                <a:extLst>
                  <a:ext uri="{FF2B5EF4-FFF2-40B4-BE49-F238E27FC236}">
                    <a16:creationId xmlns:a16="http://schemas.microsoft.com/office/drawing/2014/main" id="{C61EEFED-9805-4009-B675-71E91437D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7"/>
                <a:ext cx="24" cy="6"/>
              </a:xfrm>
              <a:custGeom>
                <a:avLst/>
                <a:gdLst>
                  <a:gd name="T0" fmla="*/ 21 w 24"/>
                  <a:gd name="T1" fmla="*/ 6 h 6"/>
                  <a:gd name="T2" fmla="*/ 22 w 24"/>
                  <a:gd name="T3" fmla="*/ 6 h 6"/>
                  <a:gd name="T4" fmla="*/ 23 w 24"/>
                  <a:gd name="T5" fmla="*/ 6 h 6"/>
                  <a:gd name="T6" fmla="*/ 24 w 24"/>
                  <a:gd name="T7" fmla="*/ 4 h 6"/>
                  <a:gd name="T8" fmla="*/ 24 w 24"/>
                  <a:gd name="T9" fmla="*/ 3 h 6"/>
                  <a:gd name="T10" fmla="*/ 24 w 24"/>
                  <a:gd name="T11" fmla="*/ 2 h 6"/>
                  <a:gd name="T12" fmla="*/ 23 w 24"/>
                  <a:gd name="T13" fmla="*/ 2 h 6"/>
                  <a:gd name="T14" fmla="*/ 23 w 24"/>
                  <a:gd name="T15" fmla="*/ 1 h 6"/>
                  <a:gd name="T16" fmla="*/ 22 w 24"/>
                  <a:gd name="T17" fmla="*/ 1 h 6"/>
                  <a:gd name="T18" fmla="*/ 18 w 24"/>
                  <a:gd name="T19" fmla="*/ 1 h 6"/>
                  <a:gd name="T20" fmla="*/ 15 w 24"/>
                  <a:gd name="T21" fmla="*/ 1 h 6"/>
                  <a:gd name="T22" fmla="*/ 12 w 24"/>
                  <a:gd name="T23" fmla="*/ 1 h 6"/>
                  <a:gd name="T24" fmla="*/ 9 w 24"/>
                  <a:gd name="T25" fmla="*/ 1 h 6"/>
                  <a:gd name="T26" fmla="*/ 5 w 24"/>
                  <a:gd name="T27" fmla="*/ 0 h 6"/>
                  <a:gd name="T28" fmla="*/ 3 w 24"/>
                  <a:gd name="T29" fmla="*/ 1 h 6"/>
                  <a:gd name="T30" fmla="*/ 2 w 24"/>
                  <a:gd name="T31" fmla="*/ 1 h 6"/>
                  <a:gd name="T32" fmla="*/ 0 w 24"/>
                  <a:gd name="T33" fmla="*/ 2 h 6"/>
                  <a:gd name="T34" fmla="*/ 3 w 24"/>
                  <a:gd name="T35" fmla="*/ 2 h 6"/>
                  <a:gd name="T36" fmla="*/ 4 w 24"/>
                  <a:gd name="T37" fmla="*/ 3 h 6"/>
                  <a:gd name="T38" fmla="*/ 7 w 24"/>
                  <a:gd name="T39" fmla="*/ 3 h 6"/>
                  <a:gd name="T40" fmla="*/ 10 w 24"/>
                  <a:gd name="T41" fmla="*/ 3 h 6"/>
                  <a:gd name="T42" fmla="*/ 12 w 24"/>
                  <a:gd name="T43" fmla="*/ 4 h 6"/>
                  <a:gd name="T44" fmla="*/ 16 w 24"/>
                  <a:gd name="T45" fmla="*/ 4 h 6"/>
                  <a:gd name="T46" fmla="*/ 18 w 24"/>
                  <a:gd name="T47" fmla="*/ 6 h 6"/>
                  <a:gd name="T48" fmla="*/ 21 w 2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4"/>
                  <a:gd name="T76" fmla="*/ 0 h 6"/>
                  <a:gd name="T77" fmla="*/ 24 w 24"/>
                  <a:gd name="T78" fmla="*/ 6 h 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4" h="6">
                    <a:moveTo>
                      <a:pt x="21" y="6"/>
                    </a:moveTo>
                    <a:lnTo>
                      <a:pt x="22" y="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23" y="2"/>
                    </a:lnTo>
                    <a:lnTo>
                      <a:pt x="23" y="1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2" y="4"/>
                    </a:lnTo>
                    <a:lnTo>
                      <a:pt x="16" y="4"/>
                    </a:lnTo>
                    <a:lnTo>
                      <a:pt x="18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Freeform 66">
                <a:extLst>
                  <a:ext uri="{FF2B5EF4-FFF2-40B4-BE49-F238E27FC236}">
                    <a16:creationId xmlns:a16="http://schemas.microsoft.com/office/drawing/2014/main" id="{7C2144C6-6C7B-4710-B521-EF7058179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232"/>
                <a:ext cx="57" cy="100"/>
              </a:xfrm>
              <a:custGeom>
                <a:avLst/>
                <a:gdLst>
                  <a:gd name="T0" fmla="*/ 18 w 57"/>
                  <a:gd name="T1" fmla="*/ 50 h 100"/>
                  <a:gd name="T2" fmla="*/ 21 w 57"/>
                  <a:gd name="T3" fmla="*/ 56 h 100"/>
                  <a:gd name="T4" fmla="*/ 25 w 57"/>
                  <a:gd name="T5" fmla="*/ 63 h 100"/>
                  <a:gd name="T6" fmla="*/ 30 w 57"/>
                  <a:gd name="T7" fmla="*/ 69 h 100"/>
                  <a:gd name="T8" fmla="*/ 34 w 57"/>
                  <a:gd name="T9" fmla="*/ 75 h 100"/>
                  <a:gd name="T10" fmla="*/ 38 w 57"/>
                  <a:gd name="T11" fmla="*/ 81 h 100"/>
                  <a:gd name="T12" fmla="*/ 43 w 57"/>
                  <a:gd name="T13" fmla="*/ 87 h 100"/>
                  <a:gd name="T14" fmla="*/ 48 w 57"/>
                  <a:gd name="T15" fmla="*/ 93 h 100"/>
                  <a:gd name="T16" fmla="*/ 52 w 57"/>
                  <a:gd name="T17" fmla="*/ 99 h 100"/>
                  <a:gd name="T18" fmla="*/ 53 w 57"/>
                  <a:gd name="T19" fmla="*/ 99 h 100"/>
                  <a:gd name="T20" fmla="*/ 55 w 57"/>
                  <a:gd name="T21" fmla="*/ 100 h 100"/>
                  <a:gd name="T22" fmla="*/ 55 w 57"/>
                  <a:gd name="T23" fmla="*/ 100 h 100"/>
                  <a:gd name="T24" fmla="*/ 56 w 57"/>
                  <a:gd name="T25" fmla="*/ 99 h 100"/>
                  <a:gd name="T26" fmla="*/ 57 w 57"/>
                  <a:gd name="T27" fmla="*/ 99 h 100"/>
                  <a:gd name="T28" fmla="*/ 57 w 57"/>
                  <a:gd name="T29" fmla="*/ 98 h 100"/>
                  <a:gd name="T30" fmla="*/ 57 w 57"/>
                  <a:gd name="T31" fmla="*/ 97 h 100"/>
                  <a:gd name="T32" fmla="*/ 57 w 57"/>
                  <a:gd name="T33" fmla="*/ 95 h 100"/>
                  <a:gd name="T34" fmla="*/ 53 w 57"/>
                  <a:gd name="T35" fmla="*/ 89 h 100"/>
                  <a:gd name="T36" fmla="*/ 50 w 57"/>
                  <a:gd name="T37" fmla="*/ 83 h 100"/>
                  <a:gd name="T38" fmla="*/ 45 w 57"/>
                  <a:gd name="T39" fmla="*/ 77 h 100"/>
                  <a:gd name="T40" fmla="*/ 42 w 57"/>
                  <a:gd name="T41" fmla="*/ 72 h 100"/>
                  <a:gd name="T42" fmla="*/ 37 w 57"/>
                  <a:gd name="T43" fmla="*/ 66 h 100"/>
                  <a:gd name="T44" fmla="*/ 32 w 57"/>
                  <a:gd name="T45" fmla="*/ 60 h 100"/>
                  <a:gd name="T46" fmla="*/ 27 w 57"/>
                  <a:gd name="T47" fmla="*/ 54 h 100"/>
                  <a:gd name="T48" fmla="*/ 24 w 57"/>
                  <a:gd name="T49" fmla="*/ 47 h 100"/>
                  <a:gd name="T50" fmla="*/ 20 w 57"/>
                  <a:gd name="T51" fmla="*/ 41 h 100"/>
                  <a:gd name="T52" fmla="*/ 17 w 57"/>
                  <a:gd name="T53" fmla="*/ 33 h 100"/>
                  <a:gd name="T54" fmla="*/ 13 w 57"/>
                  <a:gd name="T55" fmla="*/ 25 h 100"/>
                  <a:gd name="T56" fmla="*/ 10 w 57"/>
                  <a:gd name="T57" fmla="*/ 18 h 100"/>
                  <a:gd name="T58" fmla="*/ 6 w 57"/>
                  <a:gd name="T59" fmla="*/ 11 h 100"/>
                  <a:gd name="T60" fmla="*/ 4 w 57"/>
                  <a:gd name="T61" fmla="*/ 5 h 100"/>
                  <a:gd name="T62" fmla="*/ 1 w 57"/>
                  <a:gd name="T63" fmla="*/ 1 h 100"/>
                  <a:gd name="T64" fmla="*/ 0 w 57"/>
                  <a:gd name="T65" fmla="*/ 0 h 100"/>
                  <a:gd name="T66" fmla="*/ 0 w 57"/>
                  <a:gd name="T67" fmla="*/ 4 h 100"/>
                  <a:gd name="T68" fmla="*/ 1 w 57"/>
                  <a:gd name="T69" fmla="*/ 8 h 100"/>
                  <a:gd name="T70" fmla="*/ 4 w 57"/>
                  <a:gd name="T71" fmla="*/ 14 h 100"/>
                  <a:gd name="T72" fmla="*/ 6 w 57"/>
                  <a:gd name="T73" fmla="*/ 22 h 100"/>
                  <a:gd name="T74" fmla="*/ 8 w 57"/>
                  <a:gd name="T75" fmla="*/ 29 h 100"/>
                  <a:gd name="T76" fmla="*/ 11 w 57"/>
                  <a:gd name="T77" fmla="*/ 36 h 100"/>
                  <a:gd name="T78" fmla="*/ 14 w 57"/>
                  <a:gd name="T79" fmla="*/ 43 h 100"/>
                  <a:gd name="T80" fmla="*/ 18 w 57"/>
                  <a:gd name="T81" fmla="*/ 50 h 1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7"/>
                  <a:gd name="T124" fmla="*/ 0 h 100"/>
                  <a:gd name="T125" fmla="*/ 57 w 57"/>
                  <a:gd name="T126" fmla="*/ 100 h 1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7" h="100">
                    <a:moveTo>
                      <a:pt x="18" y="50"/>
                    </a:moveTo>
                    <a:lnTo>
                      <a:pt x="21" y="56"/>
                    </a:lnTo>
                    <a:lnTo>
                      <a:pt x="25" y="63"/>
                    </a:lnTo>
                    <a:lnTo>
                      <a:pt x="30" y="69"/>
                    </a:lnTo>
                    <a:lnTo>
                      <a:pt x="34" y="75"/>
                    </a:lnTo>
                    <a:lnTo>
                      <a:pt x="38" y="81"/>
                    </a:lnTo>
                    <a:lnTo>
                      <a:pt x="43" y="87"/>
                    </a:lnTo>
                    <a:lnTo>
                      <a:pt x="48" y="93"/>
                    </a:lnTo>
                    <a:lnTo>
                      <a:pt x="52" y="99"/>
                    </a:lnTo>
                    <a:lnTo>
                      <a:pt x="53" y="99"/>
                    </a:lnTo>
                    <a:lnTo>
                      <a:pt x="55" y="100"/>
                    </a:lnTo>
                    <a:lnTo>
                      <a:pt x="56" y="99"/>
                    </a:lnTo>
                    <a:lnTo>
                      <a:pt x="57" y="99"/>
                    </a:lnTo>
                    <a:lnTo>
                      <a:pt x="57" y="98"/>
                    </a:lnTo>
                    <a:lnTo>
                      <a:pt x="57" y="97"/>
                    </a:lnTo>
                    <a:lnTo>
                      <a:pt x="57" y="95"/>
                    </a:lnTo>
                    <a:lnTo>
                      <a:pt x="53" y="89"/>
                    </a:lnTo>
                    <a:lnTo>
                      <a:pt x="50" y="83"/>
                    </a:lnTo>
                    <a:lnTo>
                      <a:pt x="45" y="77"/>
                    </a:lnTo>
                    <a:lnTo>
                      <a:pt x="42" y="72"/>
                    </a:lnTo>
                    <a:lnTo>
                      <a:pt x="37" y="66"/>
                    </a:lnTo>
                    <a:lnTo>
                      <a:pt x="32" y="60"/>
                    </a:lnTo>
                    <a:lnTo>
                      <a:pt x="27" y="54"/>
                    </a:lnTo>
                    <a:lnTo>
                      <a:pt x="24" y="47"/>
                    </a:lnTo>
                    <a:lnTo>
                      <a:pt x="20" y="41"/>
                    </a:lnTo>
                    <a:lnTo>
                      <a:pt x="17" y="33"/>
                    </a:lnTo>
                    <a:lnTo>
                      <a:pt x="13" y="25"/>
                    </a:lnTo>
                    <a:lnTo>
                      <a:pt x="10" y="18"/>
                    </a:lnTo>
                    <a:lnTo>
                      <a:pt x="6" y="11"/>
                    </a:lnTo>
                    <a:lnTo>
                      <a:pt x="4" y="5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4" y="14"/>
                    </a:lnTo>
                    <a:lnTo>
                      <a:pt x="6" y="22"/>
                    </a:lnTo>
                    <a:lnTo>
                      <a:pt x="8" y="29"/>
                    </a:lnTo>
                    <a:lnTo>
                      <a:pt x="11" y="36"/>
                    </a:lnTo>
                    <a:lnTo>
                      <a:pt x="14" y="43"/>
                    </a:lnTo>
                    <a:lnTo>
                      <a:pt x="18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Freeform 67">
                <a:extLst>
                  <a:ext uri="{FF2B5EF4-FFF2-40B4-BE49-F238E27FC236}">
                    <a16:creationId xmlns:a16="http://schemas.microsoft.com/office/drawing/2014/main" id="{48B136DE-0B27-4AB6-8365-2B1368D9B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5" y="1102"/>
                <a:ext cx="42" cy="49"/>
              </a:xfrm>
              <a:custGeom>
                <a:avLst/>
                <a:gdLst>
                  <a:gd name="T0" fmla="*/ 16 w 42"/>
                  <a:gd name="T1" fmla="*/ 8 h 49"/>
                  <a:gd name="T2" fmla="*/ 14 w 42"/>
                  <a:gd name="T3" fmla="*/ 10 h 49"/>
                  <a:gd name="T4" fmla="*/ 10 w 42"/>
                  <a:gd name="T5" fmla="*/ 12 h 49"/>
                  <a:gd name="T6" fmla="*/ 8 w 42"/>
                  <a:gd name="T7" fmla="*/ 15 h 49"/>
                  <a:gd name="T8" fmla="*/ 5 w 42"/>
                  <a:gd name="T9" fmla="*/ 18 h 49"/>
                  <a:gd name="T10" fmla="*/ 4 w 42"/>
                  <a:gd name="T11" fmla="*/ 21 h 49"/>
                  <a:gd name="T12" fmla="*/ 3 w 42"/>
                  <a:gd name="T13" fmla="*/ 24 h 49"/>
                  <a:gd name="T14" fmla="*/ 2 w 42"/>
                  <a:gd name="T15" fmla="*/ 28 h 49"/>
                  <a:gd name="T16" fmla="*/ 0 w 42"/>
                  <a:gd name="T17" fmla="*/ 30 h 49"/>
                  <a:gd name="T18" fmla="*/ 2 w 42"/>
                  <a:gd name="T19" fmla="*/ 35 h 49"/>
                  <a:gd name="T20" fmla="*/ 3 w 42"/>
                  <a:gd name="T21" fmla="*/ 40 h 49"/>
                  <a:gd name="T22" fmla="*/ 6 w 42"/>
                  <a:gd name="T23" fmla="*/ 43 h 49"/>
                  <a:gd name="T24" fmla="*/ 10 w 42"/>
                  <a:gd name="T25" fmla="*/ 46 h 49"/>
                  <a:gd name="T26" fmla="*/ 15 w 42"/>
                  <a:gd name="T27" fmla="*/ 48 h 49"/>
                  <a:gd name="T28" fmla="*/ 19 w 42"/>
                  <a:gd name="T29" fmla="*/ 49 h 49"/>
                  <a:gd name="T30" fmla="*/ 23 w 42"/>
                  <a:gd name="T31" fmla="*/ 49 h 49"/>
                  <a:gd name="T32" fmla="*/ 28 w 42"/>
                  <a:gd name="T33" fmla="*/ 48 h 49"/>
                  <a:gd name="T34" fmla="*/ 29 w 42"/>
                  <a:gd name="T35" fmla="*/ 48 h 49"/>
                  <a:gd name="T36" fmla="*/ 30 w 42"/>
                  <a:gd name="T37" fmla="*/ 48 h 49"/>
                  <a:gd name="T38" fmla="*/ 31 w 42"/>
                  <a:gd name="T39" fmla="*/ 47 h 49"/>
                  <a:gd name="T40" fmla="*/ 31 w 42"/>
                  <a:gd name="T41" fmla="*/ 46 h 49"/>
                  <a:gd name="T42" fmla="*/ 31 w 42"/>
                  <a:gd name="T43" fmla="*/ 46 h 49"/>
                  <a:gd name="T44" fmla="*/ 30 w 42"/>
                  <a:gd name="T45" fmla="*/ 46 h 49"/>
                  <a:gd name="T46" fmla="*/ 29 w 42"/>
                  <a:gd name="T47" fmla="*/ 46 h 49"/>
                  <a:gd name="T48" fmla="*/ 28 w 42"/>
                  <a:gd name="T49" fmla="*/ 46 h 49"/>
                  <a:gd name="T50" fmla="*/ 27 w 42"/>
                  <a:gd name="T51" fmla="*/ 46 h 49"/>
                  <a:gd name="T52" fmla="*/ 25 w 42"/>
                  <a:gd name="T53" fmla="*/ 46 h 49"/>
                  <a:gd name="T54" fmla="*/ 24 w 42"/>
                  <a:gd name="T55" fmla="*/ 46 h 49"/>
                  <a:gd name="T56" fmla="*/ 23 w 42"/>
                  <a:gd name="T57" fmla="*/ 46 h 49"/>
                  <a:gd name="T58" fmla="*/ 21 w 42"/>
                  <a:gd name="T59" fmla="*/ 44 h 49"/>
                  <a:gd name="T60" fmla="*/ 18 w 42"/>
                  <a:gd name="T61" fmla="*/ 44 h 49"/>
                  <a:gd name="T62" fmla="*/ 16 w 42"/>
                  <a:gd name="T63" fmla="*/ 44 h 49"/>
                  <a:gd name="T64" fmla="*/ 14 w 42"/>
                  <a:gd name="T65" fmla="*/ 43 h 49"/>
                  <a:gd name="T66" fmla="*/ 11 w 42"/>
                  <a:gd name="T67" fmla="*/ 43 h 49"/>
                  <a:gd name="T68" fmla="*/ 9 w 42"/>
                  <a:gd name="T69" fmla="*/ 41 h 49"/>
                  <a:gd name="T70" fmla="*/ 6 w 42"/>
                  <a:gd name="T71" fmla="*/ 40 h 49"/>
                  <a:gd name="T72" fmla="*/ 4 w 42"/>
                  <a:gd name="T73" fmla="*/ 36 h 49"/>
                  <a:gd name="T74" fmla="*/ 4 w 42"/>
                  <a:gd name="T75" fmla="*/ 33 h 49"/>
                  <a:gd name="T76" fmla="*/ 4 w 42"/>
                  <a:gd name="T77" fmla="*/ 29 h 49"/>
                  <a:gd name="T78" fmla="*/ 5 w 42"/>
                  <a:gd name="T79" fmla="*/ 27 h 49"/>
                  <a:gd name="T80" fmla="*/ 6 w 42"/>
                  <a:gd name="T81" fmla="*/ 23 h 49"/>
                  <a:gd name="T82" fmla="*/ 9 w 42"/>
                  <a:gd name="T83" fmla="*/ 21 h 49"/>
                  <a:gd name="T84" fmla="*/ 11 w 42"/>
                  <a:gd name="T85" fmla="*/ 17 h 49"/>
                  <a:gd name="T86" fmla="*/ 14 w 42"/>
                  <a:gd name="T87" fmla="*/ 15 h 49"/>
                  <a:gd name="T88" fmla="*/ 17 w 42"/>
                  <a:gd name="T89" fmla="*/ 12 h 49"/>
                  <a:gd name="T90" fmla="*/ 21 w 42"/>
                  <a:gd name="T91" fmla="*/ 10 h 49"/>
                  <a:gd name="T92" fmla="*/ 23 w 42"/>
                  <a:gd name="T93" fmla="*/ 9 h 49"/>
                  <a:gd name="T94" fmla="*/ 27 w 42"/>
                  <a:gd name="T95" fmla="*/ 6 h 49"/>
                  <a:gd name="T96" fmla="*/ 30 w 42"/>
                  <a:gd name="T97" fmla="*/ 5 h 49"/>
                  <a:gd name="T98" fmla="*/ 34 w 42"/>
                  <a:gd name="T99" fmla="*/ 4 h 49"/>
                  <a:gd name="T100" fmla="*/ 36 w 42"/>
                  <a:gd name="T101" fmla="*/ 3 h 49"/>
                  <a:gd name="T102" fmla="*/ 40 w 42"/>
                  <a:gd name="T103" fmla="*/ 3 h 49"/>
                  <a:gd name="T104" fmla="*/ 42 w 42"/>
                  <a:gd name="T105" fmla="*/ 2 h 49"/>
                  <a:gd name="T106" fmla="*/ 40 w 42"/>
                  <a:gd name="T107" fmla="*/ 0 h 49"/>
                  <a:gd name="T108" fmla="*/ 37 w 42"/>
                  <a:gd name="T109" fmla="*/ 0 h 49"/>
                  <a:gd name="T110" fmla="*/ 34 w 42"/>
                  <a:gd name="T111" fmla="*/ 0 h 49"/>
                  <a:gd name="T112" fmla="*/ 30 w 42"/>
                  <a:gd name="T113" fmla="*/ 2 h 49"/>
                  <a:gd name="T114" fmla="*/ 27 w 42"/>
                  <a:gd name="T115" fmla="*/ 3 h 49"/>
                  <a:gd name="T116" fmla="*/ 23 w 42"/>
                  <a:gd name="T117" fmla="*/ 4 h 49"/>
                  <a:gd name="T118" fmla="*/ 19 w 42"/>
                  <a:gd name="T119" fmla="*/ 6 h 49"/>
                  <a:gd name="T120" fmla="*/ 16 w 42"/>
                  <a:gd name="T121" fmla="*/ 8 h 4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42"/>
                  <a:gd name="T184" fmla="*/ 0 h 49"/>
                  <a:gd name="T185" fmla="*/ 42 w 42"/>
                  <a:gd name="T186" fmla="*/ 49 h 4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42" h="49">
                    <a:moveTo>
                      <a:pt x="16" y="8"/>
                    </a:moveTo>
                    <a:lnTo>
                      <a:pt x="14" y="10"/>
                    </a:lnTo>
                    <a:lnTo>
                      <a:pt x="10" y="12"/>
                    </a:lnTo>
                    <a:lnTo>
                      <a:pt x="8" y="15"/>
                    </a:lnTo>
                    <a:lnTo>
                      <a:pt x="5" y="18"/>
                    </a:lnTo>
                    <a:lnTo>
                      <a:pt x="4" y="21"/>
                    </a:lnTo>
                    <a:lnTo>
                      <a:pt x="3" y="24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3" y="40"/>
                    </a:lnTo>
                    <a:lnTo>
                      <a:pt x="6" y="43"/>
                    </a:lnTo>
                    <a:lnTo>
                      <a:pt x="10" y="46"/>
                    </a:lnTo>
                    <a:lnTo>
                      <a:pt x="15" y="48"/>
                    </a:lnTo>
                    <a:lnTo>
                      <a:pt x="19" y="49"/>
                    </a:lnTo>
                    <a:lnTo>
                      <a:pt x="23" y="49"/>
                    </a:lnTo>
                    <a:lnTo>
                      <a:pt x="28" y="48"/>
                    </a:lnTo>
                    <a:lnTo>
                      <a:pt x="29" y="48"/>
                    </a:lnTo>
                    <a:lnTo>
                      <a:pt x="30" y="48"/>
                    </a:lnTo>
                    <a:lnTo>
                      <a:pt x="31" y="47"/>
                    </a:lnTo>
                    <a:lnTo>
                      <a:pt x="31" y="46"/>
                    </a:lnTo>
                    <a:lnTo>
                      <a:pt x="30" y="46"/>
                    </a:lnTo>
                    <a:lnTo>
                      <a:pt x="29" y="46"/>
                    </a:lnTo>
                    <a:lnTo>
                      <a:pt x="28" y="46"/>
                    </a:lnTo>
                    <a:lnTo>
                      <a:pt x="27" y="46"/>
                    </a:lnTo>
                    <a:lnTo>
                      <a:pt x="25" y="46"/>
                    </a:lnTo>
                    <a:lnTo>
                      <a:pt x="24" y="46"/>
                    </a:lnTo>
                    <a:lnTo>
                      <a:pt x="23" y="46"/>
                    </a:lnTo>
                    <a:lnTo>
                      <a:pt x="21" y="44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3"/>
                    </a:lnTo>
                    <a:lnTo>
                      <a:pt x="11" y="43"/>
                    </a:lnTo>
                    <a:lnTo>
                      <a:pt x="9" y="41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4" y="33"/>
                    </a:lnTo>
                    <a:lnTo>
                      <a:pt x="4" y="29"/>
                    </a:lnTo>
                    <a:lnTo>
                      <a:pt x="5" y="27"/>
                    </a:lnTo>
                    <a:lnTo>
                      <a:pt x="6" y="23"/>
                    </a:lnTo>
                    <a:lnTo>
                      <a:pt x="9" y="21"/>
                    </a:lnTo>
                    <a:lnTo>
                      <a:pt x="11" y="17"/>
                    </a:lnTo>
                    <a:lnTo>
                      <a:pt x="14" y="15"/>
                    </a:lnTo>
                    <a:lnTo>
                      <a:pt x="17" y="12"/>
                    </a:lnTo>
                    <a:lnTo>
                      <a:pt x="21" y="10"/>
                    </a:lnTo>
                    <a:lnTo>
                      <a:pt x="23" y="9"/>
                    </a:lnTo>
                    <a:lnTo>
                      <a:pt x="27" y="6"/>
                    </a:lnTo>
                    <a:lnTo>
                      <a:pt x="30" y="5"/>
                    </a:lnTo>
                    <a:lnTo>
                      <a:pt x="34" y="4"/>
                    </a:lnTo>
                    <a:lnTo>
                      <a:pt x="36" y="3"/>
                    </a:lnTo>
                    <a:lnTo>
                      <a:pt x="40" y="3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0" y="2"/>
                    </a:lnTo>
                    <a:lnTo>
                      <a:pt x="27" y="3"/>
                    </a:lnTo>
                    <a:lnTo>
                      <a:pt x="23" y="4"/>
                    </a:lnTo>
                    <a:lnTo>
                      <a:pt x="19" y="6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Freeform 68">
                <a:extLst>
                  <a:ext uri="{FF2B5EF4-FFF2-40B4-BE49-F238E27FC236}">
                    <a16:creationId xmlns:a16="http://schemas.microsoft.com/office/drawing/2014/main" id="{85819D74-E8B1-4EA3-9824-9EA88E487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102"/>
                <a:ext cx="27" cy="37"/>
              </a:xfrm>
              <a:custGeom>
                <a:avLst/>
                <a:gdLst>
                  <a:gd name="T0" fmla="*/ 22 w 27"/>
                  <a:gd name="T1" fmla="*/ 12 h 37"/>
                  <a:gd name="T2" fmla="*/ 23 w 27"/>
                  <a:gd name="T3" fmla="*/ 17 h 37"/>
                  <a:gd name="T4" fmla="*/ 22 w 27"/>
                  <a:gd name="T5" fmla="*/ 19 h 37"/>
                  <a:gd name="T6" fmla="*/ 21 w 27"/>
                  <a:gd name="T7" fmla="*/ 23 h 37"/>
                  <a:gd name="T8" fmla="*/ 19 w 27"/>
                  <a:gd name="T9" fmla="*/ 25 h 37"/>
                  <a:gd name="T10" fmla="*/ 15 w 27"/>
                  <a:gd name="T11" fmla="*/ 28 h 37"/>
                  <a:gd name="T12" fmla="*/ 13 w 27"/>
                  <a:gd name="T13" fmla="*/ 30 h 37"/>
                  <a:gd name="T14" fmla="*/ 9 w 27"/>
                  <a:gd name="T15" fmla="*/ 33 h 37"/>
                  <a:gd name="T16" fmla="*/ 5 w 27"/>
                  <a:gd name="T17" fmla="*/ 34 h 37"/>
                  <a:gd name="T18" fmla="*/ 5 w 27"/>
                  <a:gd name="T19" fmla="*/ 35 h 37"/>
                  <a:gd name="T20" fmla="*/ 5 w 27"/>
                  <a:gd name="T21" fmla="*/ 35 h 37"/>
                  <a:gd name="T22" fmla="*/ 5 w 27"/>
                  <a:gd name="T23" fmla="*/ 36 h 37"/>
                  <a:gd name="T24" fmla="*/ 5 w 27"/>
                  <a:gd name="T25" fmla="*/ 37 h 37"/>
                  <a:gd name="T26" fmla="*/ 7 w 27"/>
                  <a:gd name="T27" fmla="*/ 37 h 37"/>
                  <a:gd name="T28" fmla="*/ 7 w 27"/>
                  <a:gd name="T29" fmla="*/ 37 h 37"/>
                  <a:gd name="T30" fmla="*/ 8 w 27"/>
                  <a:gd name="T31" fmla="*/ 37 h 37"/>
                  <a:gd name="T32" fmla="*/ 9 w 27"/>
                  <a:gd name="T33" fmla="*/ 37 h 37"/>
                  <a:gd name="T34" fmla="*/ 13 w 27"/>
                  <a:gd name="T35" fmla="*/ 35 h 37"/>
                  <a:gd name="T36" fmla="*/ 16 w 27"/>
                  <a:gd name="T37" fmla="*/ 33 h 37"/>
                  <a:gd name="T38" fmla="*/ 19 w 27"/>
                  <a:gd name="T39" fmla="*/ 30 h 37"/>
                  <a:gd name="T40" fmla="*/ 22 w 27"/>
                  <a:gd name="T41" fmla="*/ 28 h 37"/>
                  <a:gd name="T42" fmla="*/ 24 w 27"/>
                  <a:gd name="T43" fmla="*/ 24 h 37"/>
                  <a:gd name="T44" fmla="*/ 26 w 27"/>
                  <a:gd name="T45" fmla="*/ 21 h 37"/>
                  <a:gd name="T46" fmla="*/ 27 w 27"/>
                  <a:gd name="T47" fmla="*/ 16 h 37"/>
                  <a:gd name="T48" fmla="*/ 26 w 27"/>
                  <a:gd name="T49" fmla="*/ 12 h 37"/>
                  <a:gd name="T50" fmla="*/ 23 w 27"/>
                  <a:gd name="T51" fmla="*/ 9 h 37"/>
                  <a:gd name="T52" fmla="*/ 21 w 27"/>
                  <a:gd name="T53" fmla="*/ 5 h 37"/>
                  <a:gd name="T54" fmla="*/ 16 w 27"/>
                  <a:gd name="T55" fmla="*/ 3 h 37"/>
                  <a:gd name="T56" fmla="*/ 13 w 27"/>
                  <a:gd name="T57" fmla="*/ 2 h 37"/>
                  <a:gd name="T58" fmla="*/ 9 w 27"/>
                  <a:gd name="T59" fmla="*/ 0 h 37"/>
                  <a:gd name="T60" fmla="*/ 4 w 27"/>
                  <a:gd name="T61" fmla="*/ 0 h 37"/>
                  <a:gd name="T62" fmla="*/ 2 w 27"/>
                  <a:gd name="T63" fmla="*/ 0 h 37"/>
                  <a:gd name="T64" fmla="*/ 0 w 27"/>
                  <a:gd name="T65" fmla="*/ 2 h 37"/>
                  <a:gd name="T66" fmla="*/ 3 w 27"/>
                  <a:gd name="T67" fmla="*/ 2 h 37"/>
                  <a:gd name="T68" fmla="*/ 7 w 27"/>
                  <a:gd name="T69" fmla="*/ 3 h 37"/>
                  <a:gd name="T70" fmla="*/ 10 w 27"/>
                  <a:gd name="T71" fmla="*/ 4 h 37"/>
                  <a:gd name="T72" fmla="*/ 13 w 27"/>
                  <a:gd name="T73" fmla="*/ 4 h 37"/>
                  <a:gd name="T74" fmla="*/ 16 w 27"/>
                  <a:gd name="T75" fmla="*/ 5 h 37"/>
                  <a:gd name="T76" fmla="*/ 19 w 27"/>
                  <a:gd name="T77" fmla="*/ 8 h 37"/>
                  <a:gd name="T78" fmla="*/ 21 w 27"/>
                  <a:gd name="T79" fmla="*/ 10 h 37"/>
                  <a:gd name="T80" fmla="*/ 22 w 27"/>
                  <a:gd name="T81" fmla="*/ 1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7"/>
                  <a:gd name="T124" fmla="*/ 0 h 37"/>
                  <a:gd name="T125" fmla="*/ 27 w 2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7" h="37">
                    <a:moveTo>
                      <a:pt x="22" y="12"/>
                    </a:moveTo>
                    <a:lnTo>
                      <a:pt x="23" y="17"/>
                    </a:lnTo>
                    <a:lnTo>
                      <a:pt x="22" y="19"/>
                    </a:lnTo>
                    <a:lnTo>
                      <a:pt x="21" y="23"/>
                    </a:lnTo>
                    <a:lnTo>
                      <a:pt x="19" y="25"/>
                    </a:lnTo>
                    <a:lnTo>
                      <a:pt x="15" y="28"/>
                    </a:lnTo>
                    <a:lnTo>
                      <a:pt x="13" y="30"/>
                    </a:lnTo>
                    <a:lnTo>
                      <a:pt x="9" y="33"/>
                    </a:lnTo>
                    <a:lnTo>
                      <a:pt x="5" y="34"/>
                    </a:lnTo>
                    <a:lnTo>
                      <a:pt x="5" y="35"/>
                    </a:lnTo>
                    <a:lnTo>
                      <a:pt x="5" y="36"/>
                    </a:lnTo>
                    <a:lnTo>
                      <a:pt x="5" y="37"/>
                    </a:lnTo>
                    <a:lnTo>
                      <a:pt x="7" y="37"/>
                    </a:lnTo>
                    <a:lnTo>
                      <a:pt x="8" y="37"/>
                    </a:lnTo>
                    <a:lnTo>
                      <a:pt x="9" y="37"/>
                    </a:lnTo>
                    <a:lnTo>
                      <a:pt x="13" y="35"/>
                    </a:lnTo>
                    <a:lnTo>
                      <a:pt x="16" y="33"/>
                    </a:lnTo>
                    <a:lnTo>
                      <a:pt x="19" y="30"/>
                    </a:lnTo>
                    <a:lnTo>
                      <a:pt x="22" y="28"/>
                    </a:lnTo>
                    <a:lnTo>
                      <a:pt x="24" y="24"/>
                    </a:lnTo>
                    <a:lnTo>
                      <a:pt x="26" y="21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21" y="5"/>
                    </a:lnTo>
                    <a:lnTo>
                      <a:pt x="16" y="3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7" y="3"/>
                    </a:lnTo>
                    <a:lnTo>
                      <a:pt x="10" y="4"/>
                    </a:lnTo>
                    <a:lnTo>
                      <a:pt x="13" y="4"/>
                    </a:lnTo>
                    <a:lnTo>
                      <a:pt x="16" y="5"/>
                    </a:lnTo>
                    <a:lnTo>
                      <a:pt x="19" y="8"/>
                    </a:lnTo>
                    <a:lnTo>
                      <a:pt x="21" y="1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Freeform 69">
                <a:extLst>
                  <a:ext uri="{FF2B5EF4-FFF2-40B4-BE49-F238E27FC236}">
                    <a16:creationId xmlns:a16="http://schemas.microsoft.com/office/drawing/2014/main" id="{AF3AF83E-E322-4D7F-887A-762D3E54A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1093"/>
                <a:ext cx="67" cy="78"/>
              </a:xfrm>
              <a:custGeom>
                <a:avLst/>
                <a:gdLst>
                  <a:gd name="T0" fmla="*/ 22 w 67"/>
                  <a:gd name="T1" fmla="*/ 15 h 78"/>
                  <a:gd name="T2" fmla="*/ 12 w 67"/>
                  <a:gd name="T3" fmla="*/ 24 h 78"/>
                  <a:gd name="T4" fmla="*/ 4 w 67"/>
                  <a:gd name="T5" fmla="*/ 36 h 78"/>
                  <a:gd name="T6" fmla="*/ 0 w 67"/>
                  <a:gd name="T7" fmla="*/ 47 h 78"/>
                  <a:gd name="T8" fmla="*/ 2 w 67"/>
                  <a:gd name="T9" fmla="*/ 56 h 78"/>
                  <a:gd name="T10" fmla="*/ 3 w 67"/>
                  <a:gd name="T11" fmla="*/ 59 h 78"/>
                  <a:gd name="T12" fmla="*/ 5 w 67"/>
                  <a:gd name="T13" fmla="*/ 62 h 78"/>
                  <a:gd name="T14" fmla="*/ 7 w 67"/>
                  <a:gd name="T15" fmla="*/ 64 h 78"/>
                  <a:gd name="T16" fmla="*/ 12 w 67"/>
                  <a:gd name="T17" fmla="*/ 68 h 78"/>
                  <a:gd name="T18" fmla="*/ 18 w 67"/>
                  <a:gd name="T19" fmla="*/ 70 h 78"/>
                  <a:gd name="T20" fmla="*/ 25 w 67"/>
                  <a:gd name="T21" fmla="*/ 72 h 78"/>
                  <a:gd name="T22" fmla="*/ 32 w 67"/>
                  <a:gd name="T23" fmla="*/ 75 h 78"/>
                  <a:gd name="T24" fmla="*/ 40 w 67"/>
                  <a:gd name="T25" fmla="*/ 76 h 78"/>
                  <a:gd name="T26" fmla="*/ 47 w 67"/>
                  <a:gd name="T27" fmla="*/ 77 h 78"/>
                  <a:gd name="T28" fmla="*/ 54 w 67"/>
                  <a:gd name="T29" fmla="*/ 78 h 78"/>
                  <a:gd name="T30" fmla="*/ 61 w 67"/>
                  <a:gd name="T31" fmla="*/ 78 h 78"/>
                  <a:gd name="T32" fmla="*/ 66 w 67"/>
                  <a:gd name="T33" fmla="*/ 78 h 78"/>
                  <a:gd name="T34" fmla="*/ 67 w 67"/>
                  <a:gd name="T35" fmla="*/ 77 h 78"/>
                  <a:gd name="T36" fmla="*/ 67 w 67"/>
                  <a:gd name="T37" fmla="*/ 75 h 78"/>
                  <a:gd name="T38" fmla="*/ 66 w 67"/>
                  <a:gd name="T39" fmla="*/ 74 h 78"/>
                  <a:gd name="T40" fmla="*/ 61 w 67"/>
                  <a:gd name="T41" fmla="*/ 72 h 78"/>
                  <a:gd name="T42" fmla="*/ 55 w 67"/>
                  <a:gd name="T43" fmla="*/ 72 h 78"/>
                  <a:gd name="T44" fmla="*/ 48 w 67"/>
                  <a:gd name="T45" fmla="*/ 72 h 78"/>
                  <a:gd name="T46" fmla="*/ 42 w 67"/>
                  <a:gd name="T47" fmla="*/ 71 h 78"/>
                  <a:gd name="T48" fmla="*/ 35 w 67"/>
                  <a:gd name="T49" fmla="*/ 70 h 78"/>
                  <a:gd name="T50" fmla="*/ 29 w 67"/>
                  <a:gd name="T51" fmla="*/ 69 h 78"/>
                  <a:gd name="T52" fmla="*/ 23 w 67"/>
                  <a:gd name="T53" fmla="*/ 67 h 78"/>
                  <a:gd name="T54" fmla="*/ 17 w 67"/>
                  <a:gd name="T55" fmla="*/ 64 h 78"/>
                  <a:gd name="T56" fmla="*/ 11 w 67"/>
                  <a:gd name="T57" fmla="*/ 61 h 78"/>
                  <a:gd name="T58" fmla="*/ 7 w 67"/>
                  <a:gd name="T59" fmla="*/ 56 h 78"/>
                  <a:gd name="T60" fmla="*/ 7 w 67"/>
                  <a:gd name="T61" fmla="*/ 50 h 78"/>
                  <a:gd name="T62" fmla="*/ 9 w 67"/>
                  <a:gd name="T63" fmla="*/ 42 h 78"/>
                  <a:gd name="T64" fmla="*/ 11 w 67"/>
                  <a:gd name="T65" fmla="*/ 34 h 78"/>
                  <a:gd name="T66" fmla="*/ 15 w 67"/>
                  <a:gd name="T67" fmla="*/ 28 h 78"/>
                  <a:gd name="T68" fmla="*/ 19 w 67"/>
                  <a:gd name="T69" fmla="*/ 24 h 78"/>
                  <a:gd name="T70" fmla="*/ 24 w 67"/>
                  <a:gd name="T71" fmla="*/ 19 h 78"/>
                  <a:gd name="T72" fmla="*/ 30 w 67"/>
                  <a:gd name="T73" fmla="*/ 14 h 78"/>
                  <a:gd name="T74" fmla="*/ 38 w 67"/>
                  <a:gd name="T75" fmla="*/ 9 h 78"/>
                  <a:gd name="T76" fmla="*/ 45 w 67"/>
                  <a:gd name="T77" fmla="*/ 5 h 78"/>
                  <a:gd name="T78" fmla="*/ 53 w 67"/>
                  <a:gd name="T79" fmla="*/ 2 h 78"/>
                  <a:gd name="T80" fmla="*/ 54 w 67"/>
                  <a:gd name="T81" fmla="*/ 0 h 78"/>
                  <a:gd name="T82" fmla="*/ 47 w 67"/>
                  <a:gd name="T83" fmla="*/ 1 h 78"/>
                  <a:gd name="T84" fmla="*/ 38 w 67"/>
                  <a:gd name="T85" fmla="*/ 5 h 78"/>
                  <a:gd name="T86" fmla="*/ 30 w 67"/>
                  <a:gd name="T87" fmla="*/ 8 h 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7"/>
                  <a:gd name="T133" fmla="*/ 0 h 78"/>
                  <a:gd name="T134" fmla="*/ 67 w 67"/>
                  <a:gd name="T135" fmla="*/ 78 h 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7" h="78">
                    <a:moveTo>
                      <a:pt x="26" y="11"/>
                    </a:moveTo>
                    <a:lnTo>
                      <a:pt x="22" y="15"/>
                    </a:lnTo>
                    <a:lnTo>
                      <a:pt x="17" y="19"/>
                    </a:lnTo>
                    <a:lnTo>
                      <a:pt x="12" y="24"/>
                    </a:lnTo>
                    <a:lnTo>
                      <a:pt x="7" y="30"/>
                    </a:lnTo>
                    <a:lnTo>
                      <a:pt x="4" y="36"/>
                    </a:lnTo>
                    <a:lnTo>
                      <a:pt x="2" y="40"/>
                    </a:lnTo>
                    <a:lnTo>
                      <a:pt x="0" y="47"/>
                    </a:lnTo>
                    <a:lnTo>
                      <a:pt x="2" y="53"/>
                    </a:lnTo>
                    <a:lnTo>
                      <a:pt x="2" y="56"/>
                    </a:lnTo>
                    <a:lnTo>
                      <a:pt x="3" y="57"/>
                    </a:lnTo>
                    <a:lnTo>
                      <a:pt x="3" y="59"/>
                    </a:lnTo>
                    <a:lnTo>
                      <a:pt x="4" y="61"/>
                    </a:lnTo>
                    <a:lnTo>
                      <a:pt x="5" y="62"/>
                    </a:lnTo>
                    <a:lnTo>
                      <a:pt x="6" y="63"/>
                    </a:lnTo>
                    <a:lnTo>
                      <a:pt x="7" y="64"/>
                    </a:lnTo>
                    <a:lnTo>
                      <a:pt x="9" y="65"/>
                    </a:lnTo>
                    <a:lnTo>
                      <a:pt x="12" y="68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9" y="74"/>
                    </a:lnTo>
                    <a:lnTo>
                      <a:pt x="32" y="75"/>
                    </a:lnTo>
                    <a:lnTo>
                      <a:pt x="36" y="76"/>
                    </a:lnTo>
                    <a:lnTo>
                      <a:pt x="40" y="76"/>
                    </a:lnTo>
                    <a:lnTo>
                      <a:pt x="43" y="77"/>
                    </a:lnTo>
                    <a:lnTo>
                      <a:pt x="47" y="77"/>
                    </a:lnTo>
                    <a:lnTo>
                      <a:pt x="50" y="77"/>
                    </a:lnTo>
                    <a:lnTo>
                      <a:pt x="54" y="78"/>
                    </a:lnTo>
                    <a:lnTo>
                      <a:pt x="57" y="78"/>
                    </a:lnTo>
                    <a:lnTo>
                      <a:pt x="61" y="78"/>
                    </a:lnTo>
                    <a:lnTo>
                      <a:pt x="64" y="78"/>
                    </a:lnTo>
                    <a:lnTo>
                      <a:pt x="66" y="78"/>
                    </a:lnTo>
                    <a:lnTo>
                      <a:pt x="67" y="77"/>
                    </a:lnTo>
                    <a:lnTo>
                      <a:pt x="67" y="76"/>
                    </a:lnTo>
                    <a:lnTo>
                      <a:pt x="67" y="75"/>
                    </a:lnTo>
                    <a:lnTo>
                      <a:pt x="67" y="74"/>
                    </a:lnTo>
                    <a:lnTo>
                      <a:pt x="66" y="74"/>
                    </a:lnTo>
                    <a:lnTo>
                      <a:pt x="64" y="72"/>
                    </a:lnTo>
                    <a:lnTo>
                      <a:pt x="61" y="72"/>
                    </a:lnTo>
                    <a:lnTo>
                      <a:pt x="59" y="72"/>
                    </a:lnTo>
                    <a:lnTo>
                      <a:pt x="55" y="72"/>
                    </a:lnTo>
                    <a:lnTo>
                      <a:pt x="51" y="72"/>
                    </a:lnTo>
                    <a:lnTo>
                      <a:pt x="48" y="72"/>
                    </a:lnTo>
                    <a:lnTo>
                      <a:pt x="45" y="71"/>
                    </a:lnTo>
                    <a:lnTo>
                      <a:pt x="42" y="71"/>
                    </a:lnTo>
                    <a:lnTo>
                      <a:pt x="38" y="71"/>
                    </a:lnTo>
                    <a:lnTo>
                      <a:pt x="35" y="70"/>
                    </a:lnTo>
                    <a:lnTo>
                      <a:pt x="32" y="69"/>
                    </a:lnTo>
                    <a:lnTo>
                      <a:pt x="29" y="69"/>
                    </a:lnTo>
                    <a:lnTo>
                      <a:pt x="25" y="68"/>
                    </a:lnTo>
                    <a:lnTo>
                      <a:pt x="23" y="67"/>
                    </a:lnTo>
                    <a:lnTo>
                      <a:pt x="19" y="65"/>
                    </a:lnTo>
                    <a:lnTo>
                      <a:pt x="17" y="64"/>
                    </a:lnTo>
                    <a:lnTo>
                      <a:pt x="13" y="62"/>
                    </a:lnTo>
                    <a:lnTo>
                      <a:pt x="11" y="61"/>
                    </a:lnTo>
                    <a:lnTo>
                      <a:pt x="9" y="58"/>
                    </a:lnTo>
                    <a:lnTo>
                      <a:pt x="7" y="56"/>
                    </a:lnTo>
                    <a:lnTo>
                      <a:pt x="7" y="53"/>
                    </a:lnTo>
                    <a:lnTo>
                      <a:pt x="7" y="50"/>
                    </a:lnTo>
                    <a:lnTo>
                      <a:pt x="7" y="45"/>
                    </a:lnTo>
                    <a:lnTo>
                      <a:pt x="9" y="42"/>
                    </a:lnTo>
                    <a:lnTo>
                      <a:pt x="10" y="38"/>
                    </a:lnTo>
                    <a:lnTo>
                      <a:pt x="11" y="34"/>
                    </a:lnTo>
                    <a:lnTo>
                      <a:pt x="13" y="32"/>
                    </a:lnTo>
                    <a:lnTo>
                      <a:pt x="15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2" y="21"/>
                    </a:lnTo>
                    <a:lnTo>
                      <a:pt x="24" y="19"/>
                    </a:lnTo>
                    <a:lnTo>
                      <a:pt x="28" y="17"/>
                    </a:lnTo>
                    <a:lnTo>
                      <a:pt x="30" y="14"/>
                    </a:lnTo>
                    <a:lnTo>
                      <a:pt x="34" y="12"/>
                    </a:lnTo>
                    <a:lnTo>
                      <a:pt x="38" y="9"/>
                    </a:lnTo>
                    <a:lnTo>
                      <a:pt x="42" y="7"/>
                    </a:lnTo>
                    <a:lnTo>
                      <a:pt x="45" y="5"/>
                    </a:lnTo>
                    <a:lnTo>
                      <a:pt x="49" y="3"/>
                    </a:lnTo>
                    <a:lnTo>
                      <a:pt x="53" y="2"/>
                    </a:lnTo>
                    <a:lnTo>
                      <a:pt x="56" y="1"/>
                    </a:lnTo>
                    <a:lnTo>
                      <a:pt x="54" y="0"/>
                    </a:lnTo>
                    <a:lnTo>
                      <a:pt x="50" y="1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8" y="5"/>
                    </a:lnTo>
                    <a:lnTo>
                      <a:pt x="34" y="6"/>
                    </a:lnTo>
                    <a:lnTo>
                      <a:pt x="30" y="8"/>
                    </a:lnTo>
                    <a:lnTo>
                      <a:pt x="26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Freeform 70">
                <a:extLst>
                  <a:ext uri="{FF2B5EF4-FFF2-40B4-BE49-F238E27FC236}">
                    <a16:creationId xmlns:a16="http://schemas.microsoft.com/office/drawing/2014/main" id="{08D7C262-CE16-4A07-8411-75CD952EE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1090"/>
                <a:ext cx="58" cy="53"/>
              </a:xfrm>
              <a:custGeom>
                <a:avLst/>
                <a:gdLst>
                  <a:gd name="T0" fmla="*/ 49 w 58"/>
                  <a:gd name="T1" fmla="*/ 17 h 53"/>
                  <a:gd name="T2" fmla="*/ 51 w 58"/>
                  <a:gd name="T3" fmla="*/ 20 h 53"/>
                  <a:gd name="T4" fmla="*/ 54 w 58"/>
                  <a:gd name="T5" fmla="*/ 23 h 53"/>
                  <a:gd name="T6" fmla="*/ 54 w 58"/>
                  <a:gd name="T7" fmla="*/ 27 h 53"/>
                  <a:gd name="T8" fmla="*/ 54 w 58"/>
                  <a:gd name="T9" fmla="*/ 30 h 53"/>
                  <a:gd name="T10" fmla="*/ 54 w 58"/>
                  <a:gd name="T11" fmla="*/ 34 h 53"/>
                  <a:gd name="T12" fmla="*/ 52 w 58"/>
                  <a:gd name="T13" fmla="*/ 36 h 53"/>
                  <a:gd name="T14" fmla="*/ 51 w 58"/>
                  <a:gd name="T15" fmla="*/ 39 h 53"/>
                  <a:gd name="T16" fmla="*/ 49 w 58"/>
                  <a:gd name="T17" fmla="*/ 41 h 53"/>
                  <a:gd name="T18" fmla="*/ 46 w 58"/>
                  <a:gd name="T19" fmla="*/ 43 h 53"/>
                  <a:gd name="T20" fmla="*/ 45 w 58"/>
                  <a:gd name="T21" fmla="*/ 45 h 53"/>
                  <a:gd name="T22" fmla="*/ 43 w 58"/>
                  <a:gd name="T23" fmla="*/ 47 h 53"/>
                  <a:gd name="T24" fmla="*/ 41 w 58"/>
                  <a:gd name="T25" fmla="*/ 49 h 53"/>
                  <a:gd name="T26" fmla="*/ 41 w 58"/>
                  <a:gd name="T27" fmla="*/ 50 h 53"/>
                  <a:gd name="T28" fmla="*/ 39 w 58"/>
                  <a:gd name="T29" fmla="*/ 50 h 53"/>
                  <a:gd name="T30" fmla="*/ 41 w 58"/>
                  <a:gd name="T31" fmla="*/ 52 h 53"/>
                  <a:gd name="T32" fmla="*/ 41 w 58"/>
                  <a:gd name="T33" fmla="*/ 52 h 53"/>
                  <a:gd name="T34" fmla="*/ 42 w 58"/>
                  <a:gd name="T35" fmla="*/ 53 h 53"/>
                  <a:gd name="T36" fmla="*/ 42 w 58"/>
                  <a:gd name="T37" fmla="*/ 53 h 53"/>
                  <a:gd name="T38" fmla="*/ 43 w 58"/>
                  <a:gd name="T39" fmla="*/ 53 h 53"/>
                  <a:gd name="T40" fmla="*/ 44 w 58"/>
                  <a:gd name="T41" fmla="*/ 52 h 53"/>
                  <a:gd name="T42" fmla="*/ 49 w 58"/>
                  <a:gd name="T43" fmla="*/ 49 h 53"/>
                  <a:gd name="T44" fmla="*/ 52 w 58"/>
                  <a:gd name="T45" fmla="*/ 45 h 53"/>
                  <a:gd name="T46" fmla="*/ 56 w 58"/>
                  <a:gd name="T47" fmla="*/ 40 h 53"/>
                  <a:gd name="T48" fmla="*/ 58 w 58"/>
                  <a:gd name="T49" fmla="*/ 35 h 53"/>
                  <a:gd name="T50" fmla="*/ 58 w 58"/>
                  <a:gd name="T51" fmla="*/ 30 h 53"/>
                  <a:gd name="T52" fmla="*/ 58 w 58"/>
                  <a:gd name="T53" fmla="*/ 24 h 53"/>
                  <a:gd name="T54" fmla="*/ 56 w 58"/>
                  <a:gd name="T55" fmla="*/ 20 h 53"/>
                  <a:gd name="T56" fmla="*/ 52 w 58"/>
                  <a:gd name="T57" fmla="*/ 15 h 53"/>
                  <a:gd name="T58" fmla="*/ 49 w 58"/>
                  <a:gd name="T59" fmla="*/ 12 h 53"/>
                  <a:gd name="T60" fmla="*/ 46 w 58"/>
                  <a:gd name="T61" fmla="*/ 11 h 53"/>
                  <a:gd name="T62" fmla="*/ 42 w 58"/>
                  <a:gd name="T63" fmla="*/ 9 h 53"/>
                  <a:gd name="T64" fmla="*/ 38 w 58"/>
                  <a:gd name="T65" fmla="*/ 8 h 53"/>
                  <a:gd name="T66" fmla="*/ 35 w 58"/>
                  <a:gd name="T67" fmla="*/ 5 h 53"/>
                  <a:gd name="T68" fmla="*/ 30 w 58"/>
                  <a:gd name="T69" fmla="*/ 4 h 53"/>
                  <a:gd name="T70" fmla="*/ 26 w 58"/>
                  <a:gd name="T71" fmla="*/ 3 h 53"/>
                  <a:gd name="T72" fmla="*/ 22 w 58"/>
                  <a:gd name="T73" fmla="*/ 3 h 53"/>
                  <a:gd name="T74" fmla="*/ 18 w 58"/>
                  <a:gd name="T75" fmla="*/ 2 h 53"/>
                  <a:gd name="T76" fmla="*/ 13 w 58"/>
                  <a:gd name="T77" fmla="*/ 2 h 53"/>
                  <a:gd name="T78" fmla="*/ 11 w 58"/>
                  <a:gd name="T79" fmla="*/ 0 h 53"/>
                  <a:gd name="T80" fmla="*/ 7 w 58"/>
                  <a:gd name="T81" fmla="*/ 0 h 53"/>
                  <a:gd name="T82" fmla="*/ 5 w 58"/>
                  <a:gd name="T83" fmla="*/ 0 h 53"/>
                  <a:gd name="T84" fmla="*/ 3 w 58"/>
                  <a:gd name="T85" fmla="*/ 0 h 53"/>
                  <a:gd name="T86" fmla="*/ 1 w 58"/>
                  <a:gd name="T87" fmla="*/ 2 h 53"/>
                  <a:gd name="T88" fmla="*/ 0 w 58"/>
                  <a:gd name="T89" fmla="*/ 2 h 53"/>
                  <a:gd name="T90" fmla="*/ 3 w 58"/>
                  <a:gd name="T91" fmla="*/ 3 h 53"/>
                  <a:gd name="T92" fmla="*/ 6 w 58"/>
                  <a:gd name="T93" fmla="*/ 3 h 53"/>
                  <a:gd name="T94" fmla="*/ 8 w 58"/>
                  <a:gd name="T95" fmla="*/ 3 h 53"/>
                  <a:gd name="T96" fmla="*/ 11 w 58"/>
                  <a:gd name="T97" fmla="*/ 4 h 53"/>
                  <a:gd name="T98" fmla="*/ 14 w 58"/>
                  <a:gd name="T99" fmla="*/ 4 h 53"/>
                  <a:gd name="T100" fmla="*/ 18 w 58"/>
                  <a:gd name="T101" fmla="*/ 4 h 53"/>
                  <a:gd name="T102" fmla="*/ 20 w 58"/>
                  <a:gd name="T103" fmla="*/ 5 h 53"/>
                  <a:gd name="T104" fmla="*/ 24 w 58"/>
                  <a:gd name="T105" fmla="*/ 6 h 53"/>
                  <a:gd name="T106" fmla="*/ 27 w 58"/>
                  <a:gd name="T107" fmla="*/ 6 h 53"/>
                  <a:gd name="T108" fmla="*/ 31 w 58"/>
                  <a:gd name="T109" fmla="*/ 8 h 53"/>
                  <a:gd name="T110" fmla="*/ 33 w 58"/>
                  <a:gd name="T111" fmla="*/ 9 h 53"/>
                  <a:gd name="T112" fmla="*/ 37 w 58"/>
                  <a:gd name="T113" fmla="*/ 10 h 53"/>
                  <a:gd name="T114" fmla="*/ 41 w 58"/>
                  <a:gd name="T115" fmla="*/ 11 h 53"/>
                  <a:gd name="T116" fmla="*/ 43 w 58"/>
                  <a:gd name="T117" fmla="*/ 14 h 53"/>
                  <a:gd name="T118" fmla="*/ 46 w 58"/>
                  <a:gd name="T119" fmla="*/ 15 h 53"/>
                  <a:gd name="T120" fmla="*/ 49 w 58"/>
                  <a:gd name="T121" fmla="*/ 17 h 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8"/>
                  <a:gd name="T184" fmla="*/ 0 h 53"/>
                  <a:gd name="T185" fmla="*/ 58 w 58"/>
                  <a:gd name="T186" fmla="*/ 53 h 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8" h="53">
                    <a:moveTo>
                      <a:pt x="49" y="17"/>
                    </a:moveTo>
                    <a:lnTo>
                      <a:pt x="51" y="20"/>
                    </a:lnTo>
                    <a:lnTo>
                      <a:pt x="54" y="23"/>
                    </a:lnTo>
                    <a:lnTo>
                      <a:pt x="54" y="27"/>
                    </a:lnTo>
                    <a:lnTo>
                      <a:pt x="54" y="30"/>
                    </a:lnTo>
                    <a:lnTo>
                      <a:pt x="54" y="34"/>
                    </a:lnTo>
                    <a:lnTo>
                      <a:pt x="52" y="36"/>
                    </a:lnTo>
                    <a:lnTo>
                      <a:pt x="51" y="39"/>
                    </a:lnTo>
                    <a:lnTo>
                      <a:pt x="49" y="41"/>
                    </a:lnTo>
                    <a:lnTo>
                      <a:pt x="46" y="43"/>
                    </a:lnTo>
                    <a:lnTo>
                      <a:pt x="45" y="45"/>
                    </a:lnTo>
                    <a:lnTo>
                      <a:pt x="43" y="47"/>
                    </a:lnTo>
                    <a:lnTo>
                      <a:pt x="41" y="49"/>
                    </a:lnTo>
                    <a:lnTo>
                      <a:pt x="41" y="50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42" y="53"/>
                    </a:lnTo>
                    <a:lnTo>
                      <a:pt x="43" y="53"/>
                    </a:lnTo>
                    <a:lnTo>
                      <a:pt x="44" y="52"/>
                    </a:lnTo>
                    <a:lnTo>
                      <a:pt x="49" y="49"/>
                    </a:lnTo>
                    <a:lnTo>
                      <a:pt x="52" y="45"/>
                    </a:lnTo>
                    <a:lnTo>
                      <a:pt x="56" y="40"/>
                    </a:lnTo>
                    <a:lnTo>
                      <a:pt x="58" y="35"/>
                    </a:lnTo>
                    <a:lnTo>
                      <a:pt x="58" y="30"/>
                    </a:lnTo>
                    <a:lnTo>
                      <a:pt x="58" y="24"/>
                    </a:lnTo>
                    <a:lnTo>
                      <a:pt x="56" y="20"/>
                    </a:lnTo>
                    <a:lnTo>
                      <a:pt x="52" y="15"/>
                    </a:lnTo>
                    <a:lnTo>
                      <a:pt x="49" y="12"/>
                    </a:lnTo>
                    <a:lnTo>
                      <a:pt x="46" y="11"/>
                    </a:lnTo>
                    <a:lnTo>
                      <a:pt x="42" y="9"/>
                    </a:lnTo>
                    <a:lnTo>
                      <a:pt x="38" y="8"/>
                    </a:lnTo>
                    <a:lnTo>
                      <a:pt x="35" y="5"/>
                    </a:lnTo>
                    <a:lnTo>
                      <a:pt x="30" y="4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8" y="2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11" y="4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5"/>
                    </a:lnTo>
                    <a:lnTo>
                      <a:pt x="24" y="6"/>
                    </a:lnTo>
                    <a:lnTo>
                      <a:pt x="27" y="6"/>
                    </a:lnTo>
                    <a:lnTo>
                      <a:pt x="31" y="8"/>
                    </a:lnTo>
                    <a:lnTo>
                      <a:pt x="33" y="9"/>
                    </a:lnTo>
                    <a:lnTo>
                      <a:pt x="37" y="10"/>
                    </a:lnTo>
                    <a:lnTo>
                      <a:pt x="41" y="11"/>
                    </a:lnTo>
                    <a:lnTo>
                      <a:pt x="43" y="14"/>
                    </a:lnTo>
                    <a:lnTo>
                      <a:pt x="46" y="15"/>
                    </a:lnTo>
                    <a:lnTo>
                      <a:pt x="4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Freeform 71">
                <a:extLst>
                  <a:ext uri="{FF2B5EF4-FFF2-40B4-BE49-F238E27FC236}">
                    <a16:creationId xmlns:a16="http://schemas.microsoft.com/office/drawing/2014/main" id="{AA598A3E-3695-4FC7-88BF-E2390439E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" y="1119"/>
                <a:ext cx="24" cy="49"/>
              </a:xfrm>
              <a:custGeom>
                <a:avLst/>
                <a:gdLst>
                  <a:gd name="T0" fmla="*/ 0 w 24"/>
                  <a:gd name="T1" fmla="*/ 26 h 49"/>
                  <a:gd name="T2" fmla="*/ 0 w 24"/>
                  <a:gd name="T3" fmla="*/ 31 h 49"/>
                  <a:gd name="T4" fmla="*/ 1 w 24"/>
                  <a:gd name="T5" fmla="*/ 35 h 49"/>
                  <a:gd name="T6" fmla="*/ 2 w 24"/>
                  <a:gd name="T7" fmla="*/ 38 h 49"/>
                  <a:gd name="T8" fmla="*/ 5 w 24"/>
                  <a:gd name="T9" fmla="*/ 41 h 49"/>
                  <a:gd name="T10" fmla="*/ 8 w 24"/>
                  <a:gd name="T11" fmla="*/ 44 h 49"/>
                  <a:gd name="T12" fmla="*/ 12 w 24"/>
                  <a:gd name="T13" fmla="*/ 46 h 49"/>
                  <a:gd name="T14" fmla="*/ 15 w 24"/>
                  <a:gd name="T15" fmla="*/ 48 h 49"/>
                  <a:gd name="T16" fmla="*/ 19 w 24"/>
                  <a:gd name="T17" fmla="*/ 49 h 49"/>
                  <a:gd name="T18" fmla="*/ 20 w 24"/>
                  <a:gd name="T19" fmla="*/ 49 h 49"/>
                  <a:gd name="T20" fmla="*/ 21 w 24"/>
                  <a:gd name="T21" fmla="*/ 49 h 49"/>
                  <a:gd name="T22" fmla="*/ 22 w 24"/>
                  <a:gd name="T23" fmla="*/ 48 h 49"/>
                  <a:gd name="T24" fmla="*/ 22 w 24"/>
                  <a:gd name="T25" fmla="*/ 46 h 49"/>
                  <a:gd name="T26" fmla="*/ 22 w 24"/>
                  <a:gd name="T27" fmla="*/ 45 h 49"/>
                  <a:gd name="T28" fmla="*/ 22 w 24"/>
                  <a:gd name="T29" fmla="*/ 44 h 49"/>
                  <a:gd name="T30" fmla="*/ 22 w 24"/>
                  <a:gd name="T31" fmla="*/ 43 h 49"/>
                  <a:gd name="T32" fmla="*/ 21 w 24"/>
                  <a:gd name="T33" fmla="*/ 43 h 49"/>
                  <a:gd name="T34" fmla="*/ 16 w 24"/>
                  <a:gd name="T35" fmla="*/ 42 h 49"/>
                  <a:gd name="T36" fmla="*/ 13 w 24"/>
                  <a:gd name="T37" fmla="*/ 39 h 49"/>
                  <a:gd name="T38" fmla="*/ 10 w 24"/>
                  <a:gd name="T39" fmla="*/ 37 h 49"/>
                  <a:gd name="T40" fmla="*/ 8 w 24"/>
                  <a:gd name="T41" fmla="*/ 35 h 49"/>
                  <a:gd name="T42" fmla="*/ 7 w 24"/>
                  <a:gd name="T43" fmla="*/ 31 h 49"/>
                  <a:gd name="T44" fmla="*/ 6 w 24"/>
                  <a:gd name="T45" fmla="*/ 26 h 49"/>
                  <a:gd name="T46" fmla="*/ 6 w 24"/>
                  <a:gd name="T47" fmla="*/ 23 h 49"/>
                  <a:gd name="T48" fmla="*/ 7 w 24"/>
                  <a:gd name="T49" fmla="*/ 18 h 49"/>
                  <a:gd name="T50" fmla="*/ 9 w 24"/>
                  <a:gd name="T51" fmla="*/ 16 h 49"/>
                  <a:gd name="T52" fmla="*/ 12 w 24"/>
                  <a:gd name="T53" fmla="*/ 12 h 49"/>
                  <a:gd name="T54" fmla="*/ 14 w 24"/>
                  <a:gd name="T55" fmla="*/ 10 h 49"/>
                  <a:gd name="T56" fmla="*/ 18 w 24"/>
                  <a:gd name="T57" fmla="*/ 7 h 49"/>
                  <a:gd name="T58" fmla="*/ 20 w 24"/>
                  <a:gd name="T59" fmla="*/ 5 h 49"/>
                  <a:gd name="T60" fmla="*/ 22 w 24"/>
                  <a:gd name="T61" fmla="*/ 2 h 49"/>
                  <a:gd name="T62" fmla="*/ 24 w 24"/>
                  <a:gd name="T63" fmla="*/ 1 h 49"/>
                  <a:gd name="T64" fmla="*/ 24 w 24"/>
                  <a:gd name="T65" fmla="*/ 0 h 49"/>
                  <a:gd name="T66" fmla="*/ 21 w 24"/>
                  <a:gd name="T67" fmla="*/ 1 h 49"/>
                  <a:gd name="T68" fmla="*/ 18 w 24"/>
                  <a:gd name="T69" fmla="*/ 2 h 49"/>
                  <a:gd name="T70" fmla="*/ 14 w 24"/>
                  <a:gd name="T71" fmla="*/ 6 h 49"/>
                  <a:gd name="T72" fmla="*/ 10 w 24"/>
                  <a:gd name="T73" fmla="*/ 8 h 49"/>
                  <a:gd name="T74" fmla="*/ 7 w 24"/>
                  <a:gd name="T75" fmla="*/ 12 h 49"/>
                  <a:gd name="T76" fmla="*/ 3 w 24"/>
                  <a:gd name="T77" fmla="*/ 17 h 49"/>
                  <a:gd name="T78" fmla="*/ 1 w 24"/>
                  <a:gd name="T79" fmla="*/ 21 h 49"/>
                  <a:gd name="T80" fmla="*/ 0 w 24"/>
                  <a:gd name="T81" fmla="*/ 26 h 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"/>
                  <a:gd name="T124" fmla="*/ 0 h 49"/>
                  <a:gd name="T125" fmla="*/ 24 w 24"/>
                  <a:gd name="T126" fmla="*/ 49 h 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" h="49">
                    <a:moveTo>
                      <a:pt x="0" y="26"/>
                    </a:moveTo>
                    <a:lnTo>
                      <a:pt x="0" y="31"/>
                    </a:lnTo>
                    <a:lnTo>
                      <a:pt x="1" y="35"/>
                    </a:lnTo>
                    <a:lnTo>
                      <a:pt x="2" y="38"/>
                    </a:lnTo>
                    <a:lnTo>
                      <a:pt x="5" y="41"/>
                    </a:lnTo>
                    <a:lnTo>
                      <a:pt x="8" y="44"/>
                    </a:lnTo>
                    <a:lnTo>
                      <a:pt x="12" y="46"/>
                    </a:lnTo>
                    <a:lnTo>
                      <a:pt x="15" y="48"/>
                    </a:lnTo>
                    <a:lnTo>
                      <a:pt x="19" y="49"/>
                    </a:lnTo>
                    <a:lnTo>
                      <a:pt x="20" y="49"/>
                    </a:lnTo>
                    <a:lnTo>
                      <a:pt x="21" y="49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2" y="45"/>
                    </a:lnTo>
                    <a:lnTo>
                      <a:pt x="22" y="44"/>
                    </a:lnTo>
                    <a:lnTo>
                      <a:pt x="22" y="43"/>
                    </a:lnTo>
                    <a:lnTo>
                      <a:pt x="21" y="43"/>
                    </a:lnTo>
                    <a:lnTo>
                      <a:pt x="16" y="42"/>
                    </a:lnTo>
                    <a:lnTo>
                      <a:pt x="13" y="39"/>
                    </a:lnTo>
                    <a:lnTo>
                      <a:pt x="10" y="37"/>
                    </a:lnTo>
                    <a:lnTo>
                      <a:pt x="8" y="35"/>
                    </a:lnTo>
                    <a:lnTo>
                      <a:pt x="7" y="31"/>
                    </a:lnTo>
                    <a:lnTo>
                      <a:pt x="6" y="26"/>
                    </a:lnTo>
                    <a:lnTo>
                      <a:pt x="6" y="23"/>
                    </a:lnTo>
                    <a:lnTo>
                      <a:pt x="7" y="18"/>
                    </a:lnTo>
                    <a:lnTo>
                      <a:pt x="9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18" y="7"/>
                    </a:lnTo>
                    <a:lnTo>
                      <a:pt x="20" y="5"/>
                    </a:lnTo>
                    <a:lnTo>
                      <a:pt x="22" y="2"/>
                    </a:lnTo>
                    <a:lnTo>
                      <a:pt x="24" y="1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8" y="2"/>
                    </a:lnTo>
                    <a:lnTo>
                      <a:pt x="14" y="6"/>
                    </a:lnTo>
                    <a:lnTo>
                      <a:pt x="10" y="8"/>
                    </a:lnTo>
                    <a:lnTo>
                      <a:pt x="7" y="12"/>
                    </a:lnTo>
                    <a:lnTo>
                      <a:pt x="3" y="17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Freeform 72">
                <a:extLst>
                  <a:ext uri="{FF2B5EF4-FFF2-40B4-BE49-F238E27FC236}">
                    <a16:creationId xmlns:a16="http://schemas.microsoft.com/office/drawing/2014/main" id="{5CC2FE2E-9B06-4526-8F1B-9F0CC6E0B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" y="1087"/>
                <a:ext cx="50" cy="64"/>
              </a:xfrm>
              <a:custGeom>
                <a:avLst/>
                <a:gdLst>
                  <a:gd name="T0" fmla="*/ 43 w 50"/>
                  <a:gd name="T1" fmla="*/ 26 h 64"/>
                  <a:gd name="T2" fmla="*/ 45 w 50"/>
                  <a:gd name="T3" fmla="*/ 30 h 64"/>
                  <a:gd name="T4" fmla="*/ 46 w 50"/>
                  <a:gd name="T5" fmla="*/ 34 h 64"/>
                  <a:gd name="T6" fmla="*/ 45 w 50"/>
                  <a:gd name="T7" fmla="*/ 39 h 64"/>
                  <a:gd name="T8" fmla="*/ 43 w 50"/>
                  <a:gd name="T9" fmla="*/ 44 h 64"/>
                  <a:gd name="T10" fmla="*/ 38 w 50"/>
                  <a:gd name="T11" fmla="*/ 48 h 64"/>
                  <a:gd name="T12" fmla="*/ 34 w 50"/>
                  <a:gd name="T13" fmla="*/ 51 h 64"/>
                  <a:gd name="T14" fmla="*/ 30 w 50"/>
                  <a:gd name="T15" fmla="*/ 55 h 64"/>
                  <a:gd name="T16" fmla="*/ 26 w 50"/>
                  <a:gd name="T17" fmla="*/ 58 h 64"/>
                  <a:gd name="T18" fmla="*/ 25 w 50"/>
                  <a:gd name="T19" fmla="*/ 59 h 64"/>
                  <a:gd name="T20" fmla="*/ 25 w 50"/>
                  <a:gd name="T21" fmla="*/ 62 h 64"/>
                  <a:gd name="T22" fmla="*/ 25 w 50"/>
                  <a:gd name="T23" fmla="*/ 63 h 64"/>
                  <a:gd name="T24" fmla="*/ 26 w 50"/>
                  <a:gd name="T25" fmla="*/ 64 h 64"/>
                  <a:gd name="T26" fmla="*/ 28 w 50"/>
                  <a:gd name="T27" fmla="*/ 64 h 64"/>
                  <a:gd name="T28" fmla="*/ 32 w 50"/>
                  <a:gd name="T29" fmla="*/ 61 h 64"/>
                  <a:gd name="T30" fmla="*/ 37 w 50"/>
                  <a:gd name="T31" fmla="*/ 56 h 64"/>
                  <a:gd name="T32" fmla="*/ 43 w 50"/>
                  <a:gd name="T33" fmla="*/ 51 h 64"/>
                  <a:gd name="T34" fmla="*/ 47 w 50"/>
                  <a:gd name="T35" fmla="*/ 45 h 64"/>
                  <a:gd name="T36" fmla="*/ 50 w 50"/>
                  <a:gd name="T37" fmla="*/ 39 h 64"/>
                  <a:gd name="T38" fmla="*/ 50 w 50"/>
                  <a:gd name="T39" fmla="*/ 32 h 64"/>
                  <a:gd name="T40" fmla="*/ 46 w 50"/>
                  <a:gd name="T41" fmla="*/ 25 h 64"/>
                  <a:gd name="T42" fmla="*/ 41 w 50"/>
                  <a:gd name="T43" fmla="*/ 20 h 64"/>
                  <a:gd name="T44" fmla="*/ 35 w 50"/>
                  <a:gd name="T45" fmla="*/ 17 h 64"/>
                  <a:gd name="T46" fmla="*/ 31 w 50"/>
                  <a:gd name="T47" fmla="*/ 13 h 64"/>
                  <a:gd name="T48" fmla="*/ 25 w 50"/>
                  <a:gd name="T49" fmla="*/ 9 h 64"/>
                  <a:gd name="T50" fmla="*/ 19 w 50"/>
                  <a:gd name="T51" fmla="*/ 7 h 64"/>
                  <a:gd name="T52" fmla="*/ 13 w 50"/>
                  <a:gd name="T53" fmla="*/ 5 h 64"/>
                  <a:gd name="T54" fmla="*/ 8 w 50"/>
                  <a:gd name="T55" fmla="*/ 2 h 64"/>
                  <a:gd name="T56" fmla="*/ 3 w 50"/>
                  <a:gd name="T57" fmla="*/ 1 h 64"/>
                  <a:gd name="T58" fmla="*/ 1 w 50"/>
                  <a:gd name="T59" fmla="*/ 0 h 64"/>
                  <a:gd name="T60" fmla="*/ 2 w 50"/>
                  <a:gd name="T61" fmla="*/ 2 h 64"/>
                  <a:gd name="T62" fmla="*/ 7 w 50"/>
                  <a:gd name="T63" fmla="*/ 5 h 64"/>
                  <a:gd name="T64" fmla="*/ 12 w 50"/>
                  <a:gd name="T65" fmla="*/ 7 h 64"/>
                  <a:gd name="T66" fmla="*/ 18 w 50"/>
                  <a:gd name="T67" fmla="*/ 9 h 64"/>
                  <a:gd name="T68" fmla="*/ 22 w 50"/>
                  <a:gd name="T69" fmla="*/ 12 h 64"/>
                  <a:gd name="T70" fmla="*/ 28 w 50"/>
                  <a:gd name="T71" fmla="*/ 15 h 64"/>
                  <a:gd name="T72" fmla="*/ 33 w 50"/>
                  <a:gd name="T73" fmla="*/ 19 h 64"/>
                  <a:gd name="T74" fmla="*/ 38 w 50"/>
                  <a:gd name="T75" fmla="*/ 23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50"/>
                  <a:gd name="T115" fmla="*/ 0 h 64"/>
                  <a:gd name="T116" fmla="*/ 50 w 50"/>
                  <a:gd name="T117" fmla="*/ 64 h 6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50" h="64">
                    <a:moveTo>
                      <a:pt x="40" y="25"/>
                    </a:moveTo>
                    <a:lnTo>
                      <a:pt x="43" y="26"/>
                    </a:lnTo>
                    <a:lnTo>
                      <a:pt x="44" y="28"/>
                    </a:lnTo>
                    <a:lnTo>
                      <a:pt x="45" y="30"/>
                    </a:lnTo>
                    <a:lnTo>
                      <a:pt x="46" y="32"/>
                    </a:lnTo>
                    <a:lnTo>
                      <a:pt x="46" y="34"/>
                    </a:lnTo>
                    <a:lnTo>
                      <a:pt x="46" y="37"/>
                    </a:lnTo>
                    <a:lnTo>
                      <a:pt x="45" y="39"/>
                    </a:lnTo>
                    <a:lnTo>
                      <a:pt x="44" y="42"/>
                    </a:lnTo>
                    <a:lnTo>
                      <a:pt x="43" y="44"/>
                    </a:lnTo>
                    <a:lnTo>
                      <a:pt x="40" y="45"/>
                    </a:lnTo>
                    <a:lnTo>
                      <a:pt x="38" y="48"/>
                    </a:lnTo>
                    <a:lnTo>
                      <a:pt x="37" y="50"/>
                    </a:lnTo>
                    <a:lnTo>
                      <a:pt x="34" y="51"/>
                    </a:lnTo>
                    <a:lnTo>
                      <a:pt x="32" y="53"/>
                    </a:lnTo>
                    <a:lnTo>
                      <a:pt x="30" y="55"/>
                    </a:lnTo>
                    <a:lnTo>
                      <a:pt x="27" y="57"/>
                    </a:lnTo>
                    <a:lnTo>
                      <a:pt x="26" y="58"/>
                    </a:lnTo>
                    <a:lnTo>
                      <a:pt x="25" y="59"/>
                    </a:lnTo>
                    <a:lnTo>
                      <a:pt x="25" y="61"/>
                    </a:lnTo>
                    <a:lnTo>
                      <a:pt x="25" y="62"/>
                    </a:lnTo>
                    <a:lnTo>
                      <a:pt x="25" y="63"/>
                    </a:lnTo>
                    <a:lnTo>
                      <a:pt x="26" y="64"/>
                    </a:lnTo>
                    <a:lnTo>
                      <a:pt x="27" y="64"/>
                    </a:lnTo>
                    <a:lnTo>
                      <a:pt x="28" y="64"/>
                    </a:lnTo>
                    <a:lnTo>
                      <a:pt x="30" y="63"/>
                    </a:lnTo>
                    <a:lnTo>
                      <a:pt x="32" y="61"/>
                    </a:lnTo>
                    <a:lnTo>
                      <a:pt x="34" y="58"/>
                    </a:lnTo>
                    <a:lnTo>
                      <a:pt x="37" y="56"/>
                    </a:lnTo>
                    <a:lnTo>
                      <a:pt x="39" y="53"/>
                    </a:lnTo>
                    <a:lnTo>
                      <a:pt x="43" y="51"/>
                    </a:lnTo>
                    <a:lnTo>
                      <a:pt x="45" y="49"/>
                    </a:lnTo>
                    <a:lnTo>
                      <a:pt x="47" y="45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49" y="28"/>
                    </a:lnTo>
                    <a:lnTo>
                      <a:pt x="46" y="25"/>
                    </a:lnTo>
                    <a:lnTo>
                      <a:pt x="45" y="23"/>
                    </a:lnTo>
                    <a:lnTo>
                      <a:pt x="41" y="20"/>
                    </a:lnTo>
                    <a:lnTo>
                      <a:pt x="38" y="18"/>
                    </a:lnTo>
                    <a:lnTo>
                      <a:pt x="35" y="17"/>
                    </a:lnTo>
                    <a:lnTo>
                      <a:pt x="33" y="14"/>
                    </a:lnTo>
                    <a:lnTo>
                      <a:pt x="31" y="13"/>
                    </a:lnTo>
                    <a:lnTo>
                      <a:pt x="28" y="12"/>
                    </a:lnTo>
                    <a:lnTo>
                      <a:pt x="25" y="9"/>
                    </a:lnTo>
                    <a:lnTo>
                      <a:pt x="21" y="8"/>
                    </a:lnTo>
                    <a:lnTo>
                      <a:pt x="19" y="7"/>
                    </a:lnTo>
                    <a:lnTo>
                      <a:pt x="16" y="6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15" y="8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19"/>
                    </a:lnTo>
                    <a:lnTo>
                      <a:pt x="35" y="20"/>
                    </a:lnTo>
                    <a:lnTo>
                      <a:pt x="38" y="23"/>
                    </a:lnTo>
                    <a:lnTo>
                      <a:pt x="40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Freeform 73">
                <a:extLst>
                  <a:ext uri="{FF2B5EF4-FFF2-40B4-BE49-F238E27FC236}">
                    <a16:creationId xmlns:a16="http://schemas.microsoft.com/office/drawing/2014/main" id="{7EC46D9D-F43A-48D9-99B6-550B70B98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169"/>
                <a:ext cx="269" cy="245"/>
              </a:xfrm>
              <a:custGeom>
                <a:avLst/>
                <a:gdLst>
                  <a:gd name="T0" fmla="*/ 93 w 269"/>
                  <a:gd name="T1" fmla="*/ 0 h 245"/>
                  <a:gd name="T2" fmla="*/ 95 w 269"/>
                  <a:gd name="T3" fmla="*/ 0 h 245"/>
                  <a:gd name="T4" fmla="*/ 99 w 269"/>
                  <a:gd name="T5" fmla="*/ 1 h 245"/>
                  <a:gd name="T6" fmla="*/ 106 w 269"/>
                  <a:gd name="T7" fmla="*/ 1 h 245"/>
                  <a:gd name="T8" fmla="*/ 113 w 269"/>
                  <a:gd name="T9" fmla="*/ 1 h 245"/>
                  <a:gd name="T10" fmla="*/ 123 w 269"/>
                  <a:gd name="T11" fmla="*/ 2 h 245"/>
                  <a:gd name="T12" fmla="*/ 133 w 269"/>
                  <a:gd name="T13" fmla="*/ 2 h 245"/>
                  <a:gd name="T14" fmla="*/ 145 w 269"/>
                  <a:gd name="T15" fmla="*/ 4 h 245"/>
                  <a:gd name="T16" fmla="*/ 158 w 269"/>
                  <a:gd name="T17" fmla="*/ 6 h 245"/>
                  <a:gd name="T18" fmla="*/ 172 w 269"/>
                  <a:gd name="T19" fmla="*/ 7 h 245"/>
                  <a:gd name="T20" fmla="*/ 187 w 269"/>
                  <a:gd name="T21" fmla="*/ 10 h 245"/>
                  <a:gd name="T22" fmla="*/ 201 w 269"/>
                  <a:gd name="T23" fmla="*/ 13 h 245"/>
                  <a:gd name="T24" fmla="*/ 216 w 269"/>
                  <a:gd name="T25" fmla="*/ 17 h 245"/>
                  <a:gd name="T26" fmla="*/ 232 w 269"/>
                  <a:gd name="T27" fmla="*/ 21 h 245"/>
                  <a:gd name="T28" fmla="*/ 246 w 269"/>
                  <a:gd name="T29" fmla="*/ 26 h 245"/>
                  <a:gd name="T30" fmla="*/ 262 w 269"/>
                  <a:gd name="T31" fmla="*/ 31 h 245"/>
                  <a:gd name="T32" fmla="*/ 245 w 269"/>
                  <a:gd name="T33" fmla="*/ 146 h 245"/>
                  <a:gd name="T34" fmla="*/ 247 w 269"/>
                  <a:gd name="T35" fmla="*/ 148 h 245"/>
                  <a:gd name="T36" fmla="*/ 251 w 269"/>
                  <a:gd name="T37" fmla="*/ 151 h 245"/>
                  <a:gd name="T38" fmla="*/ 253 w 269"/>
                  <a:gd name="T39" fmla="*/ 160 h 245"/>
                  <a:gd name="T40" fmla="*/ 250 w 269"/>
                  <a:gd name="T41" fmla="*/ 173 h 245"/>
                  <a:gd name="T42" fmla="*/ 203 w 269"/>
                  <a:gd name="T43" fmla="*/ 227 h 245"/>
                  <a:gd name="T44" fmla="*/ 188 w 269"/>
                  <a:gd name="T45" fmla="*/ 245 h 245"/>
                  <a:gd name="T46" fmla="*/ 186 w 269"/>
                  <a:gd name="T47" fmla="*/ 245 h 245"/>
                  <a:gd name="T48" fmla="*/ 181 w 269"/>
                  <a:gd name="T49" fmla="*/ 244 h 245"/>
                  <a:gd name="T50" fmla="*/ 174 w 269"/>
                  <a:gd name="T51" fmla="*/ 244 h 245"/>
                  <a:gd name="T52" fmla="*/ 165 w 269"/>
                  <a:gd name="T53" fmla="*/ 243 h 245"/>
                  <a:gd name="T54" fmla="*/ 155 w 269"/>
                  <a:gd name="T55" fmla="*/ 240 h 245"/>
                  <a:gd name="T56" fmla="*/ 143 w 269"/>
                  <a:gd name="T57" fmla="*/ 239 h 245"/>
                  <a:gd name="T58" fmla="*/ 131 w 269"/>
                  <a:gd name="T59" fmla="*/ 237 h 245"/>
                  <a:gd name="T60" fmla="*/ 117 w 269"/>
                  <a:gd name="T61" fmla="*/ 233 h 245"/>
                  <a:gd name="T62" fmla="*/ 102 w 269"/>
                  <a:gd name="T63" fmla="*/ 230 h 245"/>
                  <a:gd name="T64" fmla="*/ 87 w 269"/>
                  <a:gd name="T65" fmla="*/ 226 h 245"/>
                  <a:gd name="T66" fmla="*/ 72 w 269"/>
                  <a:gd name="T67" fmla="*/ 221 h 245"/>
                  <a:gd name="T68" fmla="*/ 56 w 269"/>
                  <a:gd name="T69" fmla="*/ 217 h 245"/>
                  <a:gd name="T70" fmla="*/ 39 w 269"/>
                  <a:gd name="T71" fmla="*/ 211 h 245"/>
                  <a:gd name="T72" fmla="*/ 25 w 269"/>
                  <a:gd name="T73" fmla="*/ 205 h 245"/>
                  <a:gd name="T74" fmla="*/ 10 w 269"/>
                  <a:gd name="T75" fmla="*/ 198 h 245"/>
                  <a:gd name="T76" fmla="*/ 3 w 269"/>
                  <a:gd name="T77" fmla="*/ 193 h 245"/>
                  <a:gd name="T78" fmla="*/ 1 w 269"/>
                  <a:gd name="T79" fmla="*/ 188 h 245"/>
                  <a:gd name="T80" fmla="*/ 0 w 269"/>
                  <a:gd name="T81" fmla="*/ 181 h 245"/>
                  <a:gd name="T82" fmla="*/ 0 w 269"/>
                  <a:gd name="T83" fmla="*/ 173 h 245"/>
                  <a:gd name="T84" fmla="*/ 55 w 269"/>
                  <a:gd name="T85" fmla="*/ 125 h 245"/>
                  <a:gd name="T86" fmla="*/ 55 w 269"/>
                  <a:gd name="T87" fmla="*/ 123 h 245"/>
                  <a:gd name="T88" fmla="*/ 56 w 269"/>
                  <a:gd name="T89" fmla="*/ 118 h 245"/>
                  <a:gd name="T90" fmla="*/ 58 w 269"/>
                  <a:gd name="T91" fmla="*/ 112 h 245"/>
                  <a:gd name="T92" fmla="*/ 67 w 269"/>
                  <a:gd name="T93" fmla="*/ 105 h 2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69"/>
                  <a:gd name="T142" fmla="*/ 0 h 245"/>
                  <a:gd name="T143" fmla="*/ 269 w 269"/>
                  <a:gd name="T144" fmla="*/ 245 h 24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69" h="245">
                    <a:moveTo>
                      <a:pt x="93" y="0"/>
                    </a:moveTo>
                    <a:lnTo>
                      <a:pt x="93" y="0"/>
                    </a:lnTo>
                    <a:lnTo>
                      <a:pt x="94" y="0"/>
                    </a:lnTo>
                    <a:lnTo>
                      <a:pt x="95" y="0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2" y="1"/>
                    </a:lnTo>
                    <a:lnTo>
                      <a:pt x="106" y="1"/>
                    </a:lnTo>
                    <a:lnTo>
                      <a:pt x="110" y="1"/>
                    </a:lnTo>
                    <a:lnTo>
                      <a:pt x="113" y="1"/>
                    </a:lnTo>
                    <a:lnTo>
                      <a:pt x="118" y="1"/>
                    </a:lnTo>
                    <a:lnTo>
                      <a:pt x="123" y="2"/>
                    </a:lnTo>
                    <a:lnTo>
                      <a:pt x="129" y="2"/>
                    </a:lnTo>
                    <a:lnTo>
                      <a:pt x="133" y="2"/>
                    </a:lnTo>
                    <a:lnTo>
                      <a:pt x="139" y="4"/>
                    </a:lnTo>
                    <a:lnTo>
                      <a:pt x="145" y="4"/>
                    </a:lnTo>
                    <a:lnTo>
                      <a:pt x="152" y="5"/>
                    </a:lnTo>
                    <a:lnTo>
                      <a:pt x="158" y="6"/>
                    </a:lnTo>
                    <a:lnTo>
                      <a:pt x="165" y="6"/>
                    </a:lnTo>
                    <a:lnTo>
                      <a:pt x="172" y="7"/>
                    </a:lnTo>
                    <a:lnTo>
                      <a:pt x="180" y="8"/>
                    </a:lnTo>
                    <a:lnTo>
                      <a:pt x="187" y="10"/>
                    </a:lnTo>
                    <a:lnTo>
                      <a:pt x="194" y="12"/>
                    </a:lnTo>
                    <a:lnTo>
                      <a:pt x="201" y="13"/>
                    </a:lnTo>
                    <a:lnTo>
                      <a:pt x="209" y="14"/>
                    </a:lnTo>
                    <a:lnTo>
                      <a:pt x="216" y="17"/>
                    </a:lnTo>
                    <a:lnTo>
                      <a:pt x="224" y="19"/>
                    </a:lnTo>
                    <a:lnTo>
                      <a:pt x="232" y="21"/>
                    </a:lnTo>
                    <a:lnTo>
                      <a:pt x="239" y="24"/>
                    </a:lnTo>
                    <a:lnTo>
                      <a:pt x="246" y="26"/>
                    </a:lnTo>
                    <a:lnTo>
                      <a:pt x="254" y="29"/>
                    </a:lnTo>
                    <a:lnTo>
                      <a:pt x="262" y="31"/>
                    </a:lnTo>
                    <a:lnTo>
                      <a:pt x="269" y="35"/>
                    </a:lnTo>
                    <a:lnTo>
                      <a:pt x="245" y="146"/>
                    </a:lnTo>
                    <a:lnTo>
                      <a:pt x="246" y="148"/>
                    </a:lnTo>
                    <a:lnTo>
                      <a:pt x="247" y="148"/>
                    </a:lnTo>
                    <a:lnTo>
                      <a:pt x="248" y="149"/>
                    </a:lnTo>
                    <a:lnTo>
                      <a:pt x="251" y="151"/>
                    </a:lnTo>
                    <a:lnTo>
                      <a:pt x="252" y="155"/>
                    </a:lnTo>
                    <a:lnTo>
                      <a:pt x="253" y="160"/>
                    </a:lnTo>
                    <a:lnTo>
                      <a:pt x="252" y="165"/>
                    </a:lnTo>
                    <a:lnTo>
                      <a:pt x="250" y="173"/>
                    </a:lnTo>
                    <a:lnTo>
                      <a:pt x="209" y="227"/>
                    </a:lnTo>
                    <a:lnTo>
                      <a:pt x="203" y="227"/>
                    </a:lnTo>
                    <a:lnTo>
                      <a:pt x="188" y="245"/>
                    </a:lnTo>
                    <a:lnTo>
                      <a:pt x="187" y="245"/>
                    </a:lnTo>
                    <a:lnTo>
                      <a:pt x="186" y="245"/>
                    </a:lnTo>
                    <a:lnTo>
                      <a:pt x="183" y="245"/>
                    </a:lnTo>
                    <a:lnTo>
                      <a:pt x="181" y="244"/>
                    </a:lnTo>
                    <a:lnTo>
                      <a:pt x="177" y="244"/>
                    </a:lnTo>
                    <a:lnTo>
                      <a:pt x="174" y="244"/>
                    </a:lnTo>
                    <a:lnTo>
                      <a:pt x="170" y="243"/>
                    </a:lnTo>
                    <a:lnTo>
                      <a:pt x="165" y="243"/>
                    </a:lnTo>
                    <a:lnTo>
                      <a:pt x="161" y="242"/>
                    </a:lnTo>
                    <a:lnTo>
                      <a:pt x="155" y="240"/>
                    </a:lnTo>
                    <a:lnTo>
                      <a:pt x="149" y="239"/>
                    </a:lnTo>
                    <a:lnTo>
                      <a:pt x="143" y="239"/>
                    </a:lnTo>
                    <a:lnTo>
                      <a:pt x="137" y="238"/>
                    </a:lnTo>
                    <a:lnTo>
                      <a:pt x="131" y="237"/>
                    </a:lnTo>
                    <a:lnTo>
                      <a:pt x="124" y="235"/>
                    </a:lnTo>
                    <a:lnTo>
                      <a:pt x="117" y="233"/>
                    </a:lnTo>
                    <a:lnTo>
                      <a:pt x="110" y="232"/>
                    </a:lnTo>
                    <a:lnTo>
                      <a:pt x="102" y="230"/>
                    </a:lnTo>
                    <a:lnTo>
                      <a:pt x="94" y="229"/>
                    </a:lnTo>
                    <a:lnTo>
                      <a:pt x="87" y="226"/>
                    </a:lnTo>
                    <a:lnTo>
                      <a:pt x="79" y="224"/>
                    </a:lnTo>
                    <a:lnTo>
                      <a:pt x="72" y="221"/>
                    </a:lnTo>
                    <a:lnTo>
                      <a:pt x="63" y="219"/>
                    </a:lnTo>
                    <a:lnTo>
                      <a:pt x="56" y="217"/>
                    </a:lnTo>
                    <a:lnTo>
                      <a:pt x="48" y="214"/>
                    </a:lnTo>
                    <a:lnTo>
                      <a:pt x="39" y="211"/>
                    </a:lnTo>
                    <a:lnTo>
                      <a:pt x="32" y="207"/>
                    </a:lnTo>
                    <a:lnTo>
                      <a:pt x="25" y="205"/>
                    </a:lnTo>
                    <a:lnTo>
                      <a:pt x="17" y="201"/>
                    </a:lnTo>
                    <a:lnTo>
                      <a:pt x="10" y="198"/>
                    </a:lnTo>
                    <a:lnTo>
                      <a:pt x="3" y="193"/>
                    </a:lnTo>
                    <a:lnTo>
                      <a:pt x="1" y="190"/>
                    </a:lnTo>
                    <a:lnTo>
                      <a:pt x="1" y="188"/>
                    </a:lnTo>
                    <a:lnTo>
                      <a:pt x="0" y="185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1" y="170"/>
                    </a:lnTo>
                    <a:lnTo>
                      <a:pt x="55" y="125"/>
                    </a:lnTo>
                    <a:lnTo>
                      <a:pt x="55" y="124"/>
                    </a:lnTo>
                    <a:lnTo>
                      <a:pt x="55" y="123"/>
                    </a:lnTo>
                    <a:lnTo>
                      <a:pt x="55" y="121"/>
                    </a:lnTo>
                    <a:lnTo>
                      <a:pt x="56" y="118"/>
                    </a:lnTo>
                    <a:lnTo>
                      <a:pt x="56" y="115"/>
                    </a:lnTo>
                    <a:lnTo>
                      <a:pt x="58" y="112"/>
                    </a:lnTo>
                    <a:lnTo>
                      <a:pt x="62" y="108"/>
                    </a:lnTo>
                    <a:lnTo>
                      <a:pt x="67" y="105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Freeform 74">
                <a:extLst>
                  <a:ext uri="{FF2B5EF4-FFF2-40B4-BE49-F238E27FC236}">
                    <a16:creationId xmlns:a16="http://schemas.microsoft.com/office/drawing/2014/main" id="{BF6E5536-F179-4E05-812E-884B66D74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1186"/>
                <a:ext cx="155" cy="115"/>
              </a:xfrm>
              <a:custGeom>
                <a:avLst/>
                <a:gdLst>
                  <a:gd name="T0" fmla="*/ 21 w 155"/>
                  <a:gd name="T1" fmla="*/ 0 h 115"/>
                  <a:gd name="T2" fmla="*/ 155 w 155"/>
                  <a:gd name="T3" fmla="*/ 27 h 115"/>
                  <a:gd name="T4" fmla="*/ 132 w 155"/>
                  <a:gd name="T5" fmla="*/ 115 h 115"/>
                  <a:gd name="T6" fmla="*/ 0 w 155"/>
                  <a:gd name="T7" fmla="*/ 85 h 115"/>
                  <a:gd name="T8" fmla="*/ 21 w 155"/>
                  <a:gd name="T9" fmla="*/ 0 h 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115"/>
                  <a:gd name="T17" fmla="*/ 155 w 155"/>
                  <a:gd name="T18" fmla="*/ 115 h 1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115">
                    <a:moveTo>
                      <a:pt x="21" y="0"/>
                    </a:moveTo>
                    <a:lnTo>
                      <a:pt x="155" y="27"/>
                    </a:lnTo>
                    <a:lnTo>
                      <a:pt x="132" y="115"/>
                    </a:lnTo>
                    <a:lnTo>
                      <a:pt x="0" y="85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9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Freeform 75">
                <a:extLst>
                  <a:ext uri="{FF2B5EF4-FFF2-40B4-BE49-F238E27FC236}">
                    <a16:creationId xmlns:a16="http://schemas.microsoft.com/office/drawing/2014/main" id="{3ABE589A-3947-4C0C-BAA0-740D04333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1194"/>
                <a:ext cx="119" cy="45"/>
              </a:xfrm>
              <a:custGeom>
                <a:avLst/>
                <a:gdLst>
                  <a:gd name="T0" fmla="*/ 14 w 119"/>
                  <a:gd name="T1" fmla="*/ 0 h 45"/>
                  <a:gd name="T2" fmla="*/ 119 w 119"/>
                  <a:gd name="T3" fmla="*/ 19 h 45"/>
                  <a:gd name="T4" fmla="*/ 25 w 119"/>
                  <a:gd name="T5" fmla="*/ 13 h 45"/>
                  <a:gd name="T6" fmla="*/ 0 w 119"/>
                  <a:gd name="T7" fmla="*/ 45 h 45"/>
                  <a:gd name="T8" fmla="*/ 14 w 119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45"/>
                  <a:gd name="T17" fmla="*/ 119 w 119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45">
                    <a:moveTo>
                      <a:pt x="14" y="0"/>
                    </a:moveTo>
                    <a:lnTo>
                      <a:pt x="119" y="19"/>
                    </a:lnTo>
                    <a:lnTo>
                      <a:pt x="25" y="13"/>
                    </a:lnTo>
                    <a:lnTo>
                      <a:pt x="0" y="4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Freeform 76">
                <a:extLst>
                  <a:ext uri="{FF2B5EF4-FFF2-40B4-BE49-F238E27FC236}">
                    <a16:creationId xmlns:a16="http://schemas.microsoft.com/office/drawing/2014/main" id="{5167E882-7D3A-4EA4-B84C-D5A39D11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1299"/>
                <a:ext cx="155" cy="41"/>
              </a:xfrm>
              <a:custGeom>
                <a:avLst/>
                <a:gdLst>
                  <a:gd name="T0" fmla="*/ 5 w 155"/>
                  <a:gd name="T1" fmla="*/ 0 h 41"/>
                  <a:gd name="T2" fmla="*/ 155 w 155"/>
                  <a:gd name="T3" fmla="*/ 35 h 41"/>
                  <a:gd name="T4" fmla="*/ 152 w 155"/>
                  <a:gd name="T5" fmla="*/ 41 h 41"/>
                  <a:gd name="T6" fmla="*/ 0 w 155"/>
                  <a:gd name="T7" fmla="*/ 3 h 41"/>
                  <a:gd name="T8" fmla="*/ 5 w 155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5"/>
                  <a:gd name="T16" fmla="*/ 0 h 41"/>
                  <a:gd name="T17" fmla="*/ 155 w 15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5" h="41">
                    <a:moveTo>
                      <a:pt x="5" y="0"/>
                    </a:moveTo>
                    <a:lnTo>
                      <a:pt x="155" y="35"/>
                    </a:lnTo>
                    <a:lnTo>
                      <a:pt x="152" y="41"/>
                    </a:lnTo>
                    <a:lnTo>
                      <a:pt x="0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Freeform 77">
                <a:extLst>
                  <a:ext uri="{FF2B5EF4-FFF2-40B4-BE49-F238E27FC236}">
                    <a16:creationId xmlns:a16="http://schemas.microsoft.com/office/drawing/2014/main" id="{EBB440A0-542D-4C73-A715-EF644FD17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" y="1312"/>
                <a:ext cx="156" cy="42"/>
              </a:xfrm>
              <a:custGeom>
                <a:avLst/>
                <a:gdLst>
                  <a:gd name="T0" fmla="*/ 6 w 156"/>
                  <a:gd name="T1" fmla="*/ 0 h 42"/>
                  <a:gd name="T2" fmla="*/ 156 w 156"/>
                  <a:gd name="T3" fmla="*/ 34 h 42"/>
                  <a:gd name="T4" fmla="*/ 152 w 156"/>
                  <a:gd name="T5" fmla="*/ 42 h 42"/>
                  <a:gd name="T6" fmla="*/ 0 w 156"/>
                  <a:gd name="T7" fmla="*/ 3 h 42"/>
                  <a:gd name="T8" fmla="*/ 6 w 156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6"/>
                  <a:gd name="T16" fmla="*/ 0 h 42"/>
                  <a:gd name="T17" fmla="*/ 156 w 156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6" h="42">
                    <a:moveTo>
                      <a:pt x="6" y="0"/>
                    </a:moveTo>
                    <a:lnTo>
                      <a:pt x="156" y="34"/>
                    </a:lnTo>
                    <a:lnTo>
                      <a:pt x="152" y="42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Freeform 78">
                <a:extLst>
                  <a:ext uri="{FF2B5EF4-FFF2-40B4-BE49-F238E27FC236}">
                    <a16:creationId xmlns:a16="http://schemas.microsoft.com/office/drawing/2014/main" id="{D5B25294-F374-49BD-BB71-24576C96A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6" y="1325"/>
                <a:ext cx="157" cy="42"/>
              </a:xfrm>
              <a:custGeom>
                <a:avLst/>
                <a:gdLst>
                  <a:gd name="T0" fmla="*/ 6 w 157"/>
                  <a:gd name="T1" fmla="*/ 0 h 42"/>
                  <a:gd name="T2" fmla="*/ 157 w 157"/>
                  <a:gd name="T3" fmla="*/ 34 h 42"/>
                  <a:gd name="T4" fmla="*/ 152 w 157"/>
                  <a:gd name="T5" fmla="*/ 42 h 42"/>
                  <a:gd name="T6" fmla="*/ 0 w 157"/>
                  <a:gd name="T7" fmla="*/ 4 h 42"/>
                  <a:gd name="T8" fmla="*/ 6 w 157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"/>
                  <a:gd name="T16" fmla="*/ 0 h 42"/>
                  <a:gd name="T17" fmla="*/ 157 w 157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" h="42">
                    <a:moveTo>
                      <a:pt x="6" y="0"/>
                    </a:moveTo>
                    <a:lnTo>
                      <a:pt x="157" y="34"/>
                    </a:lnTo>
                    <a:lnTo>
                      <a:pt x="152" y="42"/>
                    </a:lnTo>
                    <a:lnTo>
                      <a:pt x="0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Freeform 79">
                <a:extLst>
                  <a:ext uri="{FF2B5EF4-FFF2-40B4-BE49-F238E27FC236}">
                    <a16:creationId xmlns:a16="http://schemas.microsoft.com/office/drawing/2014/main" id="{3371EF2F-FA51-48AF-B1F9-D0848E5EA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350"/>
                <a:ext cx="23" cy="9"/>
              </a:xfrm>
              <a:custGeom>
                <a:avLst/>
                <a:gdLst>
                  <a:gd name="T0" fmla="*/ 2 w 23"/>
                  <a:gd name="T1" fmla="*/ 0 h 9"/>
                  <a:gd name="T2" fmla="*/ 2 w 23"/>
                  <a:gd name="T3" fmla="*/ 0 h 9"/>
                  <a:gd name="T4" fmla="*/ 4 w 23"/>
                  <a:gd name="T5" fmla="*/ 0 h 9"/>
                  <a:gd name="T6" fmla="*/ 7 w 23"/>
                  <a:gd name="T7" fmla="*/ 0 h 9"/>
                  <a:gd name="T8" fmla="*/ 10 w 23"/>
                  <a:gd name="T9" fmla="*/ 0 h 9"/>
                  <a:gd name="T10" fmla="*/ 14 w 23"/>
                  <a:gd name="T11" fmla="*/ 1 h 9"/>
                  <a:gd name="T12" fmla="*/ 17 w 23"/>
                  <a:gd name="T13" fmla="*/ 2 h 9"/>
                  <a:gd name="T14" fmla="*/ 21 w 23"/>
                  <a:gd name="T15" fmla="*/ 5 h 9"/>
                  <a:gd name="T16" fmla="*/ 23 w 23"/>
                  <a:gd name="T17" fmla="*/ 7 h 9"/>
                  <a:gd name="T18" fmla="*/ 23 w 23"/>
                  <a:gd name="T19" fmla="*/ 7 h 9"/>
                  <a:gd name="T20" fmla="*/ 23 w 23"/>
                  <a:gd name="T21" fmla="*/ 8 h 9"/>
                  <a:gd name="T22" fmla="*/ 23 w 23"/>
                  <a:gd name="T23" fmla="*/ 8 h 9"/>
                  <a:gd name="T24" fmla="*/ 22 w 23"/>
                  <a:gd name="T25" fmla="*/ 9 h 9"/>
                  <a:gd name="T26" fmla="*/ 22 w 23"/>
                  <a:gd name="T27" fmla="*/ 9 h 9"/>
                  <a:gd name="T28" fmla="*/ 21 w 23"/>
                  <a:gd name="T29" fmla="*/ 9 h 9"/>
                  <a:gd name="T30" fmla="*/ 20 w 23"/>
                  <a:gd name="T31" fmla="*/ 9 h 9"/>
                  <a:gd name="T32" fmla="*/ 17 w 23"/>
                  <a:gd name="T33" fmla="*/ 9 h 9"/>
                  <a:gd name="T34" fmla="*/ 17 w 23"/>
                  <a:gd name="T35" fmla="*/ 8 h 9"/>
                  <a:gd name="T36" fmla="*/ 17 w 23"/>
                  <a:gd name="T37" fmla="*/ 8 h 9"/>
                  <a:gd name="T38" fmla="*/ 16 w 23"/>
                  <a:gd name="T39" fmla="*/ 7 h 9"/>
                  <a:gd name="T40" fmla="*/ 16 w 23"/>
                  <a:gd name="T41" fmla="*/ 6 h 9"/>
                  <a:gd name="T42" fmla="*/ 14 w 23"/>
                  <a:gd name="T43" fmla="*/ 6 h 9"/>
                  <a:gd name="T44" fmla="*/ 11 w 23"/>
                  <a:gd name="T45" fmla="*/ 5 h 9"/>
                  <a:gd name="T46" fmla="*/ 8 w 23"/>
                  <a:gd name="T47" fmla="*/ 5 h 9"/>
                  <a:gd name="T48" fmla="*/ 2 w 23"/>
                  <a:gd name="T49" fmla="*/ 5 h 9"/>
                  <a:gd name="T50" fmla="*/ 2 w 23"/>
                  <a:gd name="T51" fmla="*/ 5 h 9"/>
                  <a:gd name="T52" fmla="*/ 1 w 23"/>
                  <a:gd name="T53" fmla="*/ 4 h 9"/>
                  <a:gd name="T54" fmla="*/ 1 w 23"/>
                  <a:gd name="T55" fmla="*/ 4 h 9"/>
                  <a:gd name="T56" fmla="*/ 0 w 23"/>
                  <a:gd name="T57" fmla="*/ 4 h 9"/>
                  <a:gd name="T58" fmla="*/ 0 w 23"/>
                  <a:gd name="T59" fmla="*/ 2 h 9"/>
                  <a:gd name="T60" fmla="*/ 0 w 23"/>
                  <a:gd name="T61" fmla="*/ 2 h 9"/>
                  <a:gd name="T62" fmla="*/ 1 w 23"/>
                  <a:gd name="T63" fmla="*/ 1 h 9"/>
                  <a:gd name="T64" fmla="*/ 2 w 23"/>
                  <a:gd name="T65" fmla="*/ 0 h 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"/>
                  <a:gd name="T100" fmla="*/ 0 h 9"/>
                  <a:gd name="T101" fmla="*/ 23 w 23"/>
                  <a:gd name="T102" fmla="*/ 9 h 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" h="9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1"/>
                    </a:lnTo>
                    <a:lnTo>
                      <a:pt x="17" y="2"/>
                    </a:lnTo>
                    <a:lnTo>
                      <a:pt x="21" y="5"/>
                    </a:lnTo>
                    <a:lnTo>
                      <a:pt x="23" y="7"/>
                    </a:lnTo>
                    <a:lnTo>
                      <a:pt x="23" y="8"/>
                    </a:lnTo>
                    <a:lnTo>
                      <a:pt x="22" y="9"/>
                    </a:lnTo>
                    <a:lnTo>
                      <a:pt x="21" y="9"/>
                    </a:lnTo>
                    <a:lnTo>
                      <a:pt x="20" y="9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4" y="6"/>
                    </a:lnTo>
                    <a:lnTo>
                      <a:pt x="11" y="5"/>
                    </a:lnTo>
                    <a:lnTo>
                      <a:pt x="8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Freeform 80">
                <a:extLst>
                  <a:ext uri="{FF2B5EF4-FFF2-40B4-BE49-F238E27FC236}">
                    <a16:creationId xmlns:a16="http://schemas.microsoft.com/office/drawing/2014/main" id="{C3F479C9-5E46-42B2-9773-D2815ED64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357"/>
                <a:ext cx="13" cy="8"/>
              </a:xfrm>
              <a:custGeom>
                <a:avLst/>
                <a:gdLst>
                  <a:gd name="T0" fmla="*/ 6 w 13"/>
                  <a:gd name="T1" fmla="*/ 7 h 8"/>
                  <a:gd name="T2" fmla="*/ 7 w 13"/>
                  <a:gd name="T3" fmla="*/ 7 h 8"/>
                  <a:gd name="T4" fmla="*/ 8 w 13"/>
                  <a:gd name="T5" fmla="*/ 8 h 8"/>
                  <a:gd name="T6" fmla="*/ 9 w 13"/>
                  <a:gd name="T7" fmla="*/ 8 h 8"/>
                  <a:gd name="T8" fmla="*/ 10 w 13"/>
                  <a:gd name="T9" fmla="*/ 8 h 8"/>
                  <a:gd name="T10" fmla="*/ 12 w 13"/>
                  <a:gd name="T11" fmla="*/ 7 h 8"/>
                  <a:gd name="T12" fmla="*/ 12 w 13"/>
                  <a:gd name="T13" fmla="*/ 7 h 8"/>
                  <a:gd name="T14" fmla="*/ 13 w 13"/>
                  <a:gd name="T15" fmla="*/ 7 h 8"/>
                  <a:gd name="T16" fmla="*/ 13 w 13"/>
                  <a:gd name="T17" fmla="*/ 6 h 8"/>
                  <a:gd name="T18" fmla="*/ 13 w 13"/>
                  <a:gd name="T19" fmla="*/ 6 h 8"/>
                  <a:gd name="T20" fmla="*/ 13 w 13"/>
                  <a:gd name="T21" fmla="*/ 5 h 8"/>
                  <a:gd name="T22" fmla="*/ 13 w 13"/>
                  <a:gd name="T23" fmla="*/ 4 h 8"/>
                  <a:gd name="T24" fmla="*/ 12 w 13"/>
                  <a:gd name="T25" fmla="*/ 4 h 8"/>
                  <a:gd name="T26" fmla="*/ 12 w 13"/>
                  <a:gd name="T27" fmla="*/ 2 h 8"/>
                  <a:gd name="T28" fmla="*/ 10 w 13"/>
                  <a:gd name="T29" fmla="*/ 2 h 8"/>
                  <a:gd name="T30" fmla="*/ 9 w 13"/>
                  <a:gd name="T31" fmla="*/ 1 h 8"/>
                  <a:gd name="T32" fmla="*/ 8 w 13"/>
                  <a:gd name="T33" fmla="*/ 1 h 8"/>
                  <a:gd name="T34" fmla="*/ 7 w 13"/>
                  <a:gd name="T35" fmla="*/ 0 h 8"/>
                  <a:gd name="T36" fmla="*/ 6 w 13"/>
                  <a:gd name="T37" fmla="*/ 0 h 8"/>
                  <a:gd name="T38" fmla="*/ 4 w 13"/>
                  <a:gd name="T39" fmla="*/ 0 h 8"/>
                  <a:gd name="T40" fmla="*/ 3 w 13"/>
                  <a:gd name="T41" fmla="*/ 0 h 8"/>
                  <a:gd name="T42" fmla="*/ 2 w 13"/>
                  <a:gd name="T43" fmla="*/ 0 h 8"/>
                  <a:gd name="T44" fmla="*/ 1 w 13"/>
                  <a:gd name="T45" fmla="*/ 1 h 8"/>
                  <a:gd name="T46" fmla="*/ 1 w 13"/>
                  <a:gd name="T47" fmla="*/ 1 h 8"/>
                  <a:gd name="T48" fmla="*/ 0 w 13"/>
                  <a:gd name="T49" fmla="*/ 2 h 8"/>
                  <a:gd name="T50" fmla="*/ 0 w 13"/>
                  <a:gd name="T51" fmla="*/ 2 h 8"/>
                  <a:gd name="T52" fmla="*/ 0 w 13"/>
                  <a:gd name="T53" fmla="*/ 4 h 8"/>
                  <a:gd name="T54" fmla="*/ 1 w 13"/>
                  <a:gd name="T55" fmla="*/ 4 h 8"/>
                  <a:gd name="T56" fmla="*/ 1 w 13"/>
                  <a:gd name="T57" fmla="*/ 5 h 8"/>
                  <a:gd name="T58" fmla="*/ 2 w 13"/>
                  <a:gd name="T59" fmla="*/ 6 h 8"/>
                  <a:gd name="T60" fmla="*/ 3 w 13"/>
                  <a:gd name="T61" fmla="*/ 6 h 8"/>
                  <a:gd name="T62" fmla="*/ 4 w 13"/>
                  <a:gd name="T63" fmla="*/ 7 h 8"/>
                  <a:gd name="T64" fmla="*/ 6 w 13"/>
                  <a:gd name="T65" fmla="*/ 7 h 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3"/>
                  <a:gd name="T100" fmla="*/ 0 h 8"/>
                  <a:gd name="T101" fmla="*/ 13 w 13"/>
                  <a:gd name="T102" fmla="*/ 8 h 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3" h="8">
                    <a:moveTo>
                      <a:pt x="6" y="7"/>
                    </a:moveTo>
                    <a:lnTo>
                      <a:pt x="7" y="7"/>
                    </a:lnTo>
                    <a:lnTo>
                      <a:pt x="8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6" y="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Freeform 81">
                <a:extLst>
                  <a:ext uri="{FF2B5EF4-FFF2-40B4-BE49-F238E27FC236}">
                    <a16:creationId xmlns:a16="http://schemas.microsoft.com/office/drawing/2014/main" id="{6A14E9AF-2CA4-4AC8-8F8A-9D046B404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1343"/>
                <a:ext cx="183" cy="65"/>
              </a:xfrm>
              <a:custGeom>
                <a:avLst/>
                <a:gdLst>
                  <a:gd name="T0" fmla="*/ 182 w 183"/>
                  <a:gd name="T1" fmla="*/ 50 h 65"/>
                  <a:gd name="T2" fmla="*/ 180 w 183"/>
                  <a:gd name="T3" fmla="*/ 50 h 65"/>
                  <a:gd name="T4" fmla="*/ 175 w 183"/>
                  <a:gd name="T5" fmla="*/ 50 h 65"/>
                  <a:gd name="T6" fmla="*/ 169 w 183"/>
                  <a:gd name="T7" fmla="*/ 49 h 65"/>
                  <a:gd name="T8" fmla="*/ 159 w 183"/>
                  <a:gd name="T9" fmla="*/ 47 h 65"/>
                  <a:gd name="T10" fmla="*/ 150 w 183"/>
                  <a:gd name="T11" fmla="*/ 46 h 65"/>
                  <a:gd name="T12" fmla="*/ 138 w 183"/>
                  <a:gd name="T13" fmla="*/ 44 h 65"/>
                  <a:gd name="T14" fmla="*/ 126 w 183"/>
                  <a:gd name="T15" fmla="*/ 41 h 65"/>
                  <a:gd name="T16" fmla="*/ 112 w 183"/>
                  <a:gd name="T17" fmla="*/ 38 h 65"/>
                  <a:gd name="T18" fmla="*/ 98 w 183"/>
                  <a:gd name="T19" fmla="*/ 36 h 65"/>
                  <a:gd name="T20" fmla="*/ 82 w 183"/>
                  <a:gd name="T21" fmla="*/ 32 h 65"/>
                  <a:gd name="T22" fmla="*/ 68 w 183"/>
                  <a:gd name="T23" fmla="*/ 27 h 65"/>
                  <a:gd name="T24" fmla="*/ 52 w 183"/>
                  <a:gd name="T25" fmla="*/ 22 h 65"/>
                  <a:gd name="T26" fmla="*/ 37 w 183"/>
                  <a:gd name="T27" fmla="*/ 16 h 65"/>
                  <a:gd name="T28" fmla="*/ 23 w 183"/>
                  <a:gd name="T29" fmla="*/ 11 h 65"/>
                  <a:gd name="T30" fmla="*/ 9 w 183"/>
                  <a:gd name="T31" fmla="*/ 3 h 65"/>
                  <a:gd name="T32" fmla="*/ 1 w 183"/>
                  <a:gd name="T33" fmla="*/ 1 h 65"/>
                  <a:gd name="T34" fmla="*/ 1 w 183"/>
                  <a:gd name="T35" fmla="*/ 5 h 65"/>
                  <a:gd name="T36" fmla="*/ 0 w 183"/>
                  <a:gd name="T37" fmla="*/ 9 h 65"/>
                  <a:gd name="T38" fmla="*/ 1 w 183"/>
                  <a:gd name="T39" fmla="*/ 15 h 65"/>
                  <a:gd name="T40" fmla="*/ 4 w 183"/>
                  <a:gd name="T41" fmla="*/ 18 h 65"/>
                  <a:gd name="T42" fmla="*/ 5 w 183"/>
                  <a:gd name="T43" fmla="*/ 19 h 65"/>
                  <a:gd name="T44" fmla="*/ 7 w 183"/>
                  <a:gd name="T45" fmla="*/ 20 h 65"/>
                  <a:gd name="T46" fmla="*/ 11 w 183"/>
                  <a:gd name="T47" fmla="*/ 22 h 65"/>
                  <a:gd name="T48" fmla="*/ 17 w 183"/>
                  <a:gd name="T49" fmla="*/ 25 h 65"/>
                  <a:gd name="T50" fmla="*/ 23 w 183"/>
                  <a:gd name="T51" fmla="*/ 27 h 65"/>
                  <a:gd name="T52" fmla="*/ 31 w 183"/>
                  <a:gd name="T53" fmla="*/ 31 h 65"/>
                  <a:gd name="T54" fmla="*/ 41 w 183"/>
                  <a:gd name="T55" fmla="*/ 34 h 65"/>
                  <a:gd name="T56" fmla="*/ 51 w 183"/>
                  <a:gd name="T57" fmla="*/ 38 h 65"/>
                  <a:gd name="T58" fmla="*/ 63 w 183"/>
                  <a:gd name="T59" fmla="*/ 41 h 65"/>
                  <a:gd name="T60" fmla="*/ 77 w 183"/>
                  <a:gd name="T61" fmla="*/ 46 h 65"/>
                  <a:gd name="T62" fmla="*/ 93 w 183"/>
                  <a:gd name="T63" fmla="*/ 50 h 65"/>
                  <a:gd name="T64" fmla="*/ 109 w 183"/>
                  <a:gd name="T65" fmla="*/ 53 h 65"/>
                  <a:gd name="T66" fmla="*/ 127 w 183"/>
                  <a:gd name="T67" fmla="*/ 57 h 65"/>
                  <a:gd name="T68" fmla="*/ 146 w 183"/>
                  <a:gd name="T69" fmla="*/ 61 h 65"/>
                  <a:gd name="T70" fmla="*/ 168 w 183"/>
                  <a:gd name="T71" fmla="*/ 64 h 65"/>
                  <a:gd name="T72" fmla="*/ 178 w 183"/>
                  <a:gd name="T73" fmla="*/ 64 h 65"/>
                  <a:gd name="T74" fmla="*/ 180 w 183"/>
                  <a:gd name="T75" fmla="*/ 63 h 65"/>
                  <a:gd name="T76" fmla="*/ 182 w 183"/>
                  <a:gd name="T77" fmla="*/ 58 h 65"/>
                  <a:gd name="T78" fmla="*/ 183 w 183"/>
                  <a:gd name="T79" fmla="*/ 53 h 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83"/>
                  <a:gd name="T121" fmla="*/ 0 h 65"/>
                  <a:gd name="T122" fmla="*/ 183 w 183"/>
                  <a:gd name="T123" fmla="*/ 65 h 6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83" h="65">
                    <a:moveTo>
                      <a:pt x="183" y="50"/>
                    </a:moveTo>
                    <a:lnTo>
                      <a:pt x="182" y="50"/>
                    </a:lnTo>
                    <a:lnTo>
                      <a:pt x="181" y="50"/>
                    </a:lnTo>
                    <a:lnTo>
                      <a:pt x="180" y="50"/>
                    </a:lnTo>
                    <a:lnTo>
                      <a:pt x="178" y="50"/>
                    </a:lnTo>
                    <a:lnTo>
                      <a:pt x="175" y="50"/>
                    </a:lnTo>
                    <a:lnTo>
                      <a:pt x="172" y="49"/>
                    </a:lnTo>
                    <a:lnTo>
                      <a:pt x="169" y="49"/>
                    </a:lnTo>
                    <a:lnTo>
                      <a:pt x="164" y="49"/>
                    </a:lnTo>
                    <a:lnTo>
                      <a:pt x="159" y="47"/>
                    </a:lnTo>
                    <a:lnTo>
                      <a:pt x="155" y="46"/>
                    </a:lnTo>
                    <a:lnTo>
                      <a:pt x="150" y="46"/>
                    </a:lnTo>
                    <a:lnTo>
                      <a:pt x="144" y="45"/>
                    </a:lnTo>
                    <a:lnTo>
                      <a:pt x="138" y="44"/>
                    </a:lnTo>
                    <a:lnTo>
                      <a:pt x="132" y="43"/>
                    </a:lnTo>
                    <a:lnTo>
                      <a:pt x="126" y="41"/>
                    </a:lnTo>
                    <a:lnTo>
                      <a:pt x="119" y="40"/>
                    </a:lnTo>
                    <a:lnTo>
                      <a:pt x="112" y="38"/>
                    </a:lnTo>
                    <a:lnTo>
                      <a:pt x="105" y="37"/>
                    </a:lnTo>
                    <a:lnTo>
                      <a:pt x="98" y="36"/>
                    </a:lnTo>
                    <a:lnTo>
                      <a:pt x="90" y="33"/>
                    </a:lnTo>
                    <a:lnTo>
                      <a:pt x="82" y="32"/>
                    </a:lnTo>
                    <a:lnTo>
                      <a:pt x="75" y="30"/>
                    </a:lnTo>
                    <a:lnTo>
                      <a:pt x="68" y="27"/>
                    </a:lnTo>
                    <a:lnTo>
                      <a:pt x="60" y="25"/>
                    </a:lnTo>
                    <a:lnTo>
                      <a:pt x="52" y="22"/>
                    </a:lnTo>
                    <a:lnTo>
                      <a:pt x="44" y="19"/>
                    </a:lnTo>
                    <a:lnTo>
                      <a:pt x="37" y="16"/>
                    </a:lnTo>
                    <a:lnTo>
                      <a:pt x="30" y="14"/>
                    </a:lnTo>
                    <a:lnTo>
                      <a:pt x="23" y="11"/>
                    </a:lnTo>
                    <a:lnTo>
                      <a:pt x="16" y="7"/>
                    </a:lnTo>
                    <a:lnTo>
                      <a:pt x="9" y="3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4" y="18"/>
                    </a:lnTo>
                    <a:lnTo>
                      <a:pt x="5" y="19"/>
                    </a:lnTo>
                    <a:lnTo>
                      <a:pt x="6" y="19"/>
                    </a:lnTo>
                    <a:lnTo>
                      <a:pt x="7" y="20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7" y="25"/>
                    </a:lnTo>
                    <a:lnTo>
                      <a:pt x="19" y="26"/>
                    </a:lnTo>
                    <a:lnTo>
                      <a:pt x="23" y="27"/>
                    </a:lnTo>
                    <a:lnTo>
                      <a:pt x="28" y="30"/>
                    </a:lnTo>
                    <a:lnTo>
                      <a:pt x="31" y="31"/>
                    </a:lnTo>
                    <a:lnTo>
                      <a:pt x="36" y="32"/>
                    </a:lnTo>
                    <a:lnTo>
                      <a:pt x="41" y="34"/>
                    </a:lnTo>
                    <a:lnTo>
                      <a:pt x="45" y="36"/>
                    </a:lnTo>
                    <a:lnTo>
                      <a:pt x="51" y="38"/>
                    </a:lnTo>
                    <a:lnTo>
                      <a:pt x="57" y="40"/>
                    </a:lnTo>
                    <a:lnTo>
                      <a:pt x="63" y="41"/>
                    </a:lnTo>
                    <a:lnTo>
                      <a:pt x="70" y="44"/>
                    </a:lnTo>
                    <a:lnTo>
                      <a:pt x="77" y="46"/>
                    </a:lnTo>
                    <a:lnTo>
                      <a:pt x="85" y="47"/>
                    </a:lnTo>
                    <a:lnTo>
                      <a:pt x="93" y="50"/>
                    </a:lnTo>
                    <a:lnTo>
                      <a:pt x="100" y="52"/>
                    </a:lnTo>
                    <a:lnTo>
                      <a:pt x="109" y="53"/>
                    </a:lnTo>
                    <a:lnTo>
                      <a:pt x="118" y="56"/>
                    </a:lnTo>
                    <a:lnTo>
                      <a:pt x="127" y="57"/>
                    </a:lnTo>
                    <a:lnTo>
                      <a:pt x="137" y="59"/>
                    </a:lnTo>
                    <a:lnTo>
                      <a:pt x="146" y="61"/>
                    </a:lnTo>
                    <a:lnTo>
                      <a:pt x="157" y="62"/>
                    </a:lnTo>
                    <a:lnTo>
                      <a:pt x="168" y="64"/>
                    </a:lnTo>
                    <a:lnTo>
                      <a:pt x="178" y="65"/>
                    </a:lnTo>
                    <a:lnTo>
                      <a:pt x="178" y="64"/>
                    </a:lnTo>
                    <a:lnTo>
                      <a:pt x="180" y="64"/>
                    </a:lnTo>
                    <a:lnTo>
                      <a:pt x="180" y="63"/>
                    </a:lnTo>
                    <a:lnTo>
                      <a:pt x="181" y="61"/>
                    </a:lnTo>
                    <a:lnTo>
                      <a:pt x="182" y="58"/>
                    </a:lnTo>
                    <a:lnTo>
                      <a:pt x="182" y="56"/>
                    </a:lnTo>
                    <a:lnTo>
                      <a:pt x="183" y="53"/>
                    </a:lnTo>
                    <a:lnTo>
                      <a:pt x="183" y="5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Freeform 82">
                <a:extLst>
                  <a:ext uri="{FF2B5EF4-FFF2-40B4-BE49-F238E27FC236}">
                    <a16:creationId xmlns:a16="http://schemas.microsoft.com/office/drawing/2014/main" id="{CCF4A6C9-1EEA-4FDB-BBE7-DC48AB123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0" y="1280"/>
                <a:ext cx="22" cy="14"/>
              </a:xfrm>
              <a:custGeom>
                <a:avLst/>
                <a:gdLst>
                  <a:gd name="T0" fmla="*/ 6 w 22"/>
                  <a:gd name="T1" fmla="*/ 0 h 14"/>
                  <a:gd name="T2" fmla="*/ 6 w 22"/>
                  <a:gd name="T3" fmla="*/ 0 h 14"/>
                  <a:gd name="T4" fmla="*/ 5 w 22"/>
                  <a:gd name="T5" fmla="*/ 0 h 14"/>
                  <a:gd name="T6" fmla="*/ 4 w 22"/>
                  <a:gd name="T7" fmla="*/ 1 h 14"/>
                  <a:gd name="T8" fmla="*/ 3 w 22"/>
                  <a:gd name="T9" fmla="*/ 1 h 14"/>
                  <a:gd name="T10" fmla="*/ 1 w 22"/>
                  <a:gd name="T11" fmla="*/ 3 h 14"/>
                  <a:gd name="T12" fmla="*/ 0 w 22"/>
                  <a:gd name="T13" fmla="*/ 4 h 14"/>
                  <a:gd name="T14" fmla="*/ 0 w 22"/>
                  <a:gd name="T15" fmla="*/ 8 h 14"/>
                  <a:gd name="T16" fmla="*/ 1 w 22"/>
                  <a:gd name="T17" fmla="*/ 12 h 14"/>
                  <a:gd name="T18" fmla="*/ 12 w 22"/>
                  <a:gd name="T19" fmla="*/ 14 h 14"/>
                  <a:gd name="T20" fmla="*/ 12 w 22"/>
                  <a:gd name="T21" fmla="*/ 14 h 14"/>
                  <a:gd name="T22" fmla="*/ 12 w 22"/>
                  <a:gd name="T23" fmla="*/ 12 h 14"/>
                  <a:gd name="T24" fmla="*/ 12 w 22"/>
                  <a:gd name="T25" fmla="*/ 10 h 14"/>
                  <a:gd name="T26" fmla="*/ 12 w 22"/>
                  <a:gd name="T27" fmla="*/ 7 h 14"/>
                  <a:gd name="T28" fmla="*/ 13 w 22"/>
                  <a:gd name="T29" fmla="*/ 4 h 14"/>
                  <a:gd name="T30" fmla="*/ 16 w 22"/>
                  <a:gd name="T31" fmla="*/ 3 h 14"/>
                  <a:gd name="T32" fmla="*/ 18 w 22"/>
                  <a:gd name="T33" fmla="*/ 2 h 14"/>
                  <a:gd name="T34" fmla="*/ 22 w 22"/>
                  <a:gd name="T35" fmla="*/ 2 h 14"/>
                  <a:gd name="T36" fmla="*/ 6 w 22"/>
                  <a:gd name="T37" fmla="*/ 0 h 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"/>
                  <a:gd name="T58" fmla="*/ 0 h 14"/>
                  <a:gd name="T59" fmla="*/ 22 w 22"/>
                  <a:gd name="T60" fmla="*/ 14 h 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" h="14">
                    <a:moveTo>
                      <a:pt x="6" y="0"/>
                    </a:moveTo>
                    <a:lnTo>
                      <a:pt x="6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" y="12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7"/>
                    </a:lnTo>
                    <a:lnTo>
                      <a:pt x="13" y="4"/>
                    </a:lnTo>
                    <a:lnTo>
                      <a:pt x="16" y="3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Freeform 83">
                <a:extLst>
                  <a:ext uri="{FF2B5EF4-FFF2-40B4-BE49-F238E27FC236}">
                    <a16:creationId xmlns:a16="http://schemas.microsoft.com/office/drawing/2014/main" id="{8750D0A9-7229-49FE-9D9A-A5E7E024D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1307"/>
                <a:ext cx="20" cy="14"/>
              </a:xfrm>
              <a:custGeom>
                <a:avLst/>
                <a:gdLst>
                  <a:gd name="T0" fmla="*/ 6 w 20"/>
                  <a:gd name="T1" fmla="*/ 0 h 14"/>
                  <a:gd name="T2" fmla="*/ 6 w 20"/>
                  <a:gd name="T3" fmla="*/ 0 h 14"/>
                  <a:gd name="T4" fmla="*/ 5 w 20"/>
                  <a:gd name="T5" fmla="*/ 0 h 14"/>
                  <a:gd name="T6" fmla="*/ 4 w 20"/>
                  <a:gd name="T7" fmla="*/ 0 h 14"/>
                  <a:gd name="T8" fmla="*/ 3 w 20"/>
                  <a:gd name="T9" fmla="*/ 1 h 14"/>
                  <a:gd name="T10" fmla="*/ 0 w 20"/>
                  <a:gd name="T11" fmla="*/ 2 h 14"/>
                  <a:gd name="T12" fmla="*/ 0 w 20"/>
                  <a:gd name="T13" fmla="*/ 5 h 14"/>
                  <a:gd name="T14" fmla="*/ 0 w 20"/>
                  <a:gd name="T15" fmla="*/ 7 h 14"/>
                  <a:gd name="T16" fmla="*/ 0 w 20"/>
                  <a:gd name="T17" fmla="*/ 11 h 14"/>
                  <a:gd name="T18" fmla="*/ 12 w 20"/>
                  <a:gd name="T19" fmla="*/ 14 h 14"/>
                  <a:gd name="T20" fmla="*/ 12 w 20"/>
                  <a:gd name="T21" fmla="*/ 14 h 14"/>
                  <a:gd name="T22" fmla="*/ 12 w 20"/>
                  <a:gd name="T23" fmla="*/ 12 h 14"/>
                  <a:gd name="T24" fmla="*/ 12 w 20"/>
                  <a:gd name="T25" fmla="*/ 10 h 14"/>
                  <a:gd name="T26" fmla="*/ 12 w 20"/>
                  <a:gd name="T27" fmla="*/ 7 h 14"/>
                  <a:gd name="T28" fmla="*/ 13 w 20"/>
                  <a:gd name="T29" fmla="*/ 5 h 14"/>
                  <a:gd name="T30" fmla="*/ 14 w 20"/>
                  <a:gd name="T31" fmla="*/ 4 h 14"/>
                  <a:gd name="T32" fmla="*/ 17 w 20"/>
                  <a:gd name="T33" fmla="*/ 2 h 14"/>
                  <a:gd name="T34" fmla="*/ 20 w 20"/>
                  <a:gd name="T35" fmla="*/ 2 h 14"/>
                  <a:gd name="T36" fmla="*/ 6 w 20"/>
                  <a:gd name="T37" fmla="*/ 0 h 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"/>
                  <a:gd name="T58" fmla="*/ 0 h 14"/>
                  <a:gd name="T59" fmla="*/ 20 w 20"/>
                  <a:gd name="T60" fmla="*/ 14 h 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" h="14">
                    <a:moveTo>
                      <a:pt x="6" y="0"/>
                    </a:move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12" y="14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7"/>
                    </a:lnTo>
                    <a:lnTo>
                      <a:pt x="13" y="5"/>
                    </a:lnTo>
                    <a:lnTo>
                      <a:pt x="14" y="4"/>
                    </a:lnTo>
                    <a:lnTo>
                      <a:pt x="17" y="2"/>
                    </a:lnTo>
                    <a:lnTo>
                      <a:pt x="2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Freeform 84">
                <a:extLst>
                  <a:ext uri="{FF2B5EF4-FFF2-40B4-BE49-F238E27FC236}">
                    <a16:creationId xmlns:a16="http://schemas.microsoft.com/office/drawing/2014/main" id="{FE39738B-9723-4288-BBC6-03709936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1284"/>
                <a:ext cx="90" cy="25"/>
              </a:xfrm>
              <a:custGeom>
                <a:avLst/>
                <a:gdLst>
                  <a:gd name="T0" fmla="*/ 0 w 90"/>
                  <a:gd name="T1" fmla="*/ 5 h 25"/>
                  <a:gd name="T2" fmla="*/ 87 w 90"/>
                  <a:gd name="T3" fmla="*/ 25 h 25"/>
                  <a:gd name="T4" fmla="*/ 90 w 90"/>
                  <a:gd name="T5" fmla="*/ 20 h 25"/>
                  <a:gd name="T6" fmla="*/ 5 w 90"/>
                  <a:gd name="T7" fmla="*/ 0 h 25"/>
                  <a:gd name="T8" fmla="*/ 0 w 90"/>
                  <a:gd name="T9" fmla="*/ 5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"/>
                  <a:gd name="T16" fmla="*/ 0 h 25"/>
                  <a:gd name="T17" fmla="*/ 90 w 90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" h="25">
                    <a:moveTo>
                      <a:pt x="0" y="5"/>
                    </a:moveTo>
                    <a:lnTo>
                      <a:pt x="87" y="25"/>
                    </a:lnTo>
                    <a:lnTo>
                      <a:pt x="90" y="20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Freeform 85">
                <a:extLst>
                  <a:ext uri="{FF2B5EF4-FFF2-40B4-BE49-F238E27FC236}">
                    <a16:creationId xmlns:a16="http://schemas.microsoft.com/office/drawing/2014/main" id="{B86248CA-CA0C-4952-B2D0-C0CB6F67E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2" y="1294"/>
                <a:ext cx="88" cy="24"/>
              </a:xfrm>
              <a:custGeom>
                <a:avLst/>
                <a:gdLst>
                  <a:gd name="T0" fmla="*/ 0 w 88"/>
                  <a:gd name="T1" fmla="*/ 4 h 24"/>
                  <a:gd name="T2" fmla="*/ 86 w 88"/>
                  <a:gd name="T3" fmla="*/ 24 h 24"/>
                  <a:gd name="T4" fmla="*/ 88 w 88"/>
                  <a:gd name="T5" fmla="*/ 20 h 24"/>
                  <a:gd name="T6" fmla="*/ 1 w 88"/>
                  <a:gd name="T7" fmla="*/ 0 h 24"/>
                  <a:gd name="T8" fmla="*/ 0 w 88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24"/>
                  <a:gd name="T17" fmla="*/ 88 w 88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24">
                    <a:moveTo>
                      <a:pt x="0" y="4"/>
                    </a:moveTo>
                    <a:lnTo>
                      <a:pt x="86" y="24"/>
                    </a:lnTo>
                    <a:lnTo>
                      <a:pt x="88" y="20"/>
                    </a:lnTo>
                    <a:lnTo>
                      <a:pt x="1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Freeform 86">
                <a:extLst>
                  <a:ext uri="{FF2B5EF4-FFF2-40B4-BE49-F238E27FC236}">
                    <a16:creationId xmlns:a16="http://schemas.microsoft.com/office/drawing/2014/main" id="{D00F7CDF-4137-42A3-A641-1C1A0F094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1340"/>
                <a:ext cx="54" cy="64"/>
              </a:xfrm>
              <a:custGeom>
                <a:avLst/>
                <a:gdLst>
                  <a:gd name="T0" fmla="*/ 0 w 54"/>
                  <a:gd name="T1" fmla="*/ 64 h 64"/>
                  <a:gd name="T2" fmla="*/ 11 w 54"/>
                  <a:gd name="T3" fmla="*/ 48 h 64"/>
                  <a:gd name="T4" fmla="*/ 16 w 54"/>
                  <a:gd name="T5" fmla="*/ 48 h 64"/>
                  <a:gd name="T6" fmla="*/ 54 w 54"/>
                  <a:gd name="T7" fmla="*/ 0 h 64"/>
                  <a:gd name="T8" fmla="*/ 17 w 54"/>
                  <a:gd name="T9" fmla="*/ 35 h 64"/>
                  <a:gd name="T10" fmla="*/ 9 w 54"/>
                  <a:gd name="T11" fmla="*/ 36 h 64"/>
                  <a:gd name="T12" fmla="*/ 0 w 54"/>
                  <a:gd name="T13" fmla="*/ 44 h 64"/>
                  <a:gd name="T14" fmla="*/ 0 w 54"/>
                  <a:gd name="T15" fmla="*/ 64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64"/>
                  <a:gd name="T26" fmla="*/ 54 w 54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64">
                    <a:moveTo>
                      <a:pt x="0" y="64"/>
                    </a:moveTo>
                    <a:lnTo>
                      <a:pt x="11" y="48"/>
                    </a:lnTo>
                    <a:lnTo>
                      <a:pt x="16" y="48"/>
                    </a:lnTo>
                    <a:lnTo>
                      <a:pt x="54" y="0"/>
                    </a:lnTo>
                    <a:lnTo>
                      <a:pt x="17" y="35"/>
                    </a:lnTo>
                    <a:lnTo>
                      <a:pt x="9" y="36"/>
                    </a:lnTo>
                    <a:lnTo>
                      <a:pt x="0" y="4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Freeform 87">
                <a:extLst>
                  <a:ext uri="{FF2B5EF4-FFF2-40B4-BE49-F238E27FC236}">
                    <a16:creationId xmlns:a16="http://schemas.microsoft.com/office/drawing/2014/main" id="{90D04C7F-9F4F-4945-A677-0E862C248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176"/>
                <a:ext cx="146" cy="31"/>
              </a:xfrm>
              <a:custGeom>
                <a:avLst/>
                <a:gdLst>
                  <a:gd name="T0" fmla="*/ 0 w 146"/>
                  <a:gd name="T1" fmla="*/ 0 h 31"/>
                  <a:gd name="T2" fmla="*/ 146 w 146"/>
                  <a:gd name="T3" fmla="*/ 31 h 31"/>
                  <a:gd name="T4" fmla="*/ 146 w 146"/>
                  <a:gd name="T5" fmla="*/ 31 h 31"/>
                  <a:gd name="T6" fmla="*/ 146 w 146"/>
                  <a:gd name="T7" fmla="*/ 31 h 31"/>
                  <a:gd name="T8" fmla="*/ 145 w 146"/>
                  <a:gd name="T9" fmla="*/ 30 h 31"/>
                  <a:gd name="T10" fmla="*/ 144 w 146"/>
                  <a:gd name="T11" fmla="*/ 30 h 31"/>
                  <a:gd name="T12" fmla="*/ 141 w 146"/>
                  <a:gd name="T13" fmla="*/ 29 h 31"/>
                  <a:gd name="T14" fmla="*/ 140 w 146"/>
                  <a:gd name="T15" fmla="*/ 28 h 31"/>
                  <a:gd name="T16" fmla="*/ 138 w 146"/>
                  <a:gd name="T17" fmla="*/ 28 h 31"/>
                  <a:gd name="T18" fmla="*/ 134 w 146"/>
                  <a:gd name="T19" fmla="*/ 26 h 31"/>
                  <a:gd name="T20" fmla="*/ 132 w 146"/>
                  <a:gd name="T21" fmla="*/ 25 h 31"/>
                  <a:gd name="T22" fmla="*/ 128 w 146"/>
                  <a:gd name="T23" fmla="*/ 24 h 31"/>
                  <a:gd name="T24" fmla="*/ 125 w 146"/>
                  <a:gd name="T25" fmla="*/ 23 h 31"/>
                  <a:gd name="T26" fmla="*/ 121 w 146"/>
                  <a:gd name="T27" fmla="*/ 22 h 31"/>
                  <a:gd name="T28" fmla="*/ 116 w 146"/>
                  <a:gd name="T29" fmla="*/ 19 h 31"/>
                  <a:gd name="T30" fmla="*/ 113 w 146"/>
                  <a:gd name="T31" fmla="*/ 18 h 31"/>
                  <a:gd name="T32" fmla="*/ 108 w 146"/>
                  <a:gd name="T33" fmla="*/ 17 h 31"/>
                  <a:gd name="T34" fmla="*/ 102 w 146"/>
                  <a:gd name="T35" fmla="*/ 16 h 31"/>
                  <a:gd name="T36" fmla="*/ 97 w 146"/>
                  <a:gd name="T37" fmla="*/ 14 h 31"/>
                  <a:gd name="T38" fmla="*/ 93 w 146"/>
                  <a:gd name="T39" fmla="*/ 12 h 31"/>
                  <a:gd name="T40" fmla="*/ 87 w 146"/>
                  <a:gd name="T41" fmla="*/ 11 h 31"/>
                  <a:gd name="T42" fmla="*/ 81 w 146"/>
                  <a:gd name="T43" fmla="*/ 10 h 31"/>
                  <a:gd name="T44" fmla="*/ 75 w 146"/>
                  <a:gd name="T45" fmla="*/ 9 h 31"/>
                  <a:gd name="T46" fmla="*/ 69 w 146"/>
                  <a:gd name="T47" fmla="*/ 7 h 31"/>
                  <a:gd name="T48" fmla="*/ 62 w 146"/>
                  <a:gd name="T49" fmla="*/ 6 h 31"/>
                  <a:gd name="T50" fmla="*/ 56 w 146"/>
                  <a:gd name="T51" fmla="*/ 5 h 31"/>
                  <a:gd name="T52" fmla="*/ 49 w 146"/>
                  <a:gd name="T53" fmla="*/ 4 h 31"/>
                  <a:gd name="T54" fmla="*/ 43 w 146"/>
                  <a:gd name="T55" fmla="*/ 3 h 31"/>
                  <a:gd name="T56" fmla="*/ 36 w 146"/>
                  <a:gd name="T57" fmla="*/ 3 h 31"/>
                  <a:gd name="T58" fmla="*/ 28 w 146"/>
                  <a:gd name="T59" fmla="*/ 1 h 31"/>
                  <a:gd name="T60" fmla="*/ 21 w 146"/>
                  <a:gd name="T61" fmla="*/ 1 h 31"/>
                  <a:gd name="T62" fmla="*/ 14 w 146"/>
                  <a:gd name="T63" fmla="*/ 1 h 31"/>
                  <a:gd name="T64" fmla="*/ 7 w 146"/>
                  <a:gd name="T65" fmla="*/ 0 h 31"/>
                  <a:gd name="T66" fmla="*/ 0 w 146"/>
                  <a:gd name="T67" fmla="*/ 0 h 3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46"/>
                  <a:gd name="T103" fmla="*/ 0 h 31"/>
                  <a:gd name="T104" fmla="*/ 146 w 146"/>
                  <a:gd name="T105" fmla="*/ 31 h 3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46" h="31">
                    <a:moveTo>
                      <a:pt x="0" y="0"/>
                    </a:moveTo>
                    <a:lnTo>
                      <a:pt x="146" y="31"/>
                    </a:lnTo>
                    <a:lnTo>
                      <a:pt x="145" y="30"/>
                    </a:lnTo>
                    <a:lnTo>
                      <a:pt x="144" y="30"/>
                    </a:lnTo>
                    <a:lnTo>
                      <a:pt x="141" y="29"/>
                    </a:lnTo>
                    <a:lnTo>
                      <a:pt x="140" y="28"/>
                    </a:lnTo>
                    <a:lnTo>
                      <a:pt x="138" y="28"/>
                    </a:lnTo>
                    <a:lnTo>
                      <a:pt x="134" y="26"/>
                    </a:lnTo>
                    <a:lnTo>
                      <a:pt x="132" y="25"/>
                    </a:lnTo>
                    <a:lnTo>
                      <a:pt x="128" y="24"/>
                    </a:lnTo>
                    <a:lnTo>
                      <a:pt x="125" y="23"/>
                    </a:lnTo>
                    <a:lnTo>
                      <a:pt x="121" y="22"/>
                    </a:lnTo>
                    <a:lnTo>
                      <a:pt x="116" y="19"/>
                    </a:lnTo>
                    <a:lnTo>
                      <a:pt x="113" y="18"/>
                    </a:lnTo>
                    <a:lnTo>
                      <a:pt x="108" y="17"/>
                    </a:lnTo>
                    <a:lnTo>
                      <a:pt x="102" y="16"/>
                    </a:lnTo>
                    <a:lnTo>
                      <a:pt x="97" y="14"/>
                    </a:lnTo>
                    <a:lnTo>
                      <a:pt x="93" y="12"/>
                    </a:lnTo>
                    <a:lnTo>
                      <a:pt x="87" y="11"/>
                    </a:lnTo>
                    <a:lnTo>
                      <a:pt x="81" y="10"/>
                    </a:lnTo>
                    <a:lnTo>
                      <a:pt x="75" y="9"/>
                    </a:lnTo>
                    <a:lnTo>
                      <a:pt x="69" y="7"/>
                    </a:lnTo>
                    <a:lnTo>
                      <a:pt x="62" y="6"/>
                    </a:lnTo>
                    <a:lnTo>
                      <a:pt x="56" y="5"/>
                    </a:lnTo>
                    <a:lnTo>
                      <a:pt x="49" y="4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1"/>
                    </a:lnTo>
                    <a:lnTo>
                      <a:pt x="21" y="1"/>
                    </a:lnTo>
                    <a:lnTo>
                      <a:pt x="14" y="1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Freeform 88">
                <a:extLst>
                  <a:ext uri="{FF2B5EF4-FFF2-40B4-BE49-F238E27FC236}">
                    <a16:creationId xmlns:a16="http://schemas.microsoft.com/office/drawing/2014/main" id="{E16AD481-DCB4-4E71-BAF8-07B7CA48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177"/>
                <a:ext cx="30" cy="92"/>
              </a:xfrm>
              <a:custGeom>
                <a:avLst/>
                <a:gdLst>
                  <a:gd name="T0" fmla="*/ 30 w 30"/>
                  <a:gd name="T1" fmla="*/ 0 h 92"/>
                  <a:gd name="T2" fmla="*/ 6 w 30"/>
                  <a:gd name="T3" fmla="*/ 92 h 92"/>
                  <a:gd name="T4" fmla="*/ 0 w 30"/>
                  <a:gd name="T5" fmla="*/ 90 h 92"/>
                  <a:gd name="T6" fmla="*/ 20 w 30"/>
                  <a:gd name="T7" fmla="*/ 0 h 92"/>
                  <a:gd name="T8" fmla="*/ 30 w 30"/>
                  <a:gd name="T9" fmla="*/ 0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92"/>
                  <a:gd name="T17" fmla="*/ 30 w 30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92">
                    <a:moveTo>
                      <a:pt x="30" y="0"/>
                    </a:moveTo>
                    <a:lnTo>
                      <a:pt x="6" y="92"/>
                    </a:lnTo>
                    <a:lnTo>
                      <a:pt x="0" y="90"/>
                    </a:lnTo>
                    <a:lnTo>
                      <a:pt x="2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2E5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Freeform 89">
                <a:extLst>
                  <a:ext uri="{FF2B5EF4-FFF2-40B4-BE49-F238E27FC236}">
                    <a16:creationId xmlns:a16="http://schemas.microsoft.com/office/drawing/2014/main" id="{3AF698D1-349C-436A-8411-9B0F7051D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" y="1258"/>
                <a:ext cx="387" cy="101"/>
              </a:xfrm>
              <a:custGeom>
                <a:avLst/>
                <a:gdLst>
                  <a:gd name="T0" fmla="*/ 173 w 387"/>
                  <a:gd name="T1" fmla="*/ 0 h 101"/>
                  <a:gd name="T2" fmla="*/ 136 w 387"/>
                  <a:gd name="T3" fmla="*/ 3 h 101"/>
                  <a:gd name="T4" fmla="*/ 101 w 387"/>
                  <a:gd name="T5" fmla="*/ 6 h 101"/>
                  <a:gd name="T6" fmla="*/ 70 w 387"/>
                  <a:gd name="T7" fmla="*/ 11 h 101"/>
                  <a:gd name="T8" fmla="*/ 57 w 387"/>
                  <a:gd name="T9" fmla="*/ 15 h 101"/>
                  <a:gd name="T10" fmla="*/ 44 w 387"/>
                  <a:gd name="T11" fmla="*/ 18 h 101"/>
                  <a:gd name="T12" fmla="*/ 33 w 387"/>
                  <a:gd name="T13" fmla="*/ 23 h 101"/>
                  <a:gd name="T14" fmla="*/ 23 w 387"/>
                  <a:gd name="T15" fmla="*/ 26 h 101"/>
                  <a:gd name="T16" fmla="*/ 15 w 387"/>
                  <a:gd name="T17" fmla="*/ 31 h 101"/>
                  <a:gd name="T18" fmla="*/ 8 w 387"/>
                  <a:gd name="T19" fmla="*/ 36 h 101"/>
                  <a:gd name="T20" fmla="*/ 3 w 387"/>
                  <a:gd name="T21" fmla="*/ 41 h 101"/>
                  <a:gd name="T22" fmla="*/ 1 w 387"/>
                  <a:gd name="T23" fmla="*/ 46 h 101"/>
                  <a:gd name="T24" fmla="*/ 0 w 387"/>
                  <a:gd name="T25" fmla="*/ 50 h 101"/>
                  <a:gd name="T26" fmla="*/ 1 w 387"/>
                  <a:gd name="T27" fmla="*/ 56 h 101"/>
                  <a:gd name="T28" fmla="*/ 3 w 387"/>
                  <a:gd name="T29" fmla="*/ 61 h 101"/>
                  <a:gd name="T30" fmla="*/ 8 w 387"/>
                  <a:gd name="T31" fmla="*/ 66 h 101"/>
                  <a:gd name="T32" fmla="*/ 15 w 387"/>
                  <a:gd name="T33" fmla="*/ 71 h 101"/>
                  <a:gd name="T34" fmla="*/ 23 w 387"/>
                  <a:gd name="T35" fmla="*/ 75 h 101"/>
                  <a:gd name="T36" fmla="*/ 33 w 387"/>
                  <a:gd name="T37" fmla="*/ 79 h 101"/>
                  <a:gd name="T38" fmla="*/ 44 w 387"/>
                  <a:gd name="T39" fmla="*/ 82 h 101"/>
                  <a:gd name="T40" fmla="*/ 57 w 387"/>
                  <a:gd name="T41" fmla="*/ 86 h 101"/>
                  <a:gd name="T42" fmla="*/ 70 w 387"/>
                  <a:gd name="T43" fmla="*/ 90 h 101"/>
                  <a:gd name="T44" fmla="*/ 101 w 387"/>
                  <a:gd name="T45" fmla="*/ 96 h 101"/>
                  <a:gd name="T46" fmla="*/ 136 w 387"/>
                  <a:gd name="T47" fmla="*/ 99 h 101"/>
                  <a:gd name="T48" fmla="*/ 173 w 387"/>
                  <a:gd name="T49" fmla="*/ 101 h 101"/>
                  <a:gd name="T50" fmla="*/ 213 w 387"/>
                  <a:gd name="T51" fmla="*/ 101 h 101"/>
                  <a:gd name="T52" fmla="*/ 251 w 387"/>
                  <a:gd name="T53" fmla="*/ 99 h 101"/>
                  <a:gd name="T54" fmla="*/ 286 w 387"/>
                  <a:gd name="T55" fmla="*/ 96 h 101"/>
                  <a:gd name="T56" fmla="*/ 317 w 387"/>
                  <a:gd name="T57" fmla="*/ 90 h 101"/>
                  <a:gd name="T58" fmla="*/ 330 w 387"/>
                  <a:gd name="T59" fmla="*/ 86 h 101"/>
                  <a:gd name="T60" fmla="*/ 343 w 387"/>
                  <a:gd name="T61" fmla="*/ 82 h 101"/>
                  <a:gd name="T62" fmla="*/ 354 w 387"/>
                  <a:gd name="T63" fmla="*/ 79 h 101"/>
                  <a:gd name="T64" fmla="*/ 364 w 387"/>
                  <a:gd name="T65" fmla="*/ 75 h 101"/>
                  <a:gd name="T66" fmla="*/ 371 w 387"/>
                  <a:gd name="T67" fmla="*/ 71 h 101"/>
                  <a:gd name="T68" fmla="*/ 379 w 387"/>
                  <a:gd name="T69" fmla="*/ 66 h 101"/>
                  <a:gd name="T70" fmla="*/ 383 w 387"/>
                  <a:gd name="T71" fmla="*/ 61 h 101"/>
                  <a:gd name="T72" fmla="*/ 386 w 387"/>
                  <a:gd name="T73" fmla="*/ 56 h 101"/>
                  <a:gd name="T74" fmla="*/ 387 w 387"/>
                  <a:gd name="T75" fmla="*/ 50 h 101"/>
                  <a:gd name="T76" fmla="*/ 386 w 387"/>
                  <a:gd name="T77" fmla="*/ 46 h 101"/>
                  <a:gd name="T78" fmla="*/ 383 w 387"/>
                  <a:gd name="T79" fmla="*/ 41 h 101"/>
                  <a:gd name="T80" fmla="*/ 379 w 387"/>
                  <a:gd name="T81" fmla="*/ 36 h 101"/>
                  <a:gd name="T82" fmla="*/ 371 w 387"/>
                  <a:gd name="T83" fmla="*/ 31 h 101"/>
                  <a:gd name="T84" fmla="*/ 364 w 387"/>
                  <a:gd name="T85" fmla="*/ 26 h 101"/>
                  <a:gd name="T86" fmla="*/ 354 w 387"/>
                  <a:gd name="T87" fmla="*/ 23 h 101"/>
                  <a:gd name="T88" fmla="*/ 343 w 387"/>
                  <a:gd name="T89" fmla="*/ 18 h 101"/>
                  <a:gd name="T90" fmla="*/ 330 w 387"/>
                  <a:gd name="T91" fmla="*/ 15 h 101"/>
                  <a:gd name="T92" fmla="*/ 317 w 387"/>
                  <a:gd name="T93" fmla="*/ 11 h 101"/>
                  <a:gd name="T94" fmla="*/ 286 w 387"/>
                  <a:gd name="T95" fmla="*/ 6 h 101"/>
                  <a:gd name="T96" fmla="*/ 251 w 387"/>
                  <a:gd name="T97" fmla="*/ 3 h 101"/>
                  <a:gd name="T98" fmla="*/ 213 w 387"/>
                  <a:gd name="T99" fmla="*/ 0 h 10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01"/>
                  <a:gd name="T152" fmla="*/ 387 w 387"/>
                  <a:gd name="T153" fmla="*/ 101 h 10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01">
                    <a:moveTo>
                      <a:pt x="193" y="0"/>
                    </a:moveTo>
                    <a:lnTo>
                      <a:pt x="173" y="0"/>
                    </a:lnTo>
                    <a:lnTo>
                      <a:pt x="154" y="1"/>
                    </a:lnTo>
                    <a:lnTo>
                      <a:pt x="136" y="3"/>
                    </a:lnTo>
                    <a:lnTo>
                      <a:pt x="118" y="4"/>
                    </a:lnTo>
                    <a:lnTo>
                      <a:pt x="101" y="6"/>
                    </a:lnTo>
                    <a:lnTo>
                      <a:pt x="85" y="9"/>
                    </a:lnTo>
                    <a:lnTo>
                      <a:pt x="70" y="11"/>
                    </a:lnTo>
                    <a:lnTo>
                      <a:pt x="63" y="13"/>
                    </a:lnTo>
                    <a:lnTo>
                      <a:pt x="57" y="15"/>
                    </a:lnTo>
                    <a:lnTo>
                      <a:pt x="50" y="17"/>
                    </a:lnTo>
                    <a:lnTo>
                      <a:pt x="44" y="18"/>
                    </a:lnTo>
                    <a:lnTo>
                      <a:pt x="38" y="21"/>
                    </a:lnTo>
                    <a:lnTo>
                      <a:pt x="33" y="23"/>
                    </a:lnTo>
                    <a:lnTo>
                      <a:pt x="28" y="24"/>
                    </a:lnTo>
                    <a:lnTo>
                      <a:pt x="23" y="26"/>
                    </a:lnTo>
                    <a:lnTo>
                      <a:pt x="19" y="29"/>
                    </a:lnTo>
                    <a:lnTo>
                      <a:pt x="15" y="31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3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6" y="63"/>
                    </a:lnTo>
                    <a:lnTo>
                      <a:pt x="8" y="66"/>
                    </a:lnTo>
                    <a:lnTo>
                      <a:pt x="12" y="68"/>
                    </a:lnTo>
                    <a:lnTo>
                      <a:pt x="15" y="71"/>
                    </a:lnTo>
                    <a:lnTo>
                      <a:pt x="19" y="73"/>
                    </a:lnTo>
                    <a:lnTo>
                      <a:pt x="23" y="75"/>
                    </a:lnTo>
                    <a:lnTo>
                      <a:pt x="28" y="76"/>
                    </a:lnTo>
                    <a:lnTo>
                      <a:pt x="33" y="79"/>
                    </a:lnTo>
                    <a:lnTo>
                      <a:pt x="38" y="81"/>
                    </a:lnTo>
                    <a:lnTo>
                      <a:pt x="44" y="82"/>
                    </a:lnTo>
                    <a:lnTo>
                      <a:pt x="50" y="85"/>
                    </a:lnTo>
                    <a:lnTo>
                      <a:pt x="57" y="86"/>
                    </a:lnTo>
                    <a:lnTo>
                      <a:pt x="63" y="88"/>
                    </a:lnTo>
                    <a:lnTo>
                      <a:pt x="70" y="90"/>
                    </a:lnTo>
                    <a:lnTo>
                      <a:pt x="85" y="93"/>
                    </a:lnTo>
                    <a:lnTo>
                      <a:pt x="101" y="96"/>
                    </a:lnTo>
                    <a:lnTo>
                      <a:pt x="118" y="97"/>
                    </a:lnTo>
                    <a:lnTo>
                      <a:pt x="136" y="99"/>
                    </a:lnTo>
                    <a:lnTo>
                      <a:pt x="154" y="100"/>
                    </a:lnTo>
                    <a:lnTo>
                      <a:pt x="173" y="101"/>
                    </a:lnTo>
                    <a:lnTo>
                      <a:pt x="193" y="101"/>
                    </a:lnTo>
                    <a:lnTo>
                      <a:pt x="213" y="101"/>
                    </a:lnTo>
                    <a:lnTo>
                      <a:pt x="232" y="100"/>
                    </a:lnTo>
                    <a:lnTo>
                      <a:pt x="251" y="99"/>
                    </a:lnTo>
                    <a:lnTo>
                      <a:pt x="269" y="97"/>
                    </a:lnTo>
                    <a:lnTo>
                      <a:pt x="286" y="96"/>
                    </a:lnTo>
                    <a:lnTo>
                      <a:pt x="301" y="93"/>
                    </a:lnTo>
                    <a:lnTo>
                      <a:pt x="317" y="90"/>
                    </a:lnTo>
                    <a:lnTo>
                      <a:pt x="324" y="88"/>
                    </a:lnTo>
                    <a:lnTo>
                      <a:pt x="330" y="86"/>
                    </a:lnTo>
                    <a:lnTo>
                      <a:pt x="337" y="85"/>
                    </a:lnTo>
                    <a:lnTo>
                      <a:pt x="343" y="82"/>
                    </a:lnTo>
                    <a:lnTo>
                      <a:pt x="349" y="81"/>
                    </a:lnTo>
                    <a:lnTo>
                      <a:pt x="354" y="79"/>
                    </a:lnTo>
                    <a:lnTo>
                      <a:pt x="360" y="76"/>
                    </a:lnTo>
                    <a:lnTo>
                      <a:pt x="364" y="75"/>
                    </a:lnTo>
                    <a:lnTo>
                      <a:pt x="368" y="73"/>
                    </a:lnTo>
                    <a:lnTo>
                      <a:pt x="371" y="71"/>
                    </a:lnTo>
                    <a:lnTo>
                      <a:pt x="375" y="68"/>
                    </a:lnTo>
                    <a:lnTo>
                      <a:pt x="379" y="66"/>
                    </a:lnTo>
                    <a:lnTo>
                      <a:pt x="381" y="63"/>
                    </a:lnTo>
                    <a:lnTo>
                      <a:pt x="383" y="61"/>
                    </a:lnTo>
                    <a:lnTo>
                      <a:pt x="384" y="59"/>
                    </a:lnTo>
                    <a:lnTo>
                      <a:pt x="386" y="56"/>
                    </a:lnTo>
                    <a:lnTo>
                      <a:pt x="387" y="53"/>
                    </a:lnTo>
                    <a:lnTo>
                      <a:pt x="387" y="50"/>
                    </a:lnTo>
                    <a:lnTo>
                      <a:pt x="387" y="48"/>
                    </a:lnTo>
                    <a:lnTo>
                      <a:pt x="386" y="46"/>
                    </a:lnTo>
                    <a:lnTo>
                      <a:pt x="384" y="43"/>
                    </a:lnTo>
                    <a:lnTo>
                      <a:pt x="383" y="41"/>
                    </a:lnTo>
                    <a:lnTo>
                      <a:pt x="381" y="38"/>
                    </a:lnTo>
                    <a:lnTo>
                      <a:pt x="379" y="36"/>
                    </a:lnTo>
                    <a:lnTo>
                      <a:pt x="375" y="34"/>
                    </a:lnTo>
                    <a:lnTo>
                      <a:pt x="371" y="31"/>
                    </a:lnTo>
                    <a:lnTo>
                      <a:pt x="368" y="29"/>
                    </a:lnTo>
                    <a:lnTo>
                      <a:pt x="364" y="26"/>
                    </a:lnTo>
                    <a:lnTo>
                      <a:pt x="360" y="24"/>
                    </a:lnTo>
                    <a:lnTo>
                      <a:pt x="354" y="23"/>
                    </a:lnTo>
                    <a:lnTo>
                      <a:pt x="349" y="21"/>
                    </a:lnTo>
                    <a:lnTo>
                      <a:pt x="343" y="18"/>
                    </a:lnTo>
                    <a:lnTo>
                      <a:pt x="337" y="17"/>
                    </a:lnTo>
                    <a:lnTo>
                      <a:pt x="330" y="15"/>
                    </a:lnTo>
                    <a:lnTo>
                      <a:pt x="324" y="13"/>
                    </a:lnTo>
                    <a:lnTo>
                      <a:pt x="317" y="11"/>
                    </a:lnTo>
                    <a:lnTo>
                      <a:pt x="301" y="9"/>
                    </a:lnTo>
                    <a:lnTo>
                      <a:pt x="286" y="6"/>
                    </a:lnTo>
                    <a:lnTo>
                      <a:pt x="269" y="4"/>
                    </a:lnTo>
                    <a:lnTo>
                      <a:pt x="251" y="3"/>
                    </a:lnTo>
                    <a:lnTo>
                      <a:pt x="232" y="1"/>
                    </a:lnTo>
                    <a:lnTo>
                      <a:pt x="213" y="0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Freeform 90">
                <a:extLst>
                  <a:ext uri="{FF2B5EF4-FFF2-40B4-BE49-F238E27FC236}">
                    <a16:creationId xmlns:a16="http://schemas.microsoft.com/office/drawing/2014/main" id="{D2B54614-90B4-4CF1-B77E-AA7D325AD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" y="1258"/>
                <a:ext cx="387" cy="101"/>
              </a:xfrm>
              <a:custGeom>
                <a:avLst/>
                <a:gdLst>
                  <a:gd name="T0" fmla="*/ 173 w 387"/>
                  <a:gd name="T1" fmla="*/ 0 h 101"/>
                  <a:gd name="T2" fmla="*/ 136 w 387"/>
                  <a:gd name="T3" fmla="*/ 3 h 101"/>
                  <a:gd name="T4" fmla="*/ 101 w 387"/>
                  <a:gd name="T5" fmla="*/ 6 h 101"/>
                  <a:gd name="T6" fmla="*/ 70 w 387"/>
                  <a:gd name="T7" fmla="*/ 11 h 101"/>
                  <a:gd name="T8" fmla="*/ 57 w 387"/>
                  <a:gd name="T9" fmla="*/ 15 h 101"/>
                  <a:gd name="T10" fmla="*/ 44 w 387"/>
                  <a:gd name="T11" fmla="*/ 18 h 101"/>
                  <a:gd name="T12" fmla="*/ 33 w 387"/>
                  <a:gd name="T13" fmla="*/ 23 h 101"/>
                  <a:gd name="T14" fmla="*/ 23 w 387"/>
                  <a:gd name="T15" fmla="*/ 26 h 101"/>
                  <a:gd name="T16" fmla="*/ 15 w 387"/>
                  <a:gd name="T17" fmla="*/ 31 h 101"/>
                  <a:gd name="T18" fmla="*/ 8 w 387"/>
                  <a:gd name="T19" fmla="*/ 36 h 101"/>
                  <a:gd name="T20" fmla="*/ 3 w 387"/>
                  <a:gd name="T21" fmla="*/ 41 h 101"/>
                  <a:gd name="T22" fmla="*/ 1 w 387"/>
                  <a:gd name="T23" fmla="*/ 46 h 101"/>
                  <a:gd name="T24" fmla="*/ 0 w 387"/>
                  <a:gd name="T25" fmla="*/ 50 h 101"/>
                  <a:gd name="T26" fmla="*/ 1 w 387"/>
                  <a:gd name="T27" fmla="*/ 56 h 101"/>
                  <a:gd name="T28" fmla="*/ 3 w 387"/>
                  <a:gd name="T29" fmla="*/ 61 h 101"/>
                  <a:gd name="T30" fmla="*/ 8 w 387"/>
                  <a:gd name="T31" fmla="*/ 66 h 101"/>
                  <a:gd name="T32" fmla="*/ 15 w 387"/>
                  <a:gd name="T33" fmla="*/ 71 h 101"/>
                  <a:gd name="T34" fmla="*/ 23 w 387"/>
                  <a:gd name="T35" fmla="*/ 75 h 101"/>
                  <a:gd name="T36" fmla="*/ 33 w 387"/>
                  <a:gd name="T37" fmla="*/ 79 h 101"/>
                  <a:gd name="T38" fmla="*/ 44 w 387"/>
                  <a:gd name="T39" fmla="*/ 82 h 101"/>
                  <a:gd name="T40" fmla="*/ 57 w 387"/>
                  <a:gd name="T41" fmla="*/ 86 h 101"/>
                  <a:gd name="T42" fmla="*/ 70 w 387"/>
                  <a:gd name="T43" fmla="*/ 90 h 101"/>
                  <a:gd name="T44" fmla="*/ 101 w 387"/>
                  <a:gd name="T45" fmla="*/ 96 h 101"/>
                  <a:gd name="T46" fmla="*/ 136 w 387"/>
                  <a:gd name="T47" fmla="*/ 99 h 101"/>
                  <a:gd name="T48" fmla="*/ 173 w 387"/>
                  <a:gd name="T49" fmla="*/ 101 h 101"/>
                  <a:gd name="T50" fmla="*/ 213 w 387"/>
                  <a:gd name="T51" fmla="*/ 101 h 101"/>
                  <a:gd name="T52" fmla="*/ 251 w 387"/>
                  <a:gd name="T53" fmla="*/ 99 h 101"/>
                  <a:gd name="T54" fmla="*/ 286 w 387"/>
                  <a:gd name="T55" fmla="*/ 96 h 101"/>
                  <a:gd name="T56" fmla="*/ 317 w 387"/>
                  <a:gd name="T57" fmla="*/ 90 h 101"/>
                  <a:gd name="T58" fmla="*/ 330 w 387"/>
                  <a:gd name="T59" fmla="*/ 86 h 101"/>
                  <a:gd name="T60" fmla="*/ 343 w 387"/>
                  <a:gd name="T61" fmla="*/ 82 h 101"/>
                  <a:gd name="T62" fmla="*/ 354 w 387"/>
                  <a:gd name="T63" fmla="*/ 79 h 101"/>
                  <a:gd name="T64" fmla="*/ 364 w 387"/>
                  <a:gd name="T65" fmla="*/ 75 h 101"/>
                  <a:gd name="T66" fmla="*/ 371 w 387"/>
                  <a:gd name="T67" fmla="*/ 71 h 101"/>
                  <a:gd name="T68" fmla="*/ 379 w 387"/>
                  <a:gd name="T69" fmla="*/ 66 h 101"/>
                  <a:gd name="T70" fmla="*/ 383 w 387"/>
                  <a:gd name="T71" fmla="*/ 61 h 101"/>
                  <a:gd name="T72" fmla="*/ 386 w 387"/>
                  <a:gd name="T73" fmla="*/ 56 h 101"/>
                  <a:gd name="T74" fmla="*/ 387 w 387"/>
                  <a:gd name="T75" fmla="*/ 50 h 101"/>
                  <a:gd name="T76" fmla="*/ 386 w 387"/>
                  <a:gd name="T77" fmla="*/ 46 h 101"/>
                  <a:gd name="T78" fmla="*/ 383 w 387"/>
                  <a:gd name="T79" fmla="*/ 41 h 101"/>
                  <a:gd name="T80" fmla="*/ 379 w 387"/>
                  <a:gd name="T81" fmla="*/ 36 h 101"/>
                  <a:gd name="T82" fmla="*/ 371 w 387"/>
                  <a:gd name="T83" fmla="*/ 31 h 101"/>
                  <a:gd name="T84" fmla="*/ 364 w 387"/>
                  <a:gd name="T85" fmla="*/ 26 h 101"/>
                  <a:gd name="T86" fmla="*/ 354 w 387"/>
                  <a:gd name="T87" fmla="*/ 23 h 101"/>
                  <a:gd name="T88" fmla="*/ 343 w 387"/>
                  <a:gd name="T89" fmla="*/ 18 h 101"/>
                  <a:gd name="T90" fmla="*/ 330 w 387"/>
                  <a:gd name="T91" fmla="*/ 15 h 101"/>
                  <a:gd name="T92" fmla="*/ 317 w 387"/>
                  <a:gd name="T93" fmla="*/ 11 h 101"/>
                  <a:gd name="T94" fmla="*/ 286 w 387"/>
                  <a:gd name="T95" fmla="*/ 6 h 101"/>
                  <a:gd name="T96" fmla="*/ 251 w 387"/>
                  <a:gd name="T97" fmla="*/ 3 h 101"/>
                  <a:gd name="T98" fmla="*/ 213 w 387"/>
                  <a:gd name="T99" fmla="*/ 0 h 10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01"/>
                  <a:gd name="T152" fmla="*/ 387 w 387"/>
                  <a:gd name="T153" fmla="*/ 101 h 10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01">
                    <a:moveTo>
                      <a:pt x="193" y="0"/>
                    </a:moveTo>
                    <a:lnTo>
                      <a:pt x="173" y="0"/>
                    </a:lnTo>
                    <a:lnTo>
                      <a:pt x="154" y="1"/>
                    </a:lnTo>
                    <a:lnTo>
                      <a:pt x="136" y="3"/>
                    </a:lnTo>
                    <a:lnTo>
                      <a:pt x="118" y="4"/>
                    </a:lnTo>
                    <a:lnTo>
                      <a:pt x="101" y="6"/>
                    </a:lnTo>
                    <a:lnTo>
                      <a:pt x="85" y="9"/>
                    </a:lnTo>
                    <a:lnTo>
                      <a:pt x="70" y="11"/>
                    </a:lnTo>
                    <a:lnTo>
                      <a:pt x="63" y="13"/>
                    </a:lnTo>
                    <a:lnTo>
                      <a:pt x="57" y="15"/>
                    </a:lnTo>
                    <a:lnTo>
                      <a:pt x="50" y="17"/>
                    </a:lnTo>
                    <a:lnTo>
                      <a:pt x="44" y="18"/>
                    </a:lnTo>
                    <a:lnTo>
                      <a:pt x="38" y="21"/>
                    </a:lnTo>
                    <a:lnTo>
                      <a:pt x="33" y="23"/>
                    </a:lnTo>
                    <a:lnTo>
                      <a:pt x="28" y="24"/>
                    </a:lnTo>
                    <a:lnTo>
                      <a:pt x="23" y="26"/>
                    </a:lnTo>
                    <a:lnTo>
                      <a:pt x="19" y="29"/>
                    </a:lnTo>
                    <a:lnTo>
                      <a:pt x="15" y="31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3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1" y="56"/>
                    </a:lnTo>
                    <a:lnTo>
                      <a:pt x="2" y="59"/>
                    </a:lnTo>
                    <a:lnTo>
                      <a:pt x="3" y="61"/>
                    </a:lnTo>
                    <a:lnTo>
                      <a:pt x="6" y="63"/>
                    </a:lnTo>
                    <a:lnTo>
                      <a:pt x="8" y="66"/>
                    </a:lnTo>
                    <a:lnTo>
                      <a:pt x="12" y="68"/>
                    </a:lnTo>
                    <a:lnTo>
                      <a:pt x="15" y="71"/>
                    </a:lnTo>
                    <a:lnTo>
                      <a:pt x="19" y="73"/>
                    </a:lnTo>
                    <a:lnTo>
                      <a:pt x="23" y="75"/>
                    </a:lnTo>
                    <a:lnTo>
                      <a:pt x="28" y="76"/>
                    </a:lnTo>
                    <a:lnTo>
                      <a:pt x="33" y="79"/>
                    </a:lnTo>
                    <a:lnTo>
                      <a:pt x="38" y="81"/>
                    </a:lnTo>
                    <a:lnTo>
                      <a:pt x="44" y="82"/>
                    </a:lnTo>
                    <a:lnTo>
                      <a:pt x="50" y="85"/>
                    </a:lnTo>
                    <a:lnTo>
                      <a:pt x="57" y="86"/>
                    </a:lnTo>
                    <a:lnTo>
                      <a:pt x="63" y="88"/>
                    </a:lnTo>
                    <a:lnTo>
                      <a:pt x="70" y="90"/>
                    </a:lnTo>
                    <a:lnTo>
                      <a:pt x="85" y="93"/>
                    </a:lnTo>
                    <a:lnTo>
                      <a:pt x="101" y="96"/>
                    </a:lnTo>
                    <a:lnTo>
                      <a:pt x="118" y="97"/>
                    </a:lnTo>
                    <a:lnTo>
                      <a:pt x="136" y="99"/>
                    </a:lnTo>
                    <a:lnTo>
                      <a:pt x="154" y="100"/>
                    </a:lnTo>
                    <a:lnTo>
                      <a:pt x="173" y="101"/>
                    </a:lnTo>
                    <a:lnTo>
                      <a:pt x="193" y="101"/>
                    </a:lnTo>
                    <a:lnTo>
                      <a:pt x="213" y="101"/>
                    </a:lnTo>
                    <a:lnTo>
                      <a:pt x="232" y="100"/>
                    </a:lnTo>
                    <a:lnTo>
                      <a:pt x="251" y="99"/>
                    </a:lnTo>
                    <a:lnTo>
                      <a:pt x="269" y="97"/>
                    </a:lnTo>
                    <a:lnTo>
                      <a:pt x="286" y="96"/>
                    </a:lnTo>
                    <a:lnTo>
                      <a:pt x="301" y="93"/>
                    </a:lnTo>
                    <a:lnTo>
                      <a:pt x="317" y="90"/>
                    </a:lnTo>
                    <a:lnTo>
                      <a:pt x="324" y="88"/>
                    </a:lnTo>
                    <a:lnTo>
                      <a:pt x="330" y="86"/>
                    </a:lnTo>
                    <a:lnTo>
                      <a:pt x="337" y="85"/>
                    </a:lnTo>
                    <a:lnTo>
                      <a:pt x="343" y="82"/>
                    </a:lnTo>
                    <a:lnTo>
                      <a:pt x="349" y="81"/>
                    </a:lnTo>
                    <a:lnTo>
                      <a:pt x="354" y="79"/>
                    </a:lnTo>
                    <a:lnTo>
                      <a:pt x="360" y="76"/>
                    </a:lnTo>
                    <a:lnTo>
                      <a:pt x="364" y="75"/>
                    </a:lnTo>
                    <a:lnTo>
                      <a:pt x="368" y="73"/>
                    </a:lnTo>
                    <a:lnTo>
                      <a:pt x="371" y="71"/>
                    </a:lnTo>
                    <a:lnTo>
                      <a:pt x="375" y="68"/>
                    </a:lnTo>
                    <a:lnTo>
                      <a:pt x="379" y="66"/>
                    </a:lnTo>
                    <a:lnTo>
                      <a:pt x="381" y="63"/>
                    </a:lnTo>
                    <a:lnTo>
                      <a:pt x="383" y="61"/>
                    </a:lnTo>
                    <a:lnTo>
                      <a:pt x="384" y="59"/>
                    </a:lnTo>
                    <a:lnTo>
                      <a:pt x="386" y="56"/>
                    </a:lnTo>
                    <a:lnTo>
                      <a:pt x="387" y="53"/>
                    </a:lnTo>
                    <a:lnTo>
                      <a:pt x="387" y="50"/>
                    </a:lnTo>
                    <a:lnTo>
                      <a:pt x="387" y="48"/>
                    </a:lnTo>
                    <a:lnTo>
                      <a:pt x="386" y="46"/>
                    </a:lnTo>
                    <a:lnTo>
                      <a:pt x="384" y="43"/>
                    </a:lnTo>
                    <a:lnTo>
                      <a:pt x="383" y="41"/>
                    </a:lnTo>
                    <a:lnTo>
                      <a:pt x="381" y="38"/>
                    </a:lnTo>
                    <a:lnTo>
                      <a:pt x="379" y="36"/>
                    </a:lnTo>
                    <a:lnTo>
                      <a:pt x="375" y="34"/>
                    </a:lnTo>
                    <a:lnTo>
                      <a:pt x="371" y="31"/>
                    </a:lnTo>
                    <a:lnTo>
                      <a:pt x="368" y="29"/>
                    </a:lnTo>
                    <a:lnTo>
                      <a:pt x="364" y="26"/>
                    </a:lnTo>
                    <a:lnTo>
                      <a:pt x="360" y="24"/>
                    </a:lnTo>
                    <a:lnTo>
                      <a:pt x="354" y="23"/>
                    </a:lnTo>
                    <a:lnTo>
                      <a:pt x="349" y="21"/>
                    </a:lnTo>
                    <a:lnTo>
                      <a:pt x="343" y="18"/>
                    </a:lnTo>
                    <a:lnTo>
                      <a:pt x="337" y="17"/>
                    </a:lnTo>
                    <a:lnTo>
                      <a:pt x="330" y="15"/>
                    </a:lnTo>
                    <a:lnTo>
                      <a:pt x="324" y="13"/>
                    </a:lnTo>
                    <a:lnTo>
                      <a:pt x="317" y="11"/>
                    </a:lnTo>
                    <a:lnTo>
                      <a:pt x="301" y="9"/>
                    </a:lnTo>
                    <a:lnTo>
                      <a:pt x="286" y="6"/>
                    </a:lnTo>
                    <a:lnTo>
                      <a:pt x="269" y="4"/>
                    </a:lnTo>
                    <a:lnTo>
                      <a:pt x="251" y="3"/>
                    </a:lnTo>
                    <a:lnTo>
                      <a:pt x="232" y="1"/>
                    </a:lnTo>
                    <a:lnTo>
                      <a:pt x="213" y="0"/>
                    </a:lnTo>
                    <a:lnTo>
                      <a:pt x="193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Line 91">
                <a:extLst>
                  <a:ext uri="{FF2B5EF4-FFF2-40B4-BE49-F238E27FC236}">
                    <a16:creationId xmlns:a16="http://schemas.microsoft.com/office/drawing/2014/main" id="{CEC81F7C-BBC2-4D90-A0C7-2ADD0580A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3" y="1250"/>
                <a:ext cx="1" cy="62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Line 92">
                <a:extLst>
                  <a:ext uri="{FF2B5EF4-FFF2-40B4-BE49-F238E27FC236}">
                    <a16:creationId xmlns:a16="http://schemas.microsoft.com/office/drawing/2014/main" id="{F9951492-F154-4B63-9761-8FFC8930F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0" y="1250"/>
                <a:ext cx="1" cy="62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Rectangle 93">
                <a:extLst>
                  <a:ext uri="{FF2B5EF4-FFF2-40B4-BE49-F238E27FC236}">
                    <a16:creationId xmlns:a16="http://schemas.microsoft.com/office/drawing/2014/main" id="{1E01A3A4-66D6-4ADA-B13C-CCC6A6883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1245"/>
                <a:ext cx="250" cy="7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230" name="Rectangle 94">
                <a:extLst>
                  <a:ext uri="{FF2B5EF4-FFF2-40B4-BE49-F238E27FC236}">
                    <a16:creationId xmlns:a16="http://schemas.microsoft.com/office/drawing/2014/main" id="{5B18D745-4A51-442E-A2AF-B435F5FAA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1286"/>
                <a:ext cx="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31" name="Freeform 95">
                <a:extLst>
                  <a:ext uri="{FF2B5EF4-FFF2-40B4-BE49-F238E27FC236}">
                    <a16:creationId xmlns:a16="http://schemas.microsoft.com/office/drawing/2014/main" id="{5E9969FC-5BFA-4E6B-AF00-F2841537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" y="1176"/>
                <a:ext cx="387" cy="119"/>
              </a:xfrm>
              <a:custGeom>
                <a:avLst/>
                <a:gdLst>
                  <a:gd name="T0" fmla="*/ 174 w 387"/>
                  <a:gd name="T1" fmla="*/ 1 h 119"/>
                  <a:gd name="T2" fmla="*/ 137 w 387"/>
                  <a:gd name="T3" fmla="*/ 4 h 119"/>
                  <a:gd name="T4" fmla="*/ 101 w 387"/>
                  <a:gd name="T5" fmla="*/ 7 h 119"/>
                  <a:gd name="T6" fmla="*/ 70 w 387"/>
                  <a:gd name="T7" fmla="*/ 14 h 119"/>
                  <a:gd name="T8" fmla="*/ 57 w 387"/>
                  <a:gd name="T9" fmla="*/ 18 h 119"/>
                  <a:gd name="T10" fmla="*/ 44 w 387"/>
                  <a:gd name="T11" fmla="*/ 23 h 119"/>
                  <a:gd name="T12" fmla="*/ 33 w 387"/>
                  <a:gd name="T13" fmla="*/ 26 h 119"/>
                  <a:gd name="T14" fmla="*/ 24 w 387"/>
                  <a:gd name="T15" fmla="*/ 31 h 119"/>
                  <a:gd name="T16" fmla="*/ 16 w 387"/>
                  <a:gd name="T17" fmla="*/ 37 h 119"/>
                  <a:gd name="T18" fmla="*/ 8 w 387"/>
                  <a:gd name="T19" fmla="*/ 42 h 119"/>
                  <a:gd name="T20" fmla="*/ 4 w 387"/>
                  <a:gd name="T21" fmla="*/ 48 h 119"/>
                  <a:gd name="T22" fmla="*/ 1 w 387"/>
                  <a:gd name="T23" fmla="*/ 54 h 119"/>
                  <a:gd name="T24" fmla="*/ 0 w 387"/>
                  <a:gd name="T25" fmla="*/ 60 h 119"/>
                  <a:gd name="T26" fmla="*/ 1 w 387"/>
                  <a:gd name="T27" fmla="*/ 66 h 119"/>
                  <a:gd name="T28" fmla="*/ 4 w 387"/>
                  <a:gd name="T29" fmla="*/ 72 h 119"/>
                  <a:gd name="T30" fmla="*/ 8 w 387"/>
                  <a:gd name="T31" fmla="*/ 78 h 119"/>
                  <a:gd name="T32" fmla="*/ 16 w 387"/>
                  <a:gd name="T33" fmla="*/ 82 h 119"/>
                  <a:gd name="T34" fmla="*/ 24 w 387"/>
                  <a:gd name="T35" fmla="*/ 88 h 119"/>
                  <a:gd name="T36" fmla="*/ 33 w 387"/>
                  <a:gd name="T37" fmla="*/ 93 h 119"/>
                  <a:gd name="T38" fmla="*/ 44 w 387"/>
                  <a:gd name="T39" fmla="*/ 98 h 119"/>
                  <a:gd name="T40" fmla="*/ 57 w 387"/>
                  <a:gd name="T41" fmla="*/ 101 h 119"/>
                  <a:gd name="T42" fmla="*/ 70 w 387"/>
                  <a:gd name="T43" fmla="*/ 105 h 119"/>
                  <a:gd name="T44" fmla="*/ 101 w 387"/>
                  <a:gd name="T45" fmla="*/ 112 h 119"/>
                  <a:gd name="T46" fmla="*/ 137 w 387"/>
                  <a:gd name="T47" fmla="*/ 116 h 119"/>
                  <a:gd name="T48" fmla="*/ 174 w 387"/>
                  <a:gd name="T49" fmla="*/ 118 h 119"/>
                  <a:gd name="T50" fmla="*/ 214 w 387"/>
                  <a:gd name="T51" fmla="*/ 118 h 119"/>
                  <a:gd name="T52" fmla="*/ 252 w 387"/>
                  <a:gd name="T53" fmla="*/ 116 h 119"/>
                  <a:gd name="T54" fmla="*/ 286 w 387"/>
                  <a:gd name="T55" fmla="*/ 112 h 119"/>
                  <a:gd name="T56" fmla="*/ 317 w 387"/>
                  <a:gd name="T57" fmla="*/ 105 h 119"/>
                  <a:gd name="T58" fmla="*/ 331 w 387"/>
                  <a:gd name="T59" fmla="*/ 101 h 119"/>
                  <a:gd name="T60" fmla="*/ 343 w 387"/>
                  <a:gd name="T61" fmla="*/ 98 h 119"/>
                  <a:gd name="T62" fmla="*/ 354 w 387"/>
                  <a:gd name="T63" fmla="*/ 93 h 119"/>
                  <a:gd name="T64" fmla="*/ 365 w 387"/>
                  <a:gd name="T65" fmla="*/ 88 h 119"/>
                  <a:gd name="T66" fmla="*/ 372 w 387"/>
                  <a:gd name="T67" fmla="*/ 82 h 119"/>
                  <a:gd name="T68" fmla="*/ 379 w 387"/>
                  <a:gd name="T69" fmla="*/ 78 h 119"/>
                  <a:gd name="T70" fmla="*/ 384 w 387"/>
                  <a:gd name="T71" fmla="*/ 72 h 119"/>
                  <a:gd name="T72" fmla="*/ 386 w 387"/>
                  <a:gd name="T73" fmla="*/ 66 h 119"/>
                  <a:gd name="T74" fmla="*/ 387 w 387"/>
                  <a:gd name="T75" fmla="*/ 60 h 119"/>
                  <a:gd name="T76" fmla="*/ 386 w 387"/>
                  <a:gd name="T77" fmla="*/ 54 h 119"/>
                  <a:gd name="T78" fmla="*/ 384 w 387"/>
                  <a:gd name="T79" fmla="*/ 48 h 119"/>
                  <a:gd name="T80" fmla="*/ 379 w 387"/>
                  <a:gd name="T81" fmla="*/ 42 h 119"/>
                  <a:gd name="T82" fmla="*/ 372 w 387"/>
                  <a:gd name="T83" fmla="*/ 37 h 119"/>
                  <a:gd name="T84" fmla="*/ 365 w 387"/>
                  <a:gd name="T85" fmla="*/ 31 h 119"/>
                  <a:gd name="T86" fmla="*/ 354 w 387"/>
                  <a:gd name="T87" fmla="*/ 26 h 119"/>
                  <a:gd name="T88" fmla="*/ 343 w 387"/>
                  <a:gd name="T89" fmla="*/ 23 h 119"/>
                  <a:gd name="T90" fmla="*/ 331 w 387"/>
                  <a:gd name="T91" fmla="*/ 18 h 119"/>
                  <a:gd name="T92" fmla="*/ 317 w 387"/>
                  <a:gd name="T93" fmla="*/ 14 h 119"/>
                  <a:gd name="T94" fmla="*/ 286 w 387"/>
                  <a:gd name="T95" fmla="*/ 7 h 119"/>
                  <a:gd name="T96" fmla="*/ 252 w 387"/>
                  <a:gd name="T97" fmla="*/ 4 h 119"/>
                  <a:gd name="T98" fmla="*/ 214 w 387"/>
                  <a:gd name="T99" fmla="*/ 1 h 11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19"/>
                  <a:gd name="T152" fmla="*/ 387 w 387"/>
                  <a:gd name="T153" fmla="*/ 119 h 11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19">
                    <a:moveTo>
                      <a:pt x="194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7" y="4"/>
                    </a:lnTo>
                    <a:lnTo>
                      <a:pt x="119" y="5"/>
                    </a:lnTo>
                    <a:lnTo>
                      <a:pt x="101" y="7"/>
                    </a:lnTo>
                    <a:lnTo>
                      <a:pt x="86" y="11"/>
                    </a:lnTo>
                    <a:lnTo>
                      <a:pt x="70" y="14"/>
                    </a:lnTo>
                    <a:lnTo>
                      <a:pt x="63" y="16"/>
                    </a:lnTo>
                    <a:lnTo>
                      <a:pt x="57" y="18"/>
                    </a:lnTo>
                    <a:lnTo>
                      <a:pt x="50" y="20"/>
                    </a:lnTo>
                    <a:lnTo>
                      <a:pt x="44" y="23"/>
                    </a:lnTo>
                    <a:lnTo>
                      <a:pt x="38" y="24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4" y="31"/>
                    </a:lnTo>
                    <a:lnTo>
                      <a:pt x="19" y="35"/>
                    </a:lnTo>
                    <a:lnTo>
                      <a:pt x="16" y="37"/>
                    </a:lnTo>
                    <a:lnTo>
                      <a:pt x="12" y="39"/>
                    </a:lnTo>
                    <a:lnTo>
                      <a:pt x="8" y="42"/>
                    </a:lnTo>
                    <a:lnTo>
                      <a:pt x="6" y="45"/>
                    </a:lnTo>
                    <a:lnTo>
                      <a:pt x="4" y="48"/>
                    </a:lnTo>
                    <a:lnTo>
                      <a:pt x="3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3" y="69"/>
                    </a:lnTo>
                    <a:lnTo>
                      <a:pt x="4" y="72"/>
                    </a:lnTo>
                    <a:lnTo>
                      <a:pt x="6" y="74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6" y="82"/>
                    </a:lnTo>
                    <a:lnTo>
                      <a:pt x="19" y="86"/>
                    </a:lnTo>
                    <a:lnTo>
                      <a:pt x="24" y="88"/>
                    </a:lnTo>
                    <a:lnTo>
                      <a:pt x="29" y="91"/>
                    </a:lnTo>
                    <a:lnTo>
                      <a:pt x="33" y="93"/>
                    </a:lnTo>
                    <a:lnTo>
                      <a:pt x="38" y="95"/>
                    </a:lnTo>
                    <a:lnTo>
                      <a:pt x="44" y="98"/>
                    </a:lnTo>
                    <a:lnTo>
                      <a:pt x="50" y="99"/>
                    </a:lnTo>
                    <a:lnTo>
                      <a:pt x="57" y="101"/>
                    </a:lnTo>
                    <a:lnTo>
                      <a:pt x="63" y="104"/>
                    </a:lnTo>
                    <a:lnTo>
                      <a:pt x="70" y="105"/>
                    </a:lnTo>
                    <a:lnTo>
                      <a:pt x="86" y="108"/>
                    </a:lnTo>
                    <a:lnTo>
                      <a:pt x="101" y="112"/>
                    </a:lnTo>
                    <a:lnTo>
                      <a:pt x="119" y="114"/>
                    </a:lnTo>
                    <a:lnTo>
                      <a:pt x="137" y="116"/>
                    </a:lnTo>
                    <a:lnTo>
                      <a:pt x="155" y="118"/>
                    </a:lnTo>
                    <a:lnTo>
                      <a:pt x="174" y="118"/>
                    </a:lnTo>
                    <a:lnTo>
                      <a:pt x="194" y="119"/>
                    </a:lnTo>
                    <a:lnTo>
                      <a:pt x="214" y="118"/>
                    </a:lnTo>
                    <a:lnTo>
                      <a:pt x="233" y="118"/>
                    </a:lnTo>
                    <a:lnTo>
                      <a:pt x="252" y="116"/>
                    </a:lnTo>
                    <a:lnTo>
                      <a:pt x="270" y="114"/>
                    </a:lnTo>
                    <a:lnTo>
                      <a:pt x="286" y="112"/>
                    </a:lnTo>
                    <a:lnTo>
                      <a:pt x="302" y="108"/>
                    </a:lnTo>
                    <a:lnTo>
                      <a:pt x="317" y="105"/>
                    </a:lnTo>
                    <a:lnTo>
                      <a:pt x="324" y="104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8"/>
                    </a:lnTo>
                    <a:lnTo>
                      <a:pt x="349" y="95"/>
                    </a:lnTo>
                    <a:lnTo>
                      <a:pt x="354" y="93"/>
                    </a:lnTo>
                    <a:lnTo>
                      <a:pt x="360" y="91"/>
                    </a:lnTo>
                    <a:lnTo>
                      <a:pt x="365" y="88"/>
                    </a:lnTo>
                    <a:lnTo>
                      <a:pt x="368" y="86"/>
                    </a:lnTo>
                    <a:lnTo>
                      <a:pt x="372" y="82"/>
                    </a:lnTo>
                    <a:lnTo>
                      <a:pt x="375" y="80"/>
                    </a:lnTo>
                    <a:lnTo>
                      <a:pt x="379" y="78"/>
                    </a:lnTo>
                    <a:lnTo>
                      <a:pt x="381" y="74"/>
                    </a:lnTo>
                    <a:lnTo>
                      <a:pt x="384" y="72"/>
                    </a:lnTo>
                    <a:lnTo>
                      <a:pt x="385" y="69"/>
                    </a:lnTo>
                    <a:lnTo>
                      <a:pt x="386" y="66"/>
                    </a:lnTo>
                    <a:lnTo>
                      <a:pt x="387" y="63"/>
                    </a:lnTo>
                    <a:lnTo>
                      <a:pt x="387" y="60"/>
                    </a:lnTo>
                    <a:lnTo>
                      <a:pt x="387" y="56"/>
                    </a:lnTo>
                    <a:lnTo>
                      <a:pt x="386" y="54"/>
                    </a:lnTo>
                    <a:lnTo>
                      <a:pt x="385" y="50"/>
                    </a:lnTo>
                    <a:lnTo>
                      <a:pt x="384" y="48"/>
                    </a:lnTo>
                    <a:lnTo>
                      <a:pt x="381" y="45"/>
                    </a:lnTo>
                    <a:lnTo>
                      <a:pt x="379" y="42"/>
                    </a:lnTo>
                    <a:lnTo>
                      <a:pt x="375" y="39"/>
                    </a:lnTo>
                    <a:lnTo>
                      <a:pt x="372" y="37"/>
                    </a:lnTo>
                    <a:lnTo>
                      <a:pt x="368" y="35"/>
                    </a:lnTo>
                    <a:lnTo>
                      <a:pt x="365" y="31"/>
                    </a:lnTo>
                    <a:lnTo>
                      <a:pt x="360" y="29"/>
                    </a:lnTo>
                    <a:lnTo>
                      <a:pt x="354" y="26"/>
                    </a:lnTo>
                    <a:lnTo>
                      <a:pt x="349" y="24"/>
                    </a:lnTo>
                    <a:lnTo>
                      <a:pt x="343" y="23"/>
                    </a:lnTo>
                    <a:lnTo>
                      <a:pt x="337" y="20"/>
                    </a:lnTo>
                    <a:lnTo>
                      <a:pt x="331" y="18"/>
                    </a:lnTo>
                    <a:lnTo>
                      <a:pt x="324" y="16"/>
                    </a:lnTo>
                    <a:lnTo>
                      <a:pt x="317" y="14"/>
                    </a:lnTo>
                    <a:lnTo>
                      <a:pt x="302" y="11"/>
                    </a:lnTo>
                    <a:lnTo>
                      <a:pt x="286" y="7"/>
                    </a:lnTo>
                    <a:lnTo>
                      <a:pt x="270" y="5"/>
                    </a:lnTo>
                    <a:lnTo>
                      <a:pt x="252" y="4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Freeform 96">
                <a:extLst>
                  <a:ext uri="{FF2B5EF4-FFF2-40B4-BE49-F238E27FC236}">
                    <a16:creationId xmlns:a16="http://schemas.microsoft.com/office/drawing/2014/main" id="{3BFC07E8-75C6-4060-8144-51DD7AFF2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" y="1176"/>
                <a:ext cx="387" cy="119"/>
              </a:xfrm>
              <a:custGeom>
                <a:avLst/>
                <a:gdLst>
                  <a:gd name="T0" fmla="*/ 174 w 387"/>
                  <a:gd name="T1" fmla="*/ 1 h 119"/>
                  <a:gd name="T2" fmla="*/ 137 w 387"/>
                  <a:gd name="T3" fmla="*/ 4 h 119"/>
                  <a:gd name="T4" fmla="*/ 101 w 387"/>
                  <a:gd name="T5" fmla="*/ 7 h 119"/>
                  <a:gd name="T6" fmla="*/ 70 w 387"/>
                  <a:gd name="T7" fmla="*/ 14 h 119"/>
                  <a:gd name="T8" fmla="*/ 57 w 387"/>
                  <a:gd name="T9" fmla="*/ 18 h 119"/>
                  <a:gd name="T10" fmla="*/ 44 w 387"/>
                  <a:gd name="T11" fmla="*/ 23 h 119"/>
                  <a:gd name="T12" fmla="*/ 33 w 387"/>
                  <a:gd name="T13" fmla="*/ 26 h 119"/>
                  <a:gd name="T14" fmla="*/ 24 w 387"/>
                  <a:gd name="T15" fmla="*/ 31 h 119"/>
                  <a:gd name="T16" fmla="*/ 16 w 387"/>
                  <a:gd name="T17" fmla="*/ 37 h 119"/>
                  <a:gd name="T18" fmla="*/ 8 w 387"/>
                  <a:gd name="T19" fmla="*/ 42 h 119"/>
                  <a:gd name="T20" fmla="*/ 4 w 387"/>
                  <a:gd name="T21" fmla="*/ 48 h 119"/>
                  <a:gd name="T22" fmla="*/ 1 w 387"/>
                  <a:gd name="T23" fmla="*/ 54 h 119"/>
                  <a:gd name="T24" fmla="*/ 0 w 387"/>
                  <a:gd name="T25" fmla="*/ 60 h 119"/>
                  <a:gd name="T26" fmla="*/ 1 w 387"/>
                  <a:gd name="T27" fmla="*/ 66 h 119"/>
                  <a:gd name="T28" fmla="*/ 4 w 387"/>
                  <a:gd name="T29" fmla="*/ 72 h 119"/>
                  <a:gd name="T30" fmla="*/ 8 w 387"/>
                  <a:gd name="T31" fmla="*/ 78 h 119"/>
                  <a:gd name="T32" fmla="*/ 16 w 387"/>
                  <a:gd name="T33" fmla="*/ 82 h 119"/>
                  <a:gd name="T34" fmla="*/ 24 w 387"/>
                  <a:gd name="T35" fmla="*/ 88 h 119"/>
                  <a:gd name="T36" fmla="*/ 33 w 387"/>
                  <a:gd name="T37" fmla="*/ 93 h 119"/>
                  <a:gd name="T38" fmla="*/ 44 w 387"/>
                  <a:gd name="T39" fmla="*/ 98 h 119"/>
                  <a:gd name="T40" fmla="*/ 57 w 387"/>
                  <a:gd name="T41" fmla="*/ 101 h 119"/>
                  <a:gd name="T42" fmla="*/ 70 w 387"/>
                  <a:gd name="T43" fmla="*/ 105 h 119"/>
                  <a:gd name="T44" fmla="*/ 101 w 387"/>
                  <a:gd name="T45" fmla="*/ 112 h 119"/>
                  <a:gd name="T46" fmla="*/ 137 w 387"/>
                  <a:gd name="T47" fmla="*/ 116 h 119"/>
                  <a:gd name="T48" fmla="*/ 174 w 387"/>
                  <a:gd name="T49" fmla="*/ 118 h 119"/>
                  <a:gd name="T50" fmla="*/ 214 w 387"/>
                  <a:gd name="T51" fmla="*/ 118 h 119"/>
                  <a:gd name="T52" fmla="*/ 252 w 387"/>
                  <a:gd name="T53" fmla="*/ 116 h 119"/>
                  <a:gd name="T54" fmla="*/ 286 w 387"/>
                  <a:gd name="T55" fmla="*/ 112 h 119"/>
                  <a:gd name="T56" fmla="*/ 317 w 387"/>
                  <a:gd name="T57" fmla="*/ 105 h 119"/>
                  <a:gd name="T58" fmla="*/ 331 w 387"/>
                  <a:gd name="T59" fmla="*/ 101 h 119"/>
                  <a:gd name="T60" fmla="*/ 343 w 387"/>
                  <a:gd name="T61" fmla="*/ 98 h 119"/>
                  <a:gd name="T62" fmla="*/ 354 w 387"/>
                  <a:gd name="T63" fmla="*/ 93 h 119"/>
                  <a:gd name="T64" fmla="*/ 365 w 387"/>
                  <a:gd name="T65" fmla="*/ 88 h 119"/>
                  <a:gd name="T66" fmla="*/ 372 w 387"/>
                  <a:gd name="T67" fmla="*/ 82 h 119"/>
                  <a:gd name="T68" fmla="*/ 379 w 387"/>
                  <a:gd name="T69" fmla="*/ 78 h 119"/>
                  <a:gd name="T70" fmla="*/ 384 w 387"/>
                  <a:gd name="T71" fmla="*/ 72 h 119"/>
                  <a:gd name="T72" fmla="*/ 386 w 387"/>
                  <a:gd name="T73" fmla="*/ 66 h 119"/>
                  <a:gd name="T74" fmla="*/ 387 w 387"/>
                  <a:gd name="T75" fmla="*/ 60 h 119"/>
                  <a:gd name="T76" fmla="*/ 386 w 387"/>
                  <a:gd name="T77" fmla="*/ 54 h 119"/>
                  <a:gd name="T78" fmla="*/ 384 w 387"/>
                  <a:gd name="T79" fmla="*/ 48 h 119"/>
                  <a:gd name="T80" fmla="*/ 379 w 387"/>
                  <a:gd name="T81" fmla="*/ 42 h 119"/>
                  <a:gd name="T82" fmla="*/ 372 w 387"/>
                  <a:gd name="T83" fmla="*/ 37 h 119"/>
                  <a:gd name="T84" fmla="*/ 365 w 387"/>
                  <a:gd name="T85" fmla="*/ 31 h 119"/>
                  <a:gd name="T86" fmla="*/ 354 w 387"/>
                  <a:gd name="T87" fmla="*/ 26 h 119"/>
                  <a:gd name="T88" fmla="*/ 343 w 387"/>
                  <a:gd name="T89" fmla="*/ 23 h 119"/>
                  <a:gd name="T90" fmla="*/ 331 w 387"/>
                  <a:gd name="T91" fmla="*/ 18 h 119"/>
                  <a:gd name="T92" fmla="*/ 317 w 387"/>
                  <a:gd name="T93" fmla="*/ 14 h 119"/>
                  <a:gd name="T94" fmla="*/ 286 w 387"/>
                  <a:gd name="T95" fmla="*/ 7 h 119"/>
                  <a:gd name="T96" fmla="*/ 252 w 387"/>
                  <a:gd name="T97" fmla="*/ 4 h 119"/>
                  <a:gd name="T98" fmla="*/ 214 w 387"/>
                  <a:gd name="T99" fmla="*/ 1 h 11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7"/>
                  <a:gd name="T151" fmla="*/ 0 h 119"/>
                  <a:gd name="T152" fmla="*/ 387 w 387"/>
                  <a:gd name="T153" fmla="*/ 119 h 11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7" h="119">
                    <a:moveTo>
                      <a:pt x="194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7" y="4"/>
                    </a:lnTo>
                    <a:lnTo>
                      <a:pt x="119" y="5"/>
                    </a:lnTo>
                    <a:lnTo>
                      <a:pt x="101" y="7"/>
                    </a:lnTo>
                    <a:lnTo>
                      <a:pt x="86" y="11"/>
                    </a:lnTo>
                    <a:lnTo>
                      <a:pt x="70" y="14"/>
                    </a:lnTo>
                    <a:lnTo>
                      <a:pt x="63" y="16"/>
                    </a:lnTo>
                    <a:lnTo>
                      <a:pt x="57" y="18"/>
                    </a:lnTo>
                    <a:lnTo>
                      <a:pt x="50" y="20"/>
                    </a:lnTo>
                    <a:lnTo>
                      <a:pt x="44" y="23"/>
                    </a:lnTo>
                    <a:lnTo>
                      <a:pt x="38" y="24"/>
                    </a:lnTo>
                    <a:lnTo>
                      <a:pt x="33" y="26"/>
                    </a:lnTo>
                    <a:lnTo>
                      <a:pt x="29" y="29"/>
                    </a:lnTo>
                    <a:lnTo>
                      <a:pt x="24" y="31"/>
                    </a:lnTo>
                    <a:lnTo>
                      <a:pt x="19" y="35"/>
                    </a:lnTo>
                    <a:lnTo>
                      <a:pt x="16" y="37"/>
                    </a:lnTo>
                    <a:lnTo>
                      <a:pt x="12" y="39"/>
                    </a:lnTo>
                    <a:lnTo>
                      <a:pt x="8" y="42"/>
                    </a:lnTo>
                    <a:lnTo>
                      <a:pt x="6" y="45"/>
                    </a:lnTo>
                    <a:lnTo>
                      <a:pt x="4" y="48"/>
                    </a:lnTo>
                    <a:lnTo>
                      <a:pt x="3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3" y="69"/>
                    </a:lnTo>
                    <a:lnTo>
                      <a:pt x="4" y="72"/>
                    </a:lnTo>
                    <a:lnTo>
                      <a:pt x="6" y="74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6" y="82"/>
                    </a:lnTo>
                    <a:lnTo>
                      <a:pt x="19" y="86"/>
                    </a:lnTo>
                    <a:lnTo>
                      <a:pt x="24" y="88"/>
                    </a:lnTo>
                    <a:lnTo>
                      <a:pt x="29" y="91"/>
                    </a:lnTo>
                    <a:lnTo>
                      <a:pt x="33" y="93"/>
                    </a:lnTo>
                    <a:lnTo>
                      <a:pt x="38" y="95"/>
                    </a:lnTo>
                    <a:lnTo>
                      <a:pt x="44" y="98"/>
                    </a:lnTo>
                    <a:lnTo>
                      <a:pt x="50" y="99"/>
                    </a:lnTo>
                    <a:lnTo>
                      <a:pt x="57" y="101"/>
                    </a:lnTo>
                    <a:lnTo>
                      <a:pt x="63" y="104"/>
                    </a:lnTo>
                    <a:lnTo>
                      <a:pt x="70" y="105"/>
                    </a:lnTo>
                    <a:lnTo>
                      <a:pt x="86" y="108"/>
                    </a:lnTo>
                    <a:lnTo>
                      <a:pt x="101" y="112"/>
                    </a:lnTo>
                    <a:lnTo>
                      <a:pt x="119" y="114"/>
                    </a:lnTo>
                    <a:lnTo>
                      <a:pt x="137" y="116"/>
                    </a:lnTo>
                    <a:lnTo>
                      <a:pt x="155" y="118"/>
                    </a:lnTo>
                    <a:lnTo>
                      <a:pt x="174" y="118"/>
                    </a:lnTo>
                    <a:lnTo>
                      <a:pt x="194" y="119"/>
                    </a:lnTo>
                    <a:lnTo>
                      <a:pt x="214" y="118"/>
                    </a:lnTo>
                    <a:lnTo>
                      <a:pt x="233" y="118"/>
                    </a:lnTo>
                    <a:lnTo>
                      <a:pt x="252" y="116"/>
                    </a:lnTo>
                    <a:lnTo>
                      <a:pt x="270" y="114"/>
                    </a:lnTo>
                    <a:lnTo>
                      <a:pt x="286" y="112"/>
                    </a:lnTo>
                    <a:lnTo>
                      <a:pt x="302" y="108"/>
                    </a:lnTo>
                    <a:lnTo>
                      <a:pt x="317" y="105"/>
                    </a:lnTo>
                    <a:lnTo>
                      <a:pt x="324" y="104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8"/>
                    </a:lnTo>
                    <a:lnTo>
                      <a:pt x="349" y="95"/>
                    </a:lnTo>
                    <a:lnTo>
                      <a:pt x="354" y="93"/>
                    </a:lnTo>
                    <a:lnTo>
                      <a:pt x="360" y="91"/>
                    </a:lnTo>
                    <a:lnTo>
                      <a:pt x="365" y="88"/>
                    </a:lnTo>
                    <a:lnTo>
                      <a:pt x="368" y="86"/>
                    </a:lnTo>
                    <a:lnTo>
                      <a:pt x="372" y="82"/>
                    </a:lnTo>
                    <a:lnTo>
                      <a:pt x="375" y="80"/>
                    </a:lnTo>
                    <a:lnTo>
                      <a:pt x="379" y="78"/>
                    </a:lnTo>
                    <a:lnTo>
                      <a:pt x="381" y="74"/>
                    </a:lnTo>
                    <a:lnTo>
                      <a:pt x="384" y="72"/>
                    </a:lnTo>
                    <a:lnTo>
                      <a:pt x="385" y="69"/>
                    </a:lnTo>
                    <a:lnTo>
                      <a:pt x="386" y="66"/>
                    </a:lnTo>
                    <a:lnTo>
                      <a:pt x="387" y="63"/>
                    </a:lnTo>
                    <a:lnTo>
                      <a:pt x="387" y="60"/>
                    </a:lnTo>
                    <a:lnTo>
                      <a:pt x="387" y="56"/>
                    </a:lnTo>
                    <a:lnTo>
                      <a:pt x="386" y="54"/>
                    </a:lnTo>
                    <a:lnTo>
                      <a:pt x="385" y="50"/>
                    </a:lnTo>
                    <a:lnTo>
                      <a:pt x="384" y="48"/>
                    </a:lnTo>
                    <a:lnTo>
                      <a:pt x="381" y="45"/>
                    </a:lnTo>
                    <a:lnTo>
                      <a:pt x="379" y="42"/>
                    </a:lnTo>
                    <a:lnTo>
                      <a:pt x="375" y="39"/>
                    </a:lnTo>
                    <a:lnTo>
                      <a:pt x="372" y="37"/>
                    </a:lnTo>
                    <a:lnTo>
                      <a:pt x="368" y="35"/>
                    </a:lnTo>
                    <a:lnTo>
                      <a:pt x="365" y="31"/>
                    </a:lnTo>
                    <a:lnTo>
                      <a:pt x="360" y="29"/>
                    </a:lnTo>
                    <a:lnTo>
                      <a:pt x="354" y="26"/>
                    </a:lnTo>
                    <a:lnTo>
                      <a:pt x="349" y="24"/>
                    </a:lnTo>
                    <a:lnTo>
                      <a:pt x="343" y="23"/>
                    </a:lnTo>
                    <a:lnTo>
                      <a:pt x="337" y="20"/>
                    </a:lnTo>
                    <a:lnTo>
                      <a:pt x="331" y="18"/>
                    </a:lnTo>
                    <a:lnTo>
                      <a:pt x="324" y="16"/>
                    </a:lnTo>
                    <a:lnTo>
                      <a:pt x="317" y="14"/>
                    </a:lnTo>
                    <a:lnTo>
                      <a:pt x="302" y="11"/>
                    </a:lnTo>
                    <a:lnTo>
                      <a:pt x="286" y="7"/>
                    </a:lnTo>
                    <a:lnTo>
                      <a:pt x="270" y="5"/>
                    </a:lnTo>
                    <a:lnTo>
                      <a:pt x="252" y="4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4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Line 97">
                <a:extLst>
                  <a:ext uri="{FF2B5EF4-FFF2-40B4-BE49-F238E27FC236}">
                    <a16:creationId xmlns:a16="http://schemas.microsoft.com/office/drawing/2014/main" id="{6AAC4961-578E-4D96-A17A-AE320B635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33" y="1204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Line 98">
                <a:extLst>
                  <a:ext uri="{FF2B5EF4-FFF2-40B4-BE49-F238E27FC236}">
                    <a16:creationId xmlns:a16="http://schemas.microsoft.com/office/drawing/2014/main" id="{5E00BCF4-6F10-411E-9CBE-65E117D55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" y="1271"/>
                <a:ext cx="5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Line 99">
                <a:extLst>
                  <a:ext uri="{FF2B5EF4-FFF2-40B4-BE49-F238E27FC236}">
                    <a16:creationId xmlns:a16="http://schemas.microsoft.com/office/drawing/2014/main" id="{452EF03A-8D22-4FE3-9C97-7BB635899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205"/>
                <a:ext cx="71" cy="66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Line 100">
                <a:extLst>
                  <a:ext uri="{FF2B5EF4-FFF2-40B4-BE49-F238E27FC236}">
                    <a16:creationId xmlns:a16="http://schemas.microsoft.com/office/drawing/2014/main" id="{C5184CBE-DAD3-45E7-81B2-E89C76B63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1269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Line 101">
                <a:extLst>
                  <a:ext uri="{FF2B5EF4-FFF2-40B4-BE49-F238E27FC236}">
                    <a16:creationId xmlns:a16="http://schemas.microsoft.com/office/drawing/2014/main" id="{E5DE7A3F-D77F-4537-81B5-327DB415B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" y="1201"/>
                <a:ext cx="5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Line 102">
                <a:extLst>
                  <a:ext uri="{FF2B5EF4-FFF2-40B4-BE49-F238E27FC236}">
                    <a16:creationId xmlns:a16="http://schemas.microsoft.com/office/drawing/2014/main" id="{8EEBF95E-CBCC-47D4-9314-021811A5C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201"/>
                <a:ext cx="71" cy="68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Freeform 103">
                <a:extLst>
                  <a:ext uri="{FF2B5EF4-FFF2-40B4-BE49-F238E27FC236}">
                    <a16:creationId xmlns:a16="http://schemas.microsoft.com/office/drawing/2014/main" id="{08E72332-F3AD-4D5C-B40E-50FB9F20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1257"/>
                <a:ext cx="389" cy="100"/>
              </a:xfrm>
              <a:custGeom>
                <a:avLst/>
                <a:gdLst>
                  <a:gd name="T0" fmla="*/ 175 w 389"/>
                  <a:gd name="T1" fmla="*/ 0 h 100"/>
                  <a:gd name="T2" fmla="*/ 137 w 389"/>
                  <a:gd name="T3" fmla="*/ 1 h 100"/>
                  <a:gd name="T4" fmla="*/ 103 w 389"/>
                  <a:gd name="T5" fmla="*/ 6 h 100"/>
                  <a:gd name="T6" fmla="*/ 72 w 389"/>
                  <a:gd name="T7" fmla="*/ 11 h 100"/>
                  <a:gd name="T8" fmla="*/ 57 w 389"/>
                  <a:gd name="T9" fmla="*/ 14 h 100"/>
                  <a:gd name="T10" fmla="*/ 46 w 389"/>
                  <a:gd name="T11" fmla="*/ 18 h 100"/>
                  <a:gd name="T12" fmla="*/ 34 w 389"/>
                  <a:gd name="T13" fmla="*/ 22 h 100"/>
                  <a:gd name="T14" fmla="*/ 24 w 389"/>
                  <a:gd name="T15" fmla="*/ 26 h 100"/>
                  <a:gd name="T16" fmla="*/ 16 w 389"/>
                  <a:gd name="T17" fmla="*/ 30 h 100"/>
                  <a:gd name="T18" fmla="*/ 10 w 389"/>
                  <a:gd name="T19" fmla="*/ 35 h 100"/>
                  <a:gd name="T20" fmla="*/ 5 w 389"/>
                  <a:gd name="T21" fmla="*/ 39 h 100"/>
                  <a:gd name="T22" fmla="*/ 2 w 389"/>
                  <a:gd name="T23" fmla="*/ 45 h 100"/>
                  <a:gd name="T24" fmla="*/ 0 w 389"/>
                  <a:gd name="T25" fmla="*/ 50 h 100"/>
                  <a:gd name="T26" fmla="*/ 2 w 389"/>
                  <a:gd name="T27" fmla="*/ 55 h 100"/>
                  <a:gd name="T28" fmla="*/ 5 w 389"/>
                  <a:gd name="T29" fmla="*/ 60 h 100"/>
                  <a:gd name="T30" fmla="*/ 10 w 389"/>
                  <a:gd name="T31" fmla="*/ 64 h 100"/>
                  <a:gd name="T32" fmla="*/ 16 w 389"/>
                  <a:gd name="T33" fmla="*/ 69 h 100"/>
                  <a:gd name="T34" fmla="*/ 24 w 389"/>
                  <a:gd name="T35" fmla="*/ 74 h 100"/>
                  <a:gd name="T36" fmla="*/ 34 w 389"/>
                  <a:gd name="T37" fmla="*/ 79 h 100"/>
                  <a:gd name="T38" fmla="*/ 46 w 389"/>
                  <a:gd name="T39" fmla="*/ 82 h 100"/>
                  <a:gd name="T40" fmla="*/ 57 w 389"/>
                  <a:gd name="T41" fmla="*/ 86 h 100"/>
                  <a:gd name="T42" fmla="*/ 72 w 389"/>
                  <a:gd name="T43" fmla="*/ 89 h 100"/>
                  <a:gd name="T44" fmla="*/ 103 w 389"/>
                  <a:gd name="T45" fmla="*/ 94 h 100"/>
                  <a:gd name="T46" fmla="*/ 137 w 389"/>
                  <a:gd name="T47" fmla="*/ 98 h 100"/>
                  <a:gd name="T48" fmla="*/ 175 w 389"/>
                  <a:gd name="T49" fmla="*/ 100 h 100"/>
                  <a:gd name="T50" fmla="*/ 214 w 389"/>
                  <a:gd name="T51" fmla="*/ 100 h 100"/>
                  <a:gd name="T52" fmla="*/ 252 w 389"/>
                  <a:gd name="T53" fmla="*/ 98 h 100"/>
                  <a:gd name="T54" fmla="*/ 287 w 389"/>
                  <a:gd name="T55" fmla="*/ 94 h 100"/>
                  <a:gd name="T56" fmla="*/ 318 w 389"/>
                  <a:gd name="T57" fmla="*/ 89 h 100"/>
                  <a:gd name="T58" fmla="*/ 332 w 389"/>
                  <a:gd name="T59" fmla="*/ 86 h 100"/>
                  <a:gd name="T60" fmla="*/ 344 w 389"/>
                  <a:gd name="T61" fmla="*/ 82 h 100"/>
                  <a:gd name="T62" fmla="*/ 356 w 389"/>
                  <a:gd name="T63" fmla="*/ 79 h 100"/>
                  <a:gd name="T64" fmla="*/ 365 w 389"/>
                  <a:gd name="T65" fmla="*/ 74 h 100"/>
                  <a:gd name="T66" fmla="*/ 373 w 389"/>
                  <a:gd name="T67" fmla="*/ 69 h 100"/>
                  <a:gd name="T68" fmla="*/ 379 w 389"/>
                  <a:gd name="T69" fmla="*/ 64 h 100"/>
                  <a:gd name="T70" fmla="*/ 384 w 389"/>
                  <a:gd name="T71" fmla="*/ 60 h 100"/>
                  <a:gd name="T72" fmla="*/ 388 w 389"/>
                  <a:gd name="T73" fmla="*/ 55 h 100"/>
                  <a:gd name="T74" fmla="*/ 389 w 389"/>
                  <a:gd name="T75" fmla="*/ 50 h 100"/>
                  <a:gd name="T76" fmla="*/ 388 w 389"/>
                  <a:gd name="T77" fmla="*/ 45 h 100"/>
                  <a:gd name="T78" fmla="*/ 384 w 389"/>
                  <a:gd name="T79" fmla="*/ 39 h 100"/>
                  <a:gd name="T80" fmla="*/ 379 w 389"/>
                  <a:gd name="T81" fmla="*/ 35 h 100"/>
                  <a:gd name="T82" fmla="*/ 373 w 389"/>
                  <a:gd name="T83" fmla="*/ 30 h 100"/>
                  <a:gd name="T84" fmla="*/ 365 w 389"/>
                  <a:gd name="T85" fmla="*/ 26 h 100"/>
                  <a:gd name="T86" fmla="*/ 356 w 389"/>
                  <a:gd name="T87" fmla="*/ 22 h 100"/>
                  <a:gd name="T88" fmla="*/ 344 w 389"/>
                  <a:gd name="T89" fmla="*/ 18 h 100"/>
                  <a:gd name="T90" fmla="*/ 332 w 389"/>
                  <a:gd name="T91" fmla="*/ 14 h 100"/>
                  <a:gd name="T92" fmla="*/ 318 w 389"/>
                  <a:gd name="T93" fmla="*/ 11 h 100"/>
                  <a:gd name="T94" fmla="*/ 287 w 389"/>
                  <a:gd name="T95" fmla="*/ 6 h 100"/>
                  <a:gd name="T96" fmla="*/ 252 w 389"/>
                  <a:gd name="T97" fmla="*/ 1 h 100"/>
                  <a:gd name="T98" fmla="*/ 214 w 389"/>
                  <a:gd name="T99" fmla="*/ 0 h 10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9"/>
                  <a:gd name="T151" fmla="*/ 0 h 100"/>
                  <a:gd name="T152" fmla="*/ 389 w 389"/>
                  <a:gd name="T153" fmla="*/ 100 h 10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9" h="100">
                    <a:moveTo>
                      <a:pt x="194" y="0"/>
                    </a:moveTo>
                    <a:lnTo>
                      <a:pt x="175" y="0"/>
                    </a:lnTo>
                    <a:lnTo>
                      <a:pt x="156" y="0"/>
                    </a:lnTo>
                    <a:lnTo>
                      <a:pt x="137" y="1"/>
                    </a:lnTo>
                    <a:lnTo>
                      <a:pt x="119" y="4"/>
                    </a:lnTo>
                    <a:lnTo>
                      <a:pt x="103" y="6"/>
                    </a:lnTo>
                    <a:lnTo>
                      <a:pt x="86" y="8"/>
                    </a:lnTo>
                    <a:lnTo>
                      <a:pt x="72" y="11"/>
                    </a:lnTo>
                    <a:lnTo>
                      <a:pt x="65" y="13"/>
                    </a:lnTo>
                    <a:lnTo>
                      <a:pt x="57" y="14"/>
                    </a:lnTo>
                    <a:lnTo>
                      <a:pt x="52" y="16"/>
                    </a:lnTo>
                    <a:lnTo>
                      <a:pt x="46" y="18"/>
                    </a:lnTo>
                    <a:lnTo>
                      <a:pt x="40" y="20"/>
                    </a:lnTo>
                    <a:lnTo>
                      <a:pt x="34" y="22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19" y="29"/>
                    </a:lnTo>
                    <a:lnTo>
                      <a:pt x="16" y="30"/>
                    </a:lnTo>
                    <a:lnTo>
                      <a:pt x="12" y="32"/>
                    </a:lnTo>
                    <a:lnTo>
                      <a:pt x="10" y="35"/>
                    </a:lnTo>
                    <a:lnTo>
                      <a:pt x="6" y="37"/>
                    </a:lnTo>
                    <a:lnTo>
                      <a:pt x="5" y="39"/>
                    </a:lnTo>
                    <a:lnTo>
                      <a:pt x="3" y="42"/>
                    </a:lnTo>
                    <a:lnTo>
                      <a:pt x="2" y="45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5"/>
                    </a:lnTo>
                    <a:lnTo>
                      <a:pt x="3" y="57"/>
                    </a:lnTo>
                    <a:lnTo>
                      <a:pt x="5" y="60"/>
                    </a:lnTo>
                    <a:lnTo>
                      <a:pt x="6" y="62"/>
                    </a:lnTo>
                    <a:lnTo>
                      <a:pt x="10" y="64"/>
                    </a:lnTo>
                    <a:lnTo>
                      <a:pt x="12" y="67"/>
                    </a:lnTo>
                    <a:lnTo>
                      <a:pt x="16" y="69"/>
                    </a:lnTo>
                    <a:lnTo>
                      <a:pt x="19" y="72"/>
                    </a:lnTo>
                    <a:lnTo>
                      <a:pt x="24" y="74"/>
                    </a:lnTo>
                    <a:lnTo>
                      <a:pt x="29" y="76"/>
                    </a:lnTo>
                    <a:lnTo>
                      <a:pt x="34" y="79"/>
                    </a:lnTo>
                    <a:lnTo>
                      <a:pt x="40" y="80"/>
                    </a:lnTo>
                    <a:lnTo>
                      <a:pt x="46" y="82"/>
                    </a:lnTo>
                    <a:lnTo>
                      <a:pt x="52" y="83"/>
                    </a:lnTo>
                    <a:lnTo>
                      <a:pt x="57" y="86"/>
                    </a:lnTo>
                    <a:lnTo>
                      <a:pt x="65" y="87"/>
                    </a:lnTo>
                    <a:lnTo>
                      <a:pt x="72" y="89"/>
                    </a:lnTo>
                    <a:lnTo>
                      <a:pt x="86" y="92"/>
                    </a:lnTo>
                    <a:lnTo>
                      <a:pt x="103" y="94"/>
                    </a:lnTo>
                    <a:lnTo>
                      <a:pt x="119" y="97"/>
                    </a:lnTo>
                    <a:lnTo>
                      <a:pt x="137" y="98"/>
                    </a:lnTo>
                    <a:lnTo>
                      <a:pt x="156" y="99"/>
                    </a:lnTo>
                    <a:lnTo>
                      <a:pt x="175" y="100"/>
                    </a:lnTo>
                    <a:lnTo>
                      <a:pt x="194" y="100"/>
                    </a:lnTo>
                    <a:lnTo>
                      <a:pt x="214" y="100"/>
                    </a:lnTo>
                    <a:lnTo>
                      <a:pt x="233" y="99"/>
                    </a:lnTo>
                    <a:lnTo>
                      <a:pt x="252" y="98"/>
                    </a:lnTo>
                    <a:lnTo>
                      <a:pt x="270" y="97"/>
                    </a:lnTo>
                    <a:lnTo>
                      <a:pt x="287" y="94"/>
                    </a:lnTo>
                    <a:lnTo>
                      <a:pt x="303" y="92"/>
                    </a:lnTo>
                    <a:lnTo>
                      <a:pt x="318" y="89"/>
                    </a:lnTo>
                    <a:lnTo>
                      <a:pt x="325" y="87"/>
                    </a:lnTo>
                    <a:lnTo>
                      <a:pt x="332" y="86"/>
                    </a:lnTo>
                    <a:lnTo>
                      <a:pt x="338" y="83"/>
                    </a:lnTo>
                    <a:lnTo>
                      <a:pt x="344" y="82"/>
                    </a:lnTo>
                    <a:lnTo>
                      <a:pt x="350" y="80"/>
                    </a:lnTo>
                    <a:lnTo>
                      <a:pt x="356" y="79"/>
                    </a:lnTo>
                    <a:lnTo>
                      <a:pt x="360" y="76"/>
                    </a:lnTo>
                    <a:lnTo>
                      <a:pt x="365" y="74"/>
                    </a:lnTo>
                    <a:lnTo>
                      <a:pt x="369" y="72"/>
                    </a:lnTo>
                    <a:lnTo>
                      <a:pt x="373" y="69"/>
                    </a:lnTo>
                    <a:lnTo>
                      <a:pt x="377" y="67"/>
                    </a:lnTo>
                    <a:lnTo>
                      <a:pt x="379" y="64"/>
                    </a:lnTo>
                    <a:lnTo>
                      <a:pt x="382" y="62"/>
                    </a:lnTo>
                    <a:lnTo>
                      <a:pt x="384" y="60"/>
                    </a:lnTo>
                    <a:lnTo>
                      <a:pt x="386" y="57"/>
                    </a:lnTo>
                    <a:lnTo>
                      <a:pt x="388" y="55"/>
                    </a:lnTo>
                    <a:lnTo>
                      <a:pt x="388" y="52"/>
                    </a:lnTo>
                    <a:lnTo>
                      <a:pt x="389" y="50"/>
                    </a:lnTo>
                    <a:lnTo>
                      <a:pt x="388" y="48"/>
                    </a:lnTo>
                    <a:lnTo>
                      <a:pt x="388" y="45"/>
                    </a:lnTo>
                    <a:lnTo>
                      <a:pt x="386" y="42"/>
                    </a:lnTo>
                    <a:lnTo>
                      <a:pt x="384" y="39"/>
                    </a:lnTo>
                    <a:lnTo>
                      <a:pt x="382" y="37"/>
                    </a:lnTo>
                    <a:lnTo>
                      <a:pt x="379" y="35"/>
                    </a:lnTo>
                    <a:lnTo>
                      <a:pt x="377" y="32"/>
                    </a:lnTo>
                    <a:lnTo>
                      <a:pt x="373" y="30"/>
                    </a:lnTo>
                    <a:lnTo>
                      <a:pt x="369" y="29"/>
                    </a:lnTo>
                    <a:lnTo>
                      <a:pt x="365" y="26"/>
                    </a:lnTo>
                    <a:lnTo>
                      <a:pt x="360" y="24"/>
                    </a:lnTo>
                    <a:lnTo>
                      <a:pt x="356" y="22"/>
                    </a:lnTo>
                    <a:lnTo>
                      <a:pt x="350" y="20"/>
                    </a:lnTo>
                    <a:lnTo>
                      <a:pt x="344" y="18"/>
                    </a:lnTo>
                    <a:lnTo>
                      <a:pt x="338" y="16"/>
                    </a:lnTo>
                    <a:lnTo>
                      <a:pt x="332" y="14"/>
                    </a:lnTo>
                    <a:lnTo>
                      <a:pt x="325" y="13"/>
                    </a:lnTo>
                    <a:lnTo>
                      <a:pt x="318" y="11"/>
                    </a:lnTo>
                    <a:lnTo>
                      <a:pt x="303" y="8"/>
                    </a:lnTo>
                    <a:lnTo>
                      <a:pt x="287" y="6"/>
                    </a:lnTo>
                    <a:lnTo>
                      <a:pt x="270" y="4"/>
                    </a:lnTo>
                    <a:lnTo>
                      <a:pt x="252" y="1"/>
                    </a:lnTo>
                    <a:lnTo>
                      <a:pt x="233" y="0"/>
                    </a:lnTo>
                    <a:lnTo>
                      <a:pt x="214" y="0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Freeform 104">
                <a:extLst>
                  <a:ext uri="{FF2B5EF4-FFF2-40B4-BE49-F238E27FC236}">
                    <a16:creationId xmlns:a16="http://schemas.microsoft.com/office/drawing/2014/main" id="{133268A8-B5ED-4842-947E-E50A16A37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" y="1257"/>
                <a:ext cx="389" cy="100"/>
              </a:xfrm>
              <a:custGeom>
                <a:avLst/>
                <a:gdLst>
                  <a:gd name="T0" fmla="*/ 175 w 389"/>
                  <a:gd name="T1" fmla="*/ 0 h 100"/>
                  <a:gd name="T2" fmla="*/ 137 w 389"/>
                  <a:gd name="T3" fmla="*/ 1 h 100"/>
                  <a:gd name="T4" fmla="*/ 103 w 389"/>
                  <a:gd name="T5" fmla="*/ 6 h 100"/>
                  <a:gd name="T6" fmla="*/ 72 w 389"/>
                  <a:gd name="T7" fmla="*/ 11 h 100"/>
                  <a:gd name="T8" fmla="*/ 57 w 389"/>
                  <a:gd name="T9" fmla="*/ 14 h 100"/>
                  <a:gd name="T10" fmla="*/ 46 w 389"/>
                  <a:gd name="T11" fmla="*/ 18 h 100"/>
                  <a:gd name="T12" fmla="*/ 34 w 389"/>
                  <a:gd name="T13" fmla="*/ 22 h 100"/>
                  <a:gd name="T14" fmla="*/ 24 w 389"/>
                  <a:gd name="T15" fmla="*/ 26 h 100"/>
                  <a:gd name="T16" fmla="*/ 16 w 389"/>
                  <a:gd name="T17" fmla="*/ 30 h 100"/>
                  <a:gd name="T18" fmla="*/ 10 w 389"/>
                  <a:gd name="T19" fmla="*/ 35 h 100"/>
                  <a:gd name="T20" fmla="*/ 5 w 389"/>
                  <a:gd name="T21" fmla="*/ 39 h 100"/>
                  <a:gd name="T22" fmla="*/ 2 w 389"/>
                  <a:gd name="T23" fmla="*/ 45 h 100"/>
                  <a:gd name="T24" fmla="*/ 0 w 389"/>
                  <a:gd name="T25" fmla="*/ 50 h 100"/>
                  <a:gd name="T26" fmla="*/ 2 w 389"/>
                  <a:gd name="T27" fmla="*/ 55 h 100"/>
                  <a:gd name="T28" fmla="*/ 5 w 389"/>
                  <a:gd name="T29" fmla="*/ 60 h 100"/>
                  <a:gd name="T30" fmla="*/ 10 w 389"/>
                  <a:gd name="T31" fmla="*/ 64 h 100"/>
                  <a:gd name="T32" fmla="*/ 16 w 389"/>
                  <a:gd name="T33" fmla="*/ 69 h 100"/>
                  <a:gd name="T34" fmla="*/ 24 w 389"/>
                  <a:gd name="T35" fmla="*/ 74 h 100"/>
                  <a:gd name="T36" fmla="*/ 34 w 389"/>
                  <a:gd name="T37" fmla="*/ 79 h 100"/>
                  <a:gd name="T38" fmla="*/ 46 w 389"/>
                  <a:gd name="T39" fmla="*/ 82 h 100"/>
                  <a:gd name="T40" fmla="*/ 57 w 389"/>
                  <a:gd name="T41" fmla="*/ 86 h 100"/>
                  <a:gd name="T42" fmla="*/ 72 w 389"/>
                  <a:gd name="T43" fmla="*/ 89 h 100"/>
                  <a:gd name="T44" fmla="*/ 103 w 389"/>
                  <a:gd name="T45" fmla="*/ 94 h 100"/>
                  <a:gd name="T46" fmla="*/ 137 w 389"/>
                  <a:gd name="T47" fmla="*/ 98 h 100"/>
                  <a:gd name="T48" fmla="*/ 175 w 389"/>
                  <a:gd name="T49" fmla="*/ 100 h 100"/>
                  <a:gd name="T50" fmla="*/ 214 w 389"/>
                  <a:gd name="T51" fmla="*/ 100 h 100"/>
                  <a:gd name="T52" fmla="*/ 252 w 389"/>
                  <a:gd name="T53" fmla="*/ 98 h 100"/>
                  <a:gd name="T54" fmla="*/ 287 w 389"/>
                  <a:gd name="T55" fmla="*/ 94 h 100"/>
                  <a:gd name="T56" fmla="*/ 318 w 389"/>
                  <a:gd name="T57" fmla="*/ 89 h 100"/>
                  <a:gd name="T58" fmla="*/ 332 w 389"/>
                  <a:gd name="T59" fmla="*/ 86 h 100"/>
                  <a:gd name="T60" fmla="*/ 344 w 389"/>
                  <a:gd name="T61" fmla="*/ 82 h 100"/>
                  <a:gd name="T62" fmla="*/ 356 w 389"/>
                  <a:gd name="T63" fmla="*/ 79 h 100"/>
                  <a:gd name="T64" fmla="*/ 365 w 389"/>
                  <a:gd name="T65" fmla="*/ 74 h 100"/>
                  <a:gd name="T66" fmla="*/ 373 w 389"/>
                  <a:gd name="T67" fmla="*/ 69 h 100"/>
                  <a:gd name="T68" fmla="*/ 379 w 389"/>
                  <a:gd name="T69" fmla="*/ 64 h 100"/>
                  <a:gd name="T70" fmla="*/ 384 w 389"/>
                  <a:gd name="T71" fmla="*/ 60 h 100"/>
                  <a:gd name="T72" fmla="*/ 388 w 389"/>
                  <a:gd name="T73" fmla="*/ 55 h 100"/>
                  <a:gd name="T74" fmla="*/ 389 w 389"/>
                  <a:gd name="T75" fmla="*/ 50 h 100"/>
                  <a:gd name="T76" fmla="*/ 388 w 389"/>
                  <a:gd name="T77" fmla="*/ 45 h 100"/>
                  <a:gd name="T78" fmla="*/ 384 w 389"/>
                  <a:gd name="T79" fmla="*/ 39 h 100"/>
                  <a:gd name="T80" fmla="*/ 379 w 389"/>
                  <a:gd name="T81" fmla="*/ 35 h 100"/>
                  <a:gd name="T82" fmla="*/ 373 w 389"/>
                  <a:gd name="T83" fmla="*/ 30 h 100"/>
                  <a:gd name="T84" fmla="*/ 365 w 389"/>
                  <a:gd name="T85" fmla="*/ 26 h 100"/>
                  <a:gd name="T86" fmla="*/ 356 w 389"/>
                  <a:gd name="T87" fmla="*/ 22 h 100"/>
                  <a:gd name="T88" fmla="*/ 344 w 389"/>
                  <a:gd name="T89" fmla="*/ 18 h 100"/>
                  <a:gd name="T90" fmla="*/ 332 w 389"/>
                  <a:gd name="T91" fmla="*/ 14 h 100"/>
                  <a:gd name="T92" fmla="*/ 318 w 389"/>
                  <a:gd name="T93" fmla="*/ 11 h 100"/>
                  <a:gd name="T94" fmla="*/ 287 w 389"/>
                  <a:gd name="T95" fmla="*/ 6 h 100"/>
                  <a:gd name="T96" fmla="*/ 252 w 389"/>
                  <a:gd name="T97" fmla="*/ 1 h 100"/>
                  <a:gd name="T98" fmla="*/ 214 w 389"/>
                  <a:gd name="T99" fmla="*/ 0 h 10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9"/>
                  <a:gd name="T151" fmla="*/ 0 h 100"/>
                  <a:gd name="T152" fmla="*/ 389 w 389"/>
                  <a:gd name="T153" fmla="*/ 100 h 10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9" h="100">
                    <a:moveTo>
                      <a:pt x="194" y="0"/>
                    </a:moveTo>
                    <a:lnTo>
                      <a:pt x="175" y="0"/>
                    </a:lnTo>
                    <a:lnTo>
                      <a:pt x="156" y="0"/>
                    </a:lnTo>
                    <a:lnTo>
                      <a:pt x="137" y="1"/>
                    </a:lnTo>
                    <a:lnTo>
                      <a:pt x="119" y="4"/>
                    </a:lnTo>
                    <a:lnTo>
                      <a:pt x="103" y="6"/>
                    </a:lnTo>
                    <a:lnTo>
                      <a:pt x="86" y="8"/>
                    </a:lnTo>
                    <a:lnTo>
                      <a:pt x="72" y="11"/>
                    </a:lnTo>
                    <a:lnTo>
                      <a:pt x="65" y="13"/>
                    </a:lnTo>
                    <a:lnTo>
                      <a:pt x="57" y="14"/>
                    </a:lnTo>
                    <a:lnTo>
                      <a:pt x="52" y="16"/>
                    </a:lnTo>
                    <a:lnTo>
                      <a:pt x="46" y="18"/>
                    </a:lnTo>
                    <a:lnTo>
                      <a:pt x="40" y="20"/>
                    </a:lnTo>
                    <a:lnTo>
                      <a:pt x="34" y="22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19" y="29"/>
                    </a:lnTo>
                    <a:lnTo>
                      <a:pt x="16" y="30"/>
                    </a:lnTo>
                    <a:lnTo>
                      <a:pt x="12" y="32"/>
                    </a:lnTo>
                    <a:lnTo>
                      <a:pt x="10" y="35"/>
                    </a:lnTo>
                    <a:lnTo>
                      <a:pt x="6" y="37"/>
                    </a:lnTo>
                    <a:lnTo>
                      <a:pt x="5" y="39"/>
                    </a:lnTo>
                    <a:lnTo>
                      <a:pt x="3" y="42"/>
                    </a:lnTo>
                    <a:lnTo>
                      <a:pt x="2" y="45"/>
                    </a:lnTo>
                    <a:lnTo>
                      <a:pt x="0" y="48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2" y="55"/>
                    </a:lnTo>
                    <a:lnTo>
                      <a:pt x="3" y="57"/>
                    </a:lnTo>
                    <a:lnTo>
                      <a:pt x="5" y="60"/>
                    </a:lnTo>
                    <a:lnTo>
                      <a:pt x="6" y="62"/>
                    </a:lnTo>
                    <a:lnTo>
                      <a:pt x="10" y="64"/>
                    </a:lnTo>
                    <a:lnTo>
                      <a:pt x="12" y="67"/>
                    </a:lnTo>
                    <a:lnTo>
                      <a:pt x="16" y="69"/>
                    </a:lnTo>
                    <a:lnTo>
                      <a:pt x="19" y="72"/>
                    </a:lnTo>
                    <a:lnTo>
                      <a:pt x="24" y="74"/>
                    </a:lnTo>
                    <a:lnTo>
                      <a:pt x="29" y="76"/>
                    </a:lnTo>
                    <a:lnTo>
                      <a:pt x="34" y="79"/>
                    </a:lnTo>
                    <a:lnTo>
                      <a:pt x="40" y="80"/>
                    </a:lnTo>
                    <a:lnTo>
                      <a:pt x="46" y="82"/>
                    </a:lnTo>
                    <a:lnTo>
                      <a:pt x="52" y="83"/>
                    </a:lnTo>
                    <a:lnTo>
                      <a:pt x="57" y="86"/>
                    </a:lnTo>
                    <a:lnTo>
                      <a:pt x="65" y="87"/>
                    </a:lnTo>
                    <a:lnTo>
                      <a:pt x="72" y="89"/>
                    </a:lnTo>
                    <a:lnTo>
                      <a:pt x="86" y="92"/>
                    </a:lnTo>
                    <a:lnTo>
                      <a:pt x="103" y="94"/>
                    </a:lnTo>
                    <a:lnTo>
                      <a:pt x="119" y="97"/>
                    </a:lnTo>
                    <a:lnTo>
                      <a:pt x="137" y="98"/>
                    </a:lnTo>
                    <a:lnTo>
                      <a:pt x="156" y="99"/>
                    </a:lnTo>
                    <a:lnTo>
                      <a:pt x="175" y="100"/>
                    </a:lnTo>
                    <a:lnTo>
                      <a:pt x="194" y="100"/>
                    </a:lnTo>
                    <a:lnTo>
                      <a:pt x="214" y="100"/>
                    </a:lnTo>
                    <a:lnTo>
                      <a:pt x="233" y="99"/>
                    </a:lnTo>
                    <a:lnTo>
                      <a:pt x="252" y="98"/>
                    </a:lnTo>
                    <a:lnTo>
                      <a:pt x="270" y="97"/>
                    </a:lnTo>
                    <a:lnTo>
                      <a:pt x="287" y="94"/>
                    </a:lnTo>
                    <a:lnTo>
                      <a:pt x="303" y="92"/>
                    </a:lnTo>
                    <a:lnTo>
                      <a:pt x="318" y="89"/>
                    </a:lnTo>
                    <a:lnTo>
                      <a:pt x="325" y="87"/>
                    </a:lnTo>
                    <a:lnTo>
                      <a:pt x="332" y="86"/>
                    </a:lnTo>
                    <a:lnTo>
                      <a:pt x="338" y="83"/>
                    </a:lnTo>
                    <a:lnTo>
                      <a:pt x="344" y="82"/>
                    </a:lnTo>
                    <a:lnTo>
                      <a:pt x="350" y="80"/>
                    </a:lnTo>
                    <a:lnTo>
                      <a:pt x="356" y="79"/>
                    </a:lnTo>
                    <a:lnTo>
                      <a:pt x="360" y="76"/>
                    </a:lnTo>
                    <a:lnTo>
                      <a:pt x="365" y="74"/>
                    </a:lnTo>
                    <a:lnTo>
                      <a:pt x="369" y="72"/>
                    </a:lnTo>
                    <a:lnTo>
                      <a:pt x="373" y="69"/>
                    </a:lnTo>
                    <a:lnTo>
                      <a:pt x="377" y="67"/>
                    </a:lnTo>
                    <a:lnTo>
                      <a:pt x="379" y="64"/>
                    </a:lnTo>
                    <a:lnTo>
                      <a:pt x="382" y="62"/>
                    </a:lnTo>
                    <a:lnTo>
                      <a:pt x="384" y="60"/>
                    </a:lnTo>
                    <a:lnTo>
                      <a:pt x="386" y="57"/>
                    </a:lnTo>
                    <a:lnTo>
                      <a:pt x="388" y="55"/>
                    </a:lnTo>
                    <a:lnTo>
                      <a:pt x="388" y="52"/>
                    </a:lnTo>
                    <a:lnTo>
                      <a:pt x="389" y="50"/>
                    </a:lnTo>
                    <a:lnTo>
                      <a:pt x="388" y="48"/>
                    </a:lnTo>
                    <a:lnTo>
                      <a:pt x="388" y="45"/>
                    </a:lnTo>
                    <a:lnTo>
                      <a:pt x="386" y="42"/>
                    </a:lnTo>
                    <a:lnTo>
                      <a:pt x="384" y="39"/>
                    </a:lnTo>
                    <a:lnTo>
                      <a:pt x="382" y="37"/>
                    </a:lnTo>
                    <a:lnTo>
                      <a:pt x="379" y="35"/>
                    </a:lnTo>
                    <a:lnTo>
                      <a:pt x="377" y="32"/>
                    </a:lnTo>
                    <a:lnTo>
                      <a:pt x="373" y="30"/>
                    </a:lnTo>
                    <a:lnTo>
                      <a:pt x="369" y="29"/>
                    </a:lnTo>
                    <a:lnTo>
                      <a:pt x="365" y="26"/>
                    </a:lnTo>
                    <a:lnTo>
                      <a:pt x="360" y="24"/>
                    </a:lnTo>
                    <a:lnTo>
                      <a:pt x="356" y="22"/>
                    </a:lnTo>
                    <a:lnTo>
                      <a:pt x="350" y="20"/>
                    </a:lnTo>
                    <a:lnTo>
                      <a:pt x="344" y="18"/>
                    </a:lnTo>
                    <a:lnTo>
                      <a:pt x="338" y="16"/>
                    </a:lnTo>
                    <a:lnTo>
                      <a:pt x="332" y="14"/>
                    </a:lnTo>
                    <a:lnTo>
                      <a:pt x="325" y="13"/>
                    </a:lnTo>
                    <a:lnTo>
                      <a:pt x="318" y="11"/>
                    </a:lnTo>
                    <a:lnTo>
                      <a:pt x="303" y="8"/>
                    </a:lnTo>
                    <a:lnTo>
                      <a:pt x="287" y="6"/>
                    </a:lnTo>
                    <a:lnTo>
                      <a:pt x="270" y="4"/>
                    </a:lnTo>
                    <a:lnTo>
                      <a:pt x="252" y="1"/>
                    </a:lnTo>
                    <a:lnTo>
                      <a:pt x="233" y="0"/>
                    </a:lnTo>
                    <a:lnTo>
                      <a:pt x="214" y="0"/>
                    </a:lnTo>
                    <a:lnTo>
                      <a:pt x="194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" name="Line 105">
                <a:extLst>
                  <a:ext uri="{FF2B5EF4-FFF2-40B4-BE49-F238E27FC236}">
                    <a16:creationId xmlns:a16="http://schemas.microsoft.com/office/drawing/2014/main" id="{F3DC94AC-FE12-415A-B9DE-A84C6F4AA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8" y="1248"/>
                <a:ext cx="1" cy="63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9" name="Line 106">
                <a:extLst>
                  <a:ext uri="{FF2B5EF4-FFF2-40B4-BE49-F238E27FC236}">
                    <a16:creationId xmlns:a16="http://schemas.microsoft.com/office/drawing/2014/main" id="{43ED9A0F-992B-4127-A7BB-32EB1B417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7" y="1249"/>
                <a:ext cx="1" cy="62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0" name="Rectangle 107">
                <a:extLst>
                  <a:ext uri="{FF2B5EF4-FFF2-40B4-BE49-F238E27FC236}">
                    <a16:creationId xmlns:a16="http://schemas.microsoft.com/office/drawing/2014/main" id="{DAAF3B28-C50C-4A6B-92DF-501851E86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1243"/>
                <a:ext cx="252" cy="71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41" name="Rectangle 108">
                <a:extLst>
                  <a:ext uri="{FF2B5EF4-FFF2-40B4-BE49-F238E27FC236}">
                    <a16:creationId xmlns:a16="http://schemas.microsoft.com/office/drawing/2014/main" id="{EB827766-1D51-4CE2-8943-D6E88AECB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3" y="1284"/>
                <a:ext cx="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42" name="Freeform 109">
                <a:extLst>
                  <a:ext uri="{FF2B5EF4-FFF2-40B4-BE49-F238E27FC236}">
                    <a16:creationId xmlns:a16="http://schemas.microsoft.com/office/drawing/2014/main" id="{2DEE5837-85E0-45B9-BBCE-76431B8E3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175"/>
                <a:ext cx="388" cy="118"/>
              </a:xfrm>
              <a:custGeom>
                <a:avLst/>
                <a:gdLst>
                  <a:gd name="T0" fmla="*/ 174 w 388"/>
                  <a:gd name="T1" fmla="*/ 1 h 118"/>
                  <a:gd name="T2" fmla="*/ 136 w 388"/>
                  <a:gd name="T3" fmla="*/ 2 h 118"/>
                  <a:gd name="T4" fmla="*/ 102 w 388"/>
                  <a:gd name="T5" fmla="*/ 7 h 118"/>
                  <a:gd name="T6" fmla="*/ 71 w 388"/>
                  <a:gd name="T7" fmla="*/ 14 h 118"/>
                  <a:gd name="T8" fmla="*/ 57 w 388"/>
                  <a:gd name="T9" fmla="*/ 18 h 118"/>
                  <a:gd name="T10" fmla="*/ 45 w 388"/>
                  <a:gd name="T11" fmla="*/ 21 h 118"/>
                  <a:gd name="T12" fmla="*/ 33 w 388"/>
                  <a:gd name="T13" fmla="*/ 26 h 118"/>
                  <a:gd name="T14" fmla="*/ 24 w 388"/>
                  <a:gd name="T15" fmla="*/ 31 h 118"/>
                  <a:gd name="T16" fmla="*/ 15 w 388"/>
                  <a:gd name="T17" fmla="*/ 36 h 118"/>
                  <a:gd name="T18" fmla="*/ 9 w 388"/>
                  <a:gd name="T19" fmla="*/ 42 h 118"/>
                  <a:gd name="T20" fmla="*/ 5 w 388"/>
                  <a:gd name="T21" fmla="*/ 48 h 118"/>
                  <a:gd name="T22" fmla="*/ 1 w 388"/>
                  <a:gd name="T23" fmla="*/ 54 h 118"/>
                  <a:gd name="T24" fmla="*/ 0 w 388"/>
                  <a:gd name="T25" fmla="*/ 59 h 118"/>
                  <a:gd name="T26" fmla="*/ 1 w 388"/>
                  <a:gd name="T27" fmla="*/ 65 h 118"/>
                  <a:gd name="T28" fmla="*/ 5 w 388"/>
                  <a:gd name="T29" fmla="*/ 71 h 118"/>
                  <a:gd name="T30" fmla="*/ 9 w 388"/>
                  <a:gd name="T31" fmla="*/ 76 h 118"/>
                  <a:gd name="T32" fmla="*/ 15 w 388"/>
                  <a:gd name="T33" fmla="*/ 82 h 118"/>
                  <a:gd name="T34" fmla="*/ 24 w 388"/>
                  <a:gd name="T35" fmla="*/ 87 h 118"/>
                  <a:gd name="T36" fmla="*/ 33 w 388"/>
                  <a:gd name="T37" fmla="*/ 92 h 118"/>
                  <a:gd name="T38" fmla="*/ 45 w 388"/>
                  <a:gd name="T39" fmla="*/ 96 h 118"/>
                  <a:gd name="T40" fmla="*/ 57 w 388"/>
                  <a:gd name="T41" fmla="*/ 101 h 118"/>
                  <a:gd name="T42" fmla="*/ 71 w 388"/>
                  <a:gd name="T43" fmla="*/ 105 h 118"/>
                  <a:gd name="T44" fmla="*/ 102 w 388"/>
                  <a:gd name="T45" fmla="*/ 111 h 118"/>
                  <a:gd name="T46" fmla="*/ 136 w 388"/>
                  <a:gd name="T47" fmla="*/ 115 h 118"/>
                  <a:gd name="T48" fmla="*/ 174 w 388"/>
                  <a:gd name="T49" fmla="*/ 118 h 118"/>
                  <a:gd name="T50" fmla="*/ 214 w 388"/>
                  <a:gd name="T51" fmla="*/ 118 h 118"/>
                  <a:gd name="T52" fmla="*/ 252 w 388"/>
                  <a:gd name="T53" fmla="*/ 115 h 118"/>
                  <a:gd name="T54" fmla="*/ 286 w 388"/>
                  <a:gd name="T55" fmla="*/ 111 h 118"/>
                  <a:gd name="T56" fmla="*/ 317 w 388"/>
                  <a:gd name="T57" fmla="*/ 105 h 118"/>
                  <a:gd name="T58" fmla="*/ 331 w 388"/>
                  <a:gd name="T59" fmla="*/ 101 h 118"/>
                  <a:gd name="T60" fmla="*/ 343 w 388"/>
                  <a:gd name="T61" fmla="*/ 96 h 118"/>
                  <a:gd name="T62" fmla="*/ 355 w 388"/>
                  <a:gd name="T63" fmla="*/ 92 h 118"/>
                  <a:gd name="T64" fmla="*/ 364 w 388"/>
                  <a:gd name="T65" fmla="*/ 87 h 118"/>
                  <a:gd name="T66" fmla="*/ 373 w 388"/>
                  <a:gd name="T67" fmla="*/ 82 h 118"/>
                  <a:gd name="T68" fmla="*/ 379 w 388"/>
                  <a:gd name="T69" fmla="*/ 76 h 118"/>
                  <a:gd name="T70" fmla="*/ 383 w 388"/>
                  <a:gd name="T71" fmla="*/ 71 h 118"/>
                  <a:gd name="T72" fmla="*/ 387 w 388"/>
                  <a:gd name="T73" fmla="*/ 65 h 118"/>
                  <a:gd name="T74" fmla="*/ 388 w 388"/>
                  <a:gd name="T75" fmla="*/ 59 h 118"/>
                  <a:gd name="T76" fmla="*/ 387 w 388"/>
                  <a:gd name="T77" fmla="*/ 54 h 118"/>
                  <a:gd name="T78" fmla="*/ 383 w 388"/>
                  <a:gd name="T79" fmla="*/ 48 h 118"/>
                  <a:gd name="T80" fmla="*/ 379 w 388"/>
                  <a:gd name="T81" fmla="*/ 42 h 118"/>
                  <a:gd name="T82" fmla="*/ 373 w 388"/>
                  <a:gd name="T83" fmla="*/ 36 h 118"/>
                  <a:gd name="T84" fmla="*/ 364 w 388"/>
                  <a:gd name="T85" fmla="*/ 31 h 118"/>
                  <a:gd name="T86" fmla="*/ 355 w 388"/>
                  <a:gd name="T87" fmla="*/ 26 h 118"/>
                  <a:gd name="T88" fmla="*/ 343 w 388"/>
                  <a:gd name="T89" fmla="*/ 21 h 118"/>
                  <a:gd name="T90" fmla="*/ 331 w 388"/>
                  <a:gd name="T91" fmla="*/ 18 h 118"/>
                  <a:gd name="T92" fmla="*/ 317 w 388"/>
                  <a:gd name="T93" fmla="*/ 14 h 118"/>
                  <a:gd name="T94" fmla="*/ 286 w 388"/>
                  <a:gd name="T95" fmla="*/ 7 h 118"/>
                  <a:gd name="T96" fmla="*/ 252 w 388"/>
                  <a:gd name="T97" fmla="*/ 2 h 118"/>
                  <a:gd name="T98" fmla="*/ 214 w 388"/>
                  <a:gd name="T99" fmla="*/ 1 h 1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8"/>
                  <a:gd name="T151" fmla="*/ 0 h 118"/>
                  <a:gd name="T152" fmla="*/ 388 w 388"/>
                  <a:gd name="T153" fmla="*/ 118 h 11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8" h="118">
                    <a:moveTo>
                      <a:pt x="193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6" y="2"/>
                    </a:lnTo>
                    <a:lnTo>
                      <a:pt x="119" y="5"/>
                    </a:lnTo>
                    <a:lnTo>
                      <a:pt x="102" y="7"/>
                    </a:lnTo>
                    <a:lnTo>
                      <a:pt x="85" y="11"/>
                    </a:lnTo>
                    <a:lnTo>
                      <a:pt x="71" y="14"/>
                    </a:lnTo>
                    <a:lnTo>
                      <a:pt x="64" y="15"/>
                    </a:lnTo>
                    <a:lnTo>
                      <a:pt x="57" y="18"/>
                    </a:lnTo>
                    <a:lnTo>
                      <a:pt x="51" y="19"/>
                    </a:lnTo>
                    <a:lnTo>
                      <a:pt x="45" y="21"/>
                    </a:lnTo>
                    <a:lnTo>
                      <a:pt x="39" y="24"/>
                    </a:lnTo>
                    <a:lnTo>
                      <a:pt x="33" y="26"/>
                    </a:lnTo>
                    <a:lnTo>
                      <a:pt x="28" y="29"/>
                    </a:lnTo>
                    <a:lnTo>
                      <a:pt x="24" y="31"/>
                    </a:lnTo>
                    <a:lnTo>
                      <a:pt x="19" y="33"/>
                    </a:lnTo>
                    <a:lnTo>
                      <a:pt x="15" y="36"/>
                    </a:lnTo>
                    <a:lnTo>
                      <a:pt x="12" y="39"/>
                    </a:lnTo>
                    <a:lnTo>
                      <a:pt x="9" y="42"/>
                    </a:lnTo>
                    <a:lnTo>
                      <a:pt x="6" y="44"/>
                    </a:lnTo>
                    <a:lnTo>
                      <a:pt x="5" y="48"/>
                    </a:lnTo>
                    <a:lnTo>
                      <a:pt x="2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1" y="65"/>
                    </a:lnTo>
                    <a:lnTo>
                      <a:pt x="2" y="68"/>
                    </a:lnTo>
                    <a:lnTo>
                      <a:pt x="5" y="71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80"/>
                    </a:lnTo>
                    <a:lnTo>
                      <a:pt x="15" y="82"/>
                    </a:lnTo>
                    <a:lnTo>
                      <a:pt x="19" y="84"/>
                    </a:lnTo>
                    <a:lnTo>
                      <a:pt x="24" y="87"/>
                    </a:lnTo>
                    <a:lnTo>
                      <a:pt x="28" y="89"/>
                    </a:lnTo>
                    <a:lnTo>
                      <a:pt x="33" y="92"/>
                    </a:lnTo>
                    <a:lnTo>
                      <a:pt x="39" y="94"/>
                    </a:lnTo>
                    <a:lnTo>
                      <a:pt x="45" y="96"/>
                    </a:lnTo>
                    <a:lnTo>
                      <a:pt x="51" y="99"/>
                    </a:lnTo>
                    <a:lnTo>
                      <a:pt x="57" y="101"/>
                    </a:lnTo>
                    <a:lnTo>
                      <a:pt x="64" y="102"/>
                    </a:lnTo>
                    <a:lnTo>
                      <a:pt x="71" y="105"/>
                    </a:lnTo>
                    <a:lnTo>
                      <a:pt x="85" y="108"/>
                    </a:lnTo>
                    <a:lnTo>
                      <a:pt x="102" y="111"/>
                    </a:lnTo>
                    <a:lnTo>
                      <a:pt x="119" y="113"/>
                    </a:lnTo>
                    <a:lnTo>
                      <a:pt x="136" y="115"/>
                    </a:lnTo>
                    <a:lnTo>
                      <a:pt x="155" y="117"/>
                    </a:lnTo>
                    <a:lnTo>
                      <a:pt x="174" y="118"/>
                    </a:lnTo>
                    <a:lnTo>
                      <a:pt x="193" y="118"/>
                    </a:lnTo>
                    <a:lnTo>
                      <a:pt x="214" y="118"/>
                    </a:lnTo>
                    <a:lnTo>
                      <a:pt x="233" y="117"/>
                    </a:lnTo>
                    <a:lnTo>
                      <a:pt x="252" y="115"/>
                    </a:lnTo>
                    <a:lnTo>
                      <a:pt x="269" y="113"/>
                    </a:lnTo>
                    <a:lnTo>
                      <a:pt x="286" y="111"/>
                    </a:lnTo>
                    <a:lnTo>
                      <a:pt x="303" y="108"/>
                    </a:lnTo>
                    <a:lnTo>
                      <a:pt x="317" y="105"/>
                    </a:lnTo>
                    <a:lnTo>
                      <a:pt x="324" y="102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6"/>
                    </a:lnTo>
                    <a:lnTo>
                      <a:pt x="349" y="94"/>
                    </a:lnTo>
                    <a:lnTo>
                      <a:pt x="355" y="92"/>
                    </a:lnTo>
                    <a:lnTo>
                      <a:pt x="360" y="89"/>
                    </a:lnTo>
                    <a:lnTo>
                      <a:pt x="364" y="87"/>
                    </a:lnTo>
                    <a:lnTo>
                      <a:pt x="368" y="84"/>
                    </a:lnTo>
                    <a:lnTo>
                      <a:pt x="373" y="82"/>
                    </a:lnTo>
                    <a:lnTo>
                      <a:pt x="376" y="80"/>
                    </a:lnTo>
                    <a:lnTo>
                      <a:pt x="379" y="76"/>
                    </a:lnTo>
                    <a:lnTo>
                      <a:pt x="381" y="74"/>
                    </a:lnTo>
                    <a:lnTo>
                      <a:pt x="383" y="71"/>
                    </a:lnTo>
                    <a:lnTo>
                      <a:pt x="386" y="68"/>
                    </a:lnTo>
                    <a:lnTo>
                      <a:pt x="387" y="65"/>
                    </a:lnTo>
                    <a:lnTo>
                      <a:pt x="387" y="62"/>
                    </a:lnTo>
                    <a:lnTo>
                      <a:pt x="388" y="59"/>
                    </a:lnTo>
                    <a:lnTo>
                      <a:pt x="387" y="56"/>
                    </a:lnTo>
                    <a:lnTo>
                      <a:pt x="387" y="54"/>
                    </a:lnTo>
                    <a:lnTo>
                      <a:pt x="386" y="50"/>
                    </a:lnTo>
                    <a:lnTo>
                      <a:pt x="383" y="48"/>
                    </a:lnTo>
                    <a:lnTo>
                      <a:pt x="381" y="44"/>
                    </a:lnTo>
                    <a:lnTo>
                      <a:pt x="379" y="42"/>
                    </a:lnTo>
                    <a:lnTo>
                      <a:pt x="376" y="39"/>
                    </a:lnTo>
                    <a:lnTo>
                      <a:pt x="373" y="36"/>
                    </a:lnTo>
                    <a:lnTo>
                      <a:pt x="368" y="33"/>
                    </a:lnTo>
                    <a:lnTo>
                      <a:pt x="364" y="31"/>
                    </a:lnTo>
                    <a:lnTo>
                      <a:pt x="360" y="29"/>
                    </a:lnTo>
                    <a:lnTo>
                      <a:pt x="355" y="26"/>
                    </a:lnTo>
                    <a:lnTo>
                      <a:pt x="349" y="24"/>
                    </a:lnTo>
                    <a:lnTo>
                      <a:pt x="343" y="21"/>
                    </a:lnTo>
                    <a:lnTo>
                      <a:pt x="337" y="19"/>
                    </a:lnTo>
                    <a:lnTo>
                      <a:pt x="331" y="18"/>
                    </a:lnTo>
                    <a:lnTo>
                      <a:pt x="324" y="15"/>
                    </a:lnTo>
                    <a:lnTo>
                      <a:pt x="317" y="14"/>
                    </a:lnTo>
                    <a:lnTo>
                      <a:pt x="303" y="11"/>
                    </a:lnTo>
                    <a:lnTo>
                      <a:pt x="286" y="7"/>
                    </a:lnTo>
                    <a:lnTo>
                      <a:pt x="269" y="5"/>
                    </a:lnTo>
                    <a:lnTo>
                      <a:pt x="252" y="2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3" name="Freeform 110">
                <a:extLst>
                  <a:ext uri="{FF2B5EF4-FFF2-40B4-BE49-F238E27FC236}">
                    <a16:creationId xmlns:a16="http://schemas.microsoft.com/office/drawing/2014/main" id="{DF62345C-82ED-4FCE-8EFF-139E030F1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175"/>
                <a:ext cx="388" cy="118"/>
              </a:xfrm>
              <a:custGeom>
                <a:avLst/>
                <a:gdLst>
                  <a:gd name="T0" fmla="*/ 174 w 388"/>
                  <a:gd name="T1" fmla="*/ 1 h 118"/>
                  <a:gd name="T2" fmla="*/ 136 w 388"/>
                  <a:gd name="T3" fmla="*/ 2 h 118"/>
                  <a:gd name="T4" fmla="*/ 102 w 388"/>
                  <a:gd name="T5" fmla="*/ 7 h 118"/>
                  <a:gd name="T6" fmla="*/ 71 w 388"/>
                  <a:gd name="T7" fmla="*/ 14 h 118"/>
                  <a:gd name="T8" fmla="*/ 57 w 388"/>
                  <a:gd name="T9" fmla="*/ 18 h 118"/>
                  <a:gd name="T10" fmla="*/ 45 w 388"/>
                  <a:gd name="T11" fmla="*/ 21 h 118"/>
                  <a:gd name="T12" fmla="*/ 33 w 388"/>
                  <a:gd name="T13" fmla="*/ 26 h 118"/>
                  <a:gd name="T14" fmla="*/ 24 w 388"/>
                  <a:gd name="T15" fmla="*/ 31 h 118"/>
                  <a:gd name="T16" fmla="*/ 15 w 388"/>
                  <a:gd name="T17" fmla="*/ 36 h 118"/>
                  <a:gd name="T18" fmla="*/ 9 w 388"/>
                  <a:gd name="T19" fmla="*/ 42 h 118"/>
                  <a:gd name="T20" fmla="*/ 5 w 388"/>
                  <a:gd name="T21" fmla="*/ 48 h 118"/>
                  <a:gd name="T22" fmla="*/ 1 w 388"/>
                  <a:gd name="T23" fmla="*/ 54 h 118"/>
                  <a:gd name="T24" fmla="*/ 0 w 388"/>
                  <a:gd name="T25" fmla="*/ 59 h 118"/>
                  <a:gd name="T26" fmla="*/ 1 w 388"/>
                  <a:gd name="T27" fmla="*/ 65 h 118"/>
                  <a:gd name="T28" fmla="*/ 5 w 388"/>
                  <a:gd name="T29" fmla="*/ 71 h 118"/>
                  <a:gd name="T30" fmla="*/ 9 w 388"/>
                  <a:gd name="T31" fmla="*/ 76 h 118"/>
                  <a:gd name="T32" fmla="*/ 15 w 388"/>
                  <a:gd name="T33" fmla="*/ 82 h 118"/>
                  <a:gd name="T34" fmla="*/ 24 w 388"/>
                  <a:gd name="T35" fmla="*/ 87 h 118"/>
                  <a:gd name="T36" fmla="*/ 33 w 388"/>
                  <a:gd name="T37" fmla="*/ 92 h 118"/>
                  <a:gd name="T38" fmla="*/ 45 w 388"/>
                  <a:gd name="T39" fmla="*/ 96 h 118"/>
                  <a:gd name="T40" fmla="*/ 57 w 388"/>
                  <a:gd name="T41" fmla="*/ 101 h 118"/>
                  <a:gd name="T42" fmla="*/ 71 w 388"/>
                  <a:gd name="T43" fmla="*/ 105 h 118"/>
                  <a:gd name="T44" fmla="*/ 102 w 388"/>
                  <a:gd name="T45" fmla="*/ 111 h 118"/>
                  <a:gd name="T46" fmla="*/ 136 w 388"/>
                  <a:gd name="T47" fmla="*/ 115 h 118"/>
                  <a:gd name="T48" fmla="*/ 174 w 388"/>
                  <a:gd name="T49" fmla="*/ 118 h 118"/>
                  <a:gd name="T50" fmla="*/ 214 w 388"/>
                  <a:gd name="T51" fmla="*/ 118 h 118"/>
                  <a:gd name="T52" fmla="*/ 252 w 388"/>
                  <a:gd name="T53" fmla="*/ 115 h 118"/>
                  <a:gd name="T54" fmla="*/ 286 w 388"/>
                  <a:gd name="T55" fmla="*/ 111 h 118"/>
                  <a:gd name="T56" fmla="*/ 317 w 388"/>
                  <a:gd name="T57" fmla="*/ 105 h 118"/>
                  <a:gd name="T58" fmla="*/ 331 w 388"/>
                  <a:gd name="T59" fmla="*/ 101 h 118"/>
                  <a:gd name="T60" fmla="*/ 343 w 388"/>
                  <a:gd name="T61" fmla="*/ 96 h 118"/>
                  <a:gd name="T62" fmla="*/ 355 w 388"/>
                  <a:gd name="T63" fmla="*/ 92 h 118"/>
                  <a:gd name="T64" fmla="*/ 364 w 388"/>
                  <a:gd name="T65" fmla="*/ 87 h 118"/>
                  <a:gd name="T66" fmla="*/ 373 w 388"/>
                  <a:gd name="T67" fmla="*/ 82 h 118"/>
                  <a:gd name="T68" fmla="*/ 379 w 388"/>
                  <a:gd name="T69" fmla="*/ 76 h 118"/>
                  <a:gd name="T70" fmla="*/ 383 w 388"/>
                  <a:gd name="T71" fmla="*/ 71 h 118"/>
                  <a:gd name="T72" fmla="*/ 387 w 388"/>
                  <a:gd name="T73" fmla="*/ 65 h 118"/>
                  <a:gd name="T74" fmla="*/ 388 w 388"/>
                  <a:gd name="T75" fmla="*/ 59 h 118"/>
                  <a:gd name="T76" fmla="*/ 387 w 388"/>
                  <a:gd name="T77" fmla="*/ 54 h 118"/>
                  <a:gd name="T78" fmla="*/ 383 w 388"/>
                  <a:gd name="T79" fmla="*/ 48 h 118"/>
                  <a:gd name="T80" fmla="*/ 379 w 388"/>
                  <a:gd name="T81" fmla="*/ 42 h 118"/>
                  <a:gd name="T82" fmla="*/ 373 w 388"/>
                  <a:gd name="T83" fmla="*/ 36 h 118"/>
                  <a:gd name="T84" fmla="*/ 364 w 388"/>
                  <a:gd name="T85" fmla="*/ 31 h 118"/>
                  <a:gd name="T86" fmla="*/ 355 w 388"/>
                  <a:gd name="T87" fmla="*/ 26 h 118"/>
                  <a:gd name="T88" fmla="*/ 343 w 388"/>
                  <a:gd name="T89" fmla="*/ 21 h 118"/>
                  <a:gd name="T90" fmla="*/ 331 w 388"/>
                  <a:gd name="T91" fmla="*/ 18 h 118"/>
                  <a:gd name="T92" fmla="*/ 317 w 388"/>
                  <a:gd name="T93" fmla="*/ 14 h 118"/>
                  <a:gd name="T94" fmla="*/ 286 w 388"/>
                  <a:gd name="T95" fmla="*/ 7 h 118"/>
                  <a:gd name="T96" fmla="*/ 252 w 388"/>
                  <a:gd name="T97" fmla="*/ 2 h 118"/>
                  <a:gd name="T98" fmla="*/ 214 w 388"/>
                  <a:gd name="T99" fmla="*/ 1 h 11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88"/>
                  <a:gd name="T151" fmla="*/ 0 h 118"/>
                  <a:gd name="T152" fmla="*/ 388 w 388"/>
                  <a:gd name="T153" fmla="*/ 118 h 11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88" h="118">
                    <a:moveTo>
                      <a:pt x="193" y="0"/>
                    </a:moveTo>
                    <a:lnTo>
                      <a:pt x="174" y="1"/>
                    </a:lnTo>
                    <a:lnTo>
                      <a:pt x="155" y="1"/>
                    </a:lnTo>
                    <a:lnTo>
                      <a:pt x="136" y="2"/>
                    </a:lnTo>
                    <a:lnTo>
                      <a:pt x="119" y="5"/>
                    </a:lnTo>
                    <a:lnTo>
                      <a:pt x="102" y="7"/>
                    </a:lnTo>
                    <a:lnTo>
                      <a:pt x="85" y="11"/>
                    </a:lnTo>
                    <a:lnTo>
                      <a:pt x="71" y="14"/>
                    </a:lnTo>
                    <a:lnTo>
                      <a:pt x="64" y="15"/>
                    </a:lnTo>
                    <a:lnTo>
                      <a:pt x="57" y="18"/>
                    </a:lnTo>
                    <a:lnTo>
                      <a:pt x="51" y="19"/>
                    </a:lnTo>
                    <a:lnTo>
                      <a:pt x="45" y="21"/>
                    </a:lnTo>
                    <a:lnTo>
                      <a:pt x="39" y="24"/>
                    </a:lnTo>
                    <a:lnTo>
                      <a:pt x="33" y="26"/>
                    </a:lnTo>
                    <a:lnTo>
                      <a:pt x="28" y="29"/>
                    </a:lnTo>
                    <a:lnTo>
                      <a:pt x="24" y="31"/>
                    </a:lnTo>
                    <a:lnTo>
                      <a:pt x="19" y="33"/>
                    </a:lnTo>
                    <a:lnTo>
                      <a:pt x="15" y="36"/>
                    </a:lnTo>
                    <a:lnTo>
                      <a:pt x="12" y="39"/>
                    </a:lnTo>
                    <a:lnTo>
                      <a:pt x="9" y="42"/>
                    </a:lnTo>
                    <a:lnTo>
                      <a:pt x="6" y="44"/>
                    </a:lnTo>
                    <a:lnTo>
                      <a:pt x="5" y="48"/>
                    </a:lnTo>
                    <a:lnTo>
                      <a:pt x="2" y="50"/>
                    </a:lnTo>
                    <a:lnTo>
                      <a:pt x="1" y="54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1" y="65"/>
                    </a:lnTo>
                    <a:lnTo>
                      <a:pt x="2" y="68"/>
                    </a:lnTo>
                    <a:lnTo>
                      <a:pt x="5" y="71"/>
                    </a:lnTo>
                    <a:lnTo>
                      <a:pt x="6" y="74"/>
                    </a:lnTo>
                    <a:lnTo>
                      <a:pt x="9" y="76"/>
                    </a:lnTo>
                    <a:lnTo>
                      <a:pt x="12" y="80"/>
                    </a:lnTo>
                    <a:lnTo>
                      <a:pt x="15" y="82"/>
                    </a:lnTo>
                    <a:lnTo>
                      <a:pt x="19" y="84"/>
                    </a:lnTo>
                    <a:lnTo>
                      <a:pt x="24" y="87"/>
                    </a:lnTo>
                    <a:lnTo>
                      <a:pt x="28" y="89"/>
                    </a:lnTo>
                    <a:lnTo>
                      <a:pt x="33" y="92"/>
                    </a:lnTo>
                    <a:lnTo>
                      <a:pt x="39" y="94"/>
                    </a:lnTo>
                    <a:lnTo>
                      <a:pt x="45" y="96"/>
                    </a:lnTo>
                    <a:lnTo>
                      <a:pt x="51" y="99"/>
                    </a:lnTo>
                    <a:lnTo>
                      <a:pt x="57" y="101"/>
                    </a:lnTo>
                    <a:lnTo>
                      <a:pt x="64" y="102"/>
                    </a:lnTo>
                    <a:lnTo>
                      <a:pt x="71" y="105"/>
                    </a:lnTo>
                    <a:lnTo>
                      <a:pt x="85" y="108"/>
                    </a:lnTo>
                    <a:lnTo>
                      <a:pt x="102" y="111"/>
                    </a:lnTo>
                    <a:lnTo>
                      <a:pt x="119" y="113"/>
                    </a:lnTo>
                    <a:lnTo>
                      <a:pt x="136" y="115"/>
                    </a:lnTo>
                    <a:lnTo>
                      <a:pt x="155" y="117"/>
                    </a:lnTo>
                    <a:lnTo>
                      <a:pt x="174" y="118"/>
                    </a:lnTo>
                    <a:lnTo>
                      <a:pt x="193" y="118"/>
                    </a:lnTo>
                    <a:lnTo>
                      <a:pt x="214" y="118"/>
                    </a:lnTo>
                    <a:lnTo>
                      <a:pt x="233" y="117"/>
                    </a:lnTo>
                    <a:lnTo>
                      <a:pt x="252" y="115"/>
                    </a:lnTo>
                    <a:lnTo>
                      <a:pt x="269" y="113"/>
                    </a:lnTo>
                    <a:lnTo>
                      <a:pt x="286" y="111"/>
                    </a:lnTo>
                    <a:lnTo>
                      <a:pt x="303" y="108"/>
                    </a:lnTo>
                    <a:lnTo>
                      <a:pt x="317" y="105"/>
                    </a:lnTo>
                    <a:lnTo>
                      <a:pt x="324" y="102"/>
                    </a:lnTo>
                    <a:lnTo>
                      <a:pt x="331" y="101"/>
                    </a:lnTo>
                    <a:lnTo>
                      <a:pt x="337" y="99"/>
                    </a:lnTo>
                    <a:lnTo>
                      <a:pt x="343" y="96"/>
                    </a:lnTo>
                    <a:lnTo>
                      <a:pt x="349" y="94"/>
                    </a:lnTo>
                    <a:lnTo>
                      <a:pt x="355" y="92"/>
                    </a:lnTo>
                    <a:lnTo>
                      <a:pt x="360" y="89"/>
                    </a:lnTo>
                    <a:lnTo>
                      <a:pt x="364" y="87"/>
                    </a:lnTo>
                    <a:lnTo>
                      <a:pt x="368" y="84"/>
                    </a:lnTo>
                    <a:lnTo>
                      <a:pt x="373" y="82"/>
                    </a:lnTo>
                    <a:lnTo>
                      <a:pt x="376" y="80"/>
                    </a:lnTo>
                    <a:lnTo>
                      <a:pt x="379" y="76"/>
                    </a:lnTo>
                    <a:lnTo>
                      <a:pt x="381" y="74"/>
                    </a:lnTo>
                    <a:lnTo>
                      <a:pt x="383" y="71"/>
                    </a:lnTo>
                    <a:lnTo>
                      <a:pt x="386" y="68"/>
                    </a:lnTo>
                    <a:lnTo>
                      <a:pt x="387" y="65"/>
                    </a:lnTo>
                    <a:lnTo>
                      <a:pt x="387" y="62"/>
                    </a:lnTo>
                    <a:lnTo>
                      <a:pt x="388" y="59"/>
                    </a:lnTo>
                    <a:lnTo>
                      <a:pt x="387" y="56"/>
                    </a:lnTo>
                    <a:lnTo>
                      <a:pt x="387" y="54"/>
                    </a:lnTo>
                    <a:lnTo>
                      <a:pt x="386" y="50"/>
                    </a:lnTo>
                    <a:lnTo>
                      <a:pt x="383" y="48"/>
                    </a:lnTo>
                    <a:lnTo>
                      <a:pt x="381" y="44"/>
                    </a:lnTo>
                    <a:lnTo>
                      <a:pt x="379" y="42"/>
                    </a:lnTo>
                    <a:lnTo>
                      <a:pt x="376" y="39"/>
                    </a:lnTo>
                    <a:lnTo>
                      <a:pt x="373" y="36"/>
                    </a:lnTo>
                    <a:lnTo>
                      <a:pt x="368" y="33"/>
                    </a:lnTo>
                    <a:lnTo>
                      <a:pt x="364" y="31"/>
                    </a:lnTo>
                    <a:lnTo>
                      <a:pt x="360" y="29"/>
                    </a:lnTo>
                    <a:lnTo>
                      <a:pt x="355" y="26"/>
                    </a:lnTo>
                    <a:lnTo>
                      <a:pt x="349" y="24"/>
                    </a:lnTo>
                    <a:lnTo>
                      <a:pt x="343" y="21"/>
                    </a:lnTo>
                    <a:lnTo>
                      <a:pt x="337" y="19"/>
                    </a:lnTo>
                    <a:lnTo>
                      <a:pt x="331" y="18"/>
                    </a:lnTo>
                    <a:lnTo>
                      <a:pt x="324" y="15"/>
                    </a:lnTo>
                    <a:lnTo>
                      <a:pt x="317" y="14"/>
                    </a:lnTo>
                    <a:lnTo>
                      <a:pt x="303" y="11"/>
                    </a:lnTo>
                    <a:lnTo>
                      <a:pt x="286" y="7"/>
                    </a:lnTo>
                    <a:lnTo>
                      <a:pt x="269" y="5"/>
                    </a:lnTo>
                    <a:lnTo>
                      <a:pt x="252" y="2"/>
                    </a:lnTo>
                    <a:lnTo>
                      <a:pt x="233" y="1"/>
                    </a:lnTo>
                    <a:lnTo>
                      <a:pt x="214" y="1"/>
                    </a:lnTo>
                    <a:lnTo>
                      <a:pt x="193" y="0"/>
                    </a:lnTo>
                  </a:path>
                </a:pathLst>
              </a:custGeom>
              <a:noFill/>
              <a:ln w="142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1" name="Line 111">
                <a:extLst>
                  <a:ext uri="{FF2B5EF4-FFF2-40B4-BE49-F238E27FC236}">
                    <a16:creationId xmlns:a16="http://schemas.microsoft.com/office/drawing/2014/main" id="{FEBFFEA0-2BAA-4227-8187-0F43430FC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89" y="1201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2" name="Line 112">
                <a:extLst>
                  <a:ext uri="{FF2B5EF4-FFF2-40B4-BE49-F238E27FC236}">
                    <a16:creationId xmlns:a16="http://schemas.microsoft.com/office/drawing/2014/main" id="{E549B72E-DB84-4FBB-9524-396EF68956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1" y="1270"/>
                <a:ext cx="60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3" name="Line 113">
                <a:extLst>
                  <a:ext uri="{FF2B5EF4-FFF2-40B4-BE49-F238E27FC236}">
                    <a16:creationId xmlns:a16="http://schemas.microsoft.com/office/drawing/2014/main" id="{EFF5D2AF-FBE5-4D15-86D8-AB3C4935E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2" y="1202"/>
                <a:ext cx="71" cy="68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4" name="Line 114">
                <a:extLst>
                  <a:ext uri="{FF2B5EF4-FFF2-40B4-BE49-F238E27FC236}">
                    <a16:creationId xmlns:a16="http://schemas.microsoft.com/office/drawing/2014/main" id="{3969E1D9-1778-4800-AA01-AACEDF057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9" y="1268"/>
                <a:ext cx="69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5" name="Line 115">
                <a:extLst>
                  <a:ext uri="{FF2B5EF4-FFF2-40B4-BE49-F238E27FC236}">
                    <a16:creationId xmlns:a16="http://schemas.microsoft.com/office/drawing/2014/main" id="{DB944244-9739-4055-A7C5-BC8EA33EE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1" y="1200"/>
                <a:ext cx="60" cy="1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6" name="Line 116">
                <a:extLst>
                  <a:ext uri="{FF2B5EF4-FFF2-40B4-BE49-F238E27FC236}">
                    <a16:creationId xmlns:a16="http://schemas.microsoft.com/office/drawing/2014/main" id="{C22E1EBB-C394-4E93-B96E-5CF897D1D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2" y="1200"/>
                <a:ext cx="71" cy="68"/>
              </a:xfrm>
              <a:prstGeom prst="line">
                <a:avLst/>
              </a:prstGeom>
              <a:noFill/>
              <a:ln w="365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" name="Rectangle 117">
                <a:extLst>
                  <a:ext uri="{FF2B5EF4-FFF2-40B4-BE49-F238E27FC236}">
                    <a16:creationId xmlns:a16="http://schemas.microsoft.com/office/drawing/2014/main" id="{D2735796-31B2-44AE-9A93-4350D4AB1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" y="869"/>
                <a:ext cx="17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被访问网络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: 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79.129.13/24</a:t>
                </a:r>
              </a:p>
            </p:txBody>
          </p:sp>
          <p:sp>
            <p:nvSpPr>
              <p:cNvPr id="358" name="Rectangle 118">
                <a:extLst>
                  <a:ext uri="{FF2B5EF4-FFF2-40B4-BE49-F238E27FC236}">
                    <a16:creationId xmlns:a16="http://schemas.microsoft.com/office/drawing/2014/main" id="{5F2F9939-004F-4B64-B25A-EE481AF4B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6" y="935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59" name="Rectangle 119">
                <a:extLst>
                  <a:ext uri="{FF2B5EF4-FFF2-40B4-BE49-F238E27FC236}">
                    <a16:creationId xmlns:a16="http://schemas.microsoft.com/office/drawing/2014/main" id="{433477E2-FBF9-433C-ABD4-BA14CD614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954"/>
                <a:ext cx="6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归属代理</a:t>
                </a:r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" name="Rectangle 120">
                <a:extLst>
                  <a:ext uri="{FF2B5EF4-FFF2-40B4-BE49-F238E27FC236}">
                    <a16:creationId xmlns:a16="http://schemas.microsoft.com/office/drawing/2014/main" id="{39EE8148-CED2-44E7-890A-7B637DD99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" y="1064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" name="Rectangle 121">
                <a:extLst>
                  <a:ext uri="{FF2B5EF4-FFF2-40B4-BE49-F238E27FC236}">
                    <a16:creationId xmlns:a16="http://schemas.microsoft.com/office/drawing/2014/main" id="{DE2A0DCC-AFD6-43D1-9EAA-2AC1C1B1B8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" y="1200"/>
                <a:ext cx="10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HA: 128.119.40.7</a:t>
                </a:r>
                <a:endParaRPr lang="en-US" altLang="zh-CN" sz="2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" name="Rectangle 122">
                <a:extLst>
                  <a:ext uri="{FF2B5EF4-FFF2-40B4-BE49-F238E27FC236}">
                    <a16:creationId xmlns:a16="http://schemas.microsoft.com/office/drawing/2014/main" id="{05252344-B569-4A79-BB32-7D2596AE7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179"/>
                <a:ext cx="3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5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" name="Rectangle 123">
                <a:extLst>
                  <a:ext uri="{FF2B5EF4-FFF2-40B4-BE49-F238E27FC236}">
                    <a16:creationId xmlns:a16="http://schemas.microsoft.com/office/drawing/2014/main" id="{84CA3CDB-84E7-48F5-A6B7-3FEE4E259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924"/>
                <a:ext cx="6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外部代理</a:t>
                </a:r>
              </a:p>
            </p:txBody>
          </p:sp>
          <p:sp>
            <p:nvSpPr>
              <p:cNvPr id="364" name="Rectangle 124">
                <a:extLst>
                  <a:ext uri="{FF2B5EF4-FFF2-40B4-BE49-F238E27FC236}">
                    <a16:creationId xmlns:a16="http://schemas.microsoft.com/office/drawing/2014/main" id="{B9C4832C-3858-490C-8478-759B73BC5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0" y="1064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5" name="Rectangle 125">
                <a:extLst>
                  <a:ext uri="{FF2B5EF4-FFF2-40B4-BE49-F238E27FC236}">
                    <a16:creationId xmlns:a16="http://schemas.microsoft.com/office/drawing/2014/main" id="{7146FDAA-9112-4D8D-865D-FBE41BEE6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103"/>
                <a:ext cx="103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COA: 79.129.13.2</a:t>
                </a:r>
              </a:p>
            </p:txBody>
          </p:sp>
          <p:sp>
            <p:nvSpPr>
              <p:cNvPr id="366" name="Rectangle 126">
                <a:extLst>
                  <a:ext uri="{FF2B5EF4-FFF2-40B4-BE49-F238E27FC236}">
                    <a16:creationId xmlns:a16="http://schemas.microsoft.com/office/drawing/2014/main" id="{32784CEE-D6FA-4483-B8F2-F536DB552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8" y="1202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7" name="Rectangle 127">
                <a:extLst>
                  <a:ext uri="{FF2B5EF4-FFF2-40B4-BE49-F238E27FC236}">
                    <a16:creationId xmlns:a16="http://schemas.microsoft.com/office/drawing/2014/main" id="{8CE49093-C727-4FBD-9A13-5AFDFDD9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" y="1339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68" name="Freeform 128">
                <a:extLst>
                  <a:ext uri="{FF2B5EF4-FFF2-40B4-BE49-F238E27FC236}">
                    <a16:creationId xmlns:a16="http://schemas.microsoft.com/office/drawing/2014/main" id="{420DD54B-A15E-4EEB-B4D8-AE3BDAC74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9" y="1346"/>
                <a:ext cx="1419" cy="293"/>
              </a:xfrm>
              <a:custGeom>
                <a:avLst/>
                <a:gdLst>
                  <a:gd name="T0" fmla="*/ 2 w 1419"/>
                  <a:gd name="T1" fmla="*/ 0 h 293"/>
                  <a:gd name="T2" fmla="*/ 1371 w 1419"/>
                  <a:gd name="T3" fmla="*/ 259 h 293"/>
                  <a:gd name="T4" fmla="*/ 1369 w 1419"/>
                  <a:gd name="T5" fmla="*/ 273 h 293"/>
                  <a:gd name="T6" fmla="*/ 0 w 1419"/>
                  <a:gd name="T7" fmla="*/ 15 h 293"/>
                  <a:gd name="T8" fmla="*/ 2 w 1419"/>
                  <a:gd name="T9" fmla="*/ 0 h 293"/>
                  <a:gd name="T10" fmla="*/ 1365 w 1419"/>
                  <a:gd name="T11" fmla="*/ 235 h 293"/>
                  <a:gd name="T12" fmla="*/ 1419 w 1419"/>
                  <a:gd name="T13" fmla="*/ 275 h 293"/>
                  <a:gd name="T14" fmla="*/ 1355 w 1419"/>
                  <a:gd name="T15" fmla="*/ 293 h 293"/>
                  <a:gd name="T16" fmla="*/ 1365 w 1419"/>
                  <a:gd name="T17" fmla="*/ 235 h 2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19"/>
                  <a:gd name="T28" fmla="*/ 0 h 293"/>
                  <a:gd name="T29" fmla="*/ 1419 w 1419"/>
                  <a:gd name="T30" fmla="*/ 293 h 29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19" h="293">
                    <a:moveTo>
                      <a:pt x="2" y="0"/>
                    </a:moveTo>
                    <a:lnTo>
                      <a:pt x="1371" y="259"/>
                    </a:lnTo>
                    <a:lnTo>
                      <a:pt x="1369" y="273"/>
                    </a:lnTo>
                    <a:lnTo>
                      <a:pt x="0" y="15"/>
                    </a:lnTo>
                    <a:lnTo>
                      <a:pt x="2" y="0"/>
                    </a:lnTo>
                    <a:close/>
                    <a:moveTo>
                      <a:pt x="1365" y="235"/>
                    </a:moveTo>
                    <a:lnTo>
                      <a:pt x="1419" y="275"/>
                    </a:lnTo>
                    <a:lnTo>
                      <a:pt x="1355" y="293"/>
                    </a:lnTo>
                    <a:lnTo>
                      <a:pt x="1365" y="235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" name="Rectangle 129">
                <a:extLst>
                  <a:ext uri="{FF2B5EF4-FFF2-40B4-BE49-F238E27FC236}">
                    <a16:creationId xmlns:a16="http://schemas.microsoft.com/office/drawing/2014/main" id="{848D189B-5067-4451-83C8-9FB8D029A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324"/>
                <a:ext cx="958" cy="3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70" name="Rectangle 130">
                <a:extLst>
                  <a:ext uri="{FF2B5EF4-FFF2-40B4-BE49-F238E27FC236}">
                    <a16:creationId xmlns:a16="http://schemas.microsoft.com/office/drawing/2014/main" id="{1270CE62-C843-4DA5-B656-9D5F7A502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324"/>
                <a:ext cx="958" cy="305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71" name="Rectangle 131">
                <a:extLst>
                  <a:ext uri="{FF2B5EF4-FFF2-40B4-BE49-F238E27FC236}">
                    <a16:creationId xmlns:a16="http://schemas.microsoft.com/office/drawing/2014/main" id="{6C1676E4-2358-401F-B1F9-56ABECE57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368"/>
                <a:ext cx="23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 dirty="0">
                    <a:solidFill>
                      <a:srgbClr val="000000"/>
                    </a:solidFill>
                  </a:rPr>
                  <a:t>COA: </a:t>
                </a:r>
                <a:endParaRPr lang="en-US" altLang="zh-CN" sz="18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2" name="Rectangle 132">
                <a:extLst>
                  <a:ext uri="{FF2B5EF4-FFF2-40B4-BE49-F238E27FC236}">
                    <a16:creationId xmlns:a16="http://schemas.microsoft.com/office/drawing/2014/main" id="{4989CBF5-63B1-4289-B7C1-6BE140B14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368"/>
                <a:ext cx="34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79.129.1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3" name="Rectangle 133">
                <a:extLst>
                  <a:ext uri="{FF2B5EF4-FFF2-40B4-BE49-F238E27FC236}">
                    <a16:creationId xmlns:a16="http://schemas.microsoft.com/office/drawing/2014/main" id="{A68451FC-D116-4556-8B73-CC153C07A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" y="1368"/>
                <a:ext cx="12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3.2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4" name="Rectangle 134">
                <a:extLst>
                  <a:ext uri="{FF2B5EF4-FFF2-40B4-BE49-F238E27FC236}">
                    <a16:creationId xmlns:a16="http://schemas.microsoft.com/office/drawing/2014/main" id="{532F1E44-189A-43B2-A2B8-A6C073C7C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1368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5" name="Rectangle 135">
                <a:extLst>
                  <a:ext uri="{FF2B5EF4-FFF2-40B4-BE49-F238E27FC236}">
                    <a16:creationId xmlns:a16="http://schemas.microsoft.com/office/drawing/2014/main" id="{13E504C3-DC3A-46F9-89A5-41DCF7E63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470"/>
                <a:ext cx="12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6" name="Rectangle 136">
                <a:extLst>
                  <a:ext uri="{FF2B5EF4-FFF2-40B4-BE49-F238E27FC236}">
                    <a16:creationId xmlns:a16="http://schemas.microsoft.com/office/drawing/2014/main" id="{0E6AC0D9-75C8-48CA-8CCD-6DFC692A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8" y="1470"/>
                <a:ext cx="2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7" name="Rectangle 137">
                <a:extLst>
                  <a:ext uri="{FF2B5EF4-FFF2-40B4-BE49-F238E27FC236}">
                    <a16:creationId xmlns:a16="http://schemas.microsoft.com/office/drawing/2014/main" id="{AA1A0B83-C99E-4F48-A9EE-CDA265851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582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78" name="Rectangle 138">
                <a:extLst>
                  <a:ext uri="{FF2B5EF4-FFF2-40B4-BE49-F238E27FC236}">
                    <a16:creationId xmlns:a16="http://schemas.microsoft.com/office/drawing/2014/main" id="{A27DEB40-3016-4D9A-B5F5-D0915AB73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1072"/>
                <a:ext cx="115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ICMP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代理 通告</a:t>
                </a:r>
              </a:p>
            </p:txBody>
          </p:sp>
          <p:sp>
            <p:nvSpPr>
              <p:cNvPr id="379" name="Rectangle 139">
                <a:extLst>
                  <a:ext uri="{FF2B5EF4-FFF2-40B4-BE49-F238E27FC236}">
                    <a16:creationId xmlns:a16="http://schemas.microsoft.com/office/drawing/2014/main" id="{44038CB4-D0A8-4275-B6CD-0227FB93D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1159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0" name="Rectangle 140">
                <a:extLst>
                  <a:ext uri="{FF2B5EF4-FFF2-40B4-BE49-F238E27FC236}">
                    <a16:creationId xmlns:a16="http://schemas.microsoft.com/office/drawing/2014/main" id="{8E4475A7-0754-45D0-BE69-82D0C41CC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1132"/>
                <a:ext cx="6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移动代理</a:t>
                </a:r>
              </a:p>
            </p:txBody>
          </p:sp>
          <p:sp>
            <p:nvSpPr>
              <p:cNvPr id="381" name="Rectangle 141">
                <a:extLst>
                  <a:ext uri="{FF2B5EF4-FFF2-40B4-BE49-F238E27FC236}">
                    <a16:creationId xmlns:a16="http://schemas.microsoft.com/office/drawing/2014/main" id="{FE6C41D1-2E73-45DD-B81C-2C096E73A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9" y="1227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2" name="Rectangle 142">
                <a:extLst>
                  <a:ext uri="{FF2B5EF4-FFF2-40B4-BE49-F238E27FC236}">
                    <a16:creationId xmlns:a16="http://schemas.microsoft.com/office/drawing/2014/main" id="{B6174899-5495-4905-8A2D-F3598D90B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1364"/>
                <a:ext cx="116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MA: 128.119.40.186</a:t>
                </a:r>
              </a:p>
            </p:txBody>
          </p:sp>
          <p:sp>
            <p:nvSpPr>
              <p:cNvPr id="383" name="Rectangle 143">
                <a:extLst>
                  <a:ext uri="{FF2B5EF4-FFF2-40B4-BE49-F238E27FC236}">
                    <a16:creationId xmlns:a16="http://schemas.microsoft.com/office/drawing/2014/main" id="{D9AAD1CC-1E7C-4052-A9DE-7FCF57A11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1364"/>
                <a:ext cx="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4" name="Freeform 144">
                <a:extLst>
                  <a:ext uri="{FF2B5EF4-FFF2-40B4-BE49-F238E27FC236}">
                    <a16:creationId xmlns:a16="http://schemas.microsoft.com/office/drawing/2014/main" id="{D4A1BDA8-2A38-4CCB-A9C2-9F1273227A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2" y="1688"/>
                <a:ext cx="1576" cy="374"/>
              </a:xfrm>
              <a:custGeom>
                <a:avLst/>
                <a:gdLst>
                  <a:gd name="T0" fmla="*/ 1576 w 1576"/>
                  <a:gd name="T1" fmla="*/ 14 h 374"/>
                  <a:gd name="T2" fmla="*/ 50 w 1576"/>
                  <a:gd name="T3" fmla="*/ 354 h 374"/>
                  <a:gd name="T4" fmla="*/ 48 w 1576"/>
                  <a:gd name="T5" fmla="*/ 339 h 374"/>
                  <a:gd name="T6" fmla="*/ 1572 w 1576"/>
                  <a:gd name="T7" fmla="*/ 0 h 374"/>
                  <a:gd name="T8" fmla="*/ 1576 w 1576"/>
                  <a:gd name="T9" fmla="*/ 14 h 374"/>
                  <a:gd name="T10" fmla="*/ 64 w 1576"/>
                  <a:gd name="T11" fmla="*/ 374 h 374"/>
                  <a:gd name="T12" fmla="*/ 0 w 1576"/>
                  <a:gd name="T13" fmla="*/ 357 h 374"/>
                  <a:gd name="T14" fmla="*/ 52 w 1576"/>
                  <a:gd name="T15" fmla="*/ 315 h 374"/>
                  <a:gd name="T16" fmla="*/ 64 w 1576"/>
                  <a:gd name="T17" fmla="*/ 374 h 3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76"/>
                  <a:gd name="T28" fmla="*/ 0 h 374"/>
                  <a:gd name="T29" fmla="*/ 1576 w 1576"/>
                  <a:gd name="T30" fmla="*/ 374 h 37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76" h="374">
                    <a:moveTo>
                      <a:pt x="1576" y="14"/>
                    </a:moveTo>
                    <a:lnTo>
                      <a:pt x="50" y="354"/>
                    </a:lnTo>
                    <a:lnTo>
                      <a:pt x="48" y="339"/>
                    </a:lnTo>
                    <a:lnTo>
                      <a:pt x="1572" y="0"/>
                    </a:lnTo>
                    <a:lnTo>
                      <a:pt x="1576" y="14"/>
                    </a:lnTo>
                    <a:close/>
                    <a:moveTo>
                      <a:pt x="64" y="374"/>
                    </a:moveTo>
                    <a:lnTo>
                      <a:pt x="0" y="357"/>
                    </a:lnTo>
                    <a:lnTo>
                      <a:pt x="52" y="315"/>
                    </a:lnTo>
                    <a:lnTo>
                      <a:pt x="64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5" name="Freeform 145">
                <a:extLst>
                  <a:ext uri="{FF2B5EF4-FFF2-40B4-BE49-F238E27FC236}">
                    <a16:creationId xmlns:a16="http://schemas.microsoft.com/office/drawing/2014/main" id="{EA477963-FD6E-4B2C-9539-B7933782A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6" y="1380"/>
                <a:ext cx="8" cy="2553"/>
              </a:xfrm>
              <a:custGeom>
                <a:avLst/>
                <a:gdLst>
                  <a:gd name="T0" fmla="*/ 2 w 8"/>
                  <a:gd name="T1" fmla="*/ 29 h 2553"/>
                  <a:gd name="T2" fmla="*/ 1 w 8"/>
                  <a:gd name="T3" fmla="*/ 81 h 2553"/>
                  <a:gd name="T4" fmla="*/ 8 w 8"/>
                  <a:gd name="T5" fmla="*/ 122 h 2553"/>
                  <a:gd name="T6" fmla="*/ 6 w 8"/>
                  <a:gd name="T7" fmla="*/ 149 h 2553"/>
                  <a:gd name="T8" fmla="*/ 0 w 8"/>
                  <a:gd name="T9" fmla="*/ 196 h 2553"/>
                  <a:gd name="T10" fmla="*/ 7 w 8"/>
                  <a:gd name="T11" fmla="*/ 244 h 2553"/>
                  <a:gd name="T12" fmla="*/ 7 w 8"/>
                  <a:gd name="T13" fmla="*/ 270 h 2553"/>
                  <a:gd name="T14" fmla="*/ 1 w 8"/>
                  <a:gd name="T15" fmla="*/ 314 h 2553"/>
                  <a:gd name="T16" fmla="*/ 3 w 8"/>
                  <a:gd name="T17" fmla="*/ 364 h 2553"/>
                  <a:gd name="T18" fmla="*/ 8 w 8"/>
                  <a:gd name="T19" fmla="*/ 390 h 2553"/>
                  <a:gd name="T20" fmla="*/ 2 w 8"/>
                  <a:gd name="T21" fmla="*/ 432 h 2553"/>
                  <a:gd name="T22" fmla="*/ 1 w 8"/>
                  <a:gd name="T23" fmla="*/ 482 h 2553"/>
                  <a:gd name="T24" fmla="*/ 8 w 8"/>
                  <a:gd name="T25" fmla="*/ 525 h 2553"/>
                  <a:gd name="T26" fmla="*/ 6 w 8"/>
                  <a:gd name="T27" fmla="*/ 551 h 2553"/>
                  <a:gd name="T28" fmla="*/ 0 w 8"/>
                  <a:gd name="T29" fmla="*/ 598 h 2553"/>
                  <a:gd name="T30" fmla="*/ 7 w 8"/>
                  <a:gd name="T31" fmla="*/ 646 h 2553"/>
                  <a:gd name="T32" fmla="*/ 7 w 8"/>
                  <a:gd name="T33" fmla="*/ 671 h 2553"/>
                  <a:gd name="T34" fmla="*/ 1 w 8"/>
                  <a:gd name="T35" fmla="*/ 716 h 2553"/>
                  <a:gd name="T36" fmla="*/ 3 w 8"/>
                  <a:gd name="T37" fmla="*/ 766 h 2553"/>
                  <a:gd name="T38" fmla="*/ 8 w 8"/>
                  <a:gd name="T39" fmla="*/ 793 h 2553"/>
                  <a:gd name="T40" fmla="*/ 2 w 8"/>
                  <a:gd name="T41" fmla="*/ 833 h 2553"/>
                  <a:gd name="T42" fmla="*/ 1 w 8"/>
                  <a:gd name="T43" fmla="*/ 884 h 2553"/>
                  <a:gd name="T44" fmla="*/ 8 w 8"/>
                  <a:gd name="T45" fmla="*/ 926 h 2553"/>
                  <a:gd name="T46" fmla="*/ 6 w 8"/>
                  <a:gd name="T47" fmla="*/ 952 h 2553"/>
                  <a:gd name="T48" fmla="*/ 0 w 8"/>
                  <a:gd name="T49" fmla="*/ 1001 h 2553"/>
                  <a:gd name="T50" fmla="*/ 7 w 8"/>
                  <a:gd name="T51" fmla="*/ 1047 h 2553"/>
                  <a:gd name="T52" fmla="*/ 7 w 8"/>
                  <a:gd name="T53" fmla="*/ 1073 h 2553"/>
                  <a:gd name="T54" fmla="*/ 1 w 8"/>
                  <a:gd name="T55" fmla="*/ 1119 h 2553"/>
                  <a:gd name="T56" fmla="*/ 3 w 8"/>
                  <a:gd name="T57" fmla="*/ 1167 h 2553"/>
                  <a:gd name="T58" fmla="*/ 8 w 8"/>
                  <a:gd name="T59" fmla="*/ 1194 h 2553"/>
                  <a:gd name="T60" fmla="*/ 2 w 8"/>
                  <a:gd name="T61" fmla="*/ 1235 h 2553"/>
                  <a:gd name="T62" fmla="*/ 1 w 8"/>
                  <a:gd name="T63" fmla="*/ 1287 h 2553"/>
                  <a:gd name="T64" fmla="*/ 8 w 8"/>
                  <a:gd name="T65" fmla="*/ 1328 h 2553"/>
                  <a:gd name="T66" fmla="*/ 6 w 8"/>
                  <a:gd name="T67" fmla="*/ 1354 h 2553"/>
                  <a:gd name="T68" fmla="*/ 0 w 8"/>
                  <a:gd name="T69" fmla="*/ 1402 h 2553"/>
                  <a:gd name="T70" fmla="*/ 7 w 8"/>
                  <a:gd name="T71" fmla="*/ 1450 h 2553"/>
                  <a:gd name="T72" fmla="*/ 7 w 8"/>
                  <a:gd name="T73" fmla="*/ 1476 h 2553"/>
                  <a:gd name="T74" fmla="*/ 1 w 8"/>
                  <a:gd name="T75" fmla="*/ 1520 h 2553"/>
                  <a:gd name="T76" fmla="*/ 3 w 8"/>
                  <a:gd name="T77" fmla="*/ 1570 h 2553"/>
                  <a:gd name="T78" fmla="*/ 8 w 8"/>
                  <a:gd name="T79" fmla="*/ 1596 h 2553"/>
                  <a:gd name="T80" fmla="*/ 2 w 8"/>
                  <a:gd name="T81" fmla="*/ 1638 h 2553"/>
                  <a:gd name="T82" fmla="*/ 1 w 8"/>
                  <a:gd name="T83" fmla="*/ 1688 h 2553"/>
                  <a:gd name="T84" fmla="*/ 8 w 8"/>
                  <a:gd name="T85" fmla="*/ 1731 h 2553"/>
                  <a:gd name="T86" fmla="*/ 6 w 8"/>
                  <a:gd name="T87" fmla="*/ 1757 h 2553"/>
                  <a:gd name="T88" fmla="*/ 0 w 8"/>
                  <a:gd name="T89" fmla="*/ 1804 h 2553"/>
                  <a:gd name="T90" fmla="*/ 7 w 8"/>
                  <a:gd name="T91" fmla="*/ 1852 h 2553"/>
                  <a:gd name="T92" fmla="*/ 7 w 8"/>
                  <a:gd name="T93" fmla="*/ 1877 h 2553"/>
                  <a:gd name="T94" fmla="*/ 1 w 8"/>
                  <a:gd name="T95" fmla="*/ 1922 h 2553"/>
                  <a:gd name="T96" fmla="*/ 3 w 8"/>
                  <a:gd name="T97" fmla="*/ 1972 h 2553"/>
                  <a:gd name="T98" fmla="*/ 8 w 8"/>
                  <a:gd name="T99" fmla="*/ 1998 h 2553"/>
                  <a:gd name="T100" fmla="*/ 2 w 8"/>
                  <a:gd name="T101" fmla="*/ 2039 h 2553"/>
                  <a:gd name="T102" fmla="*/ 1 w 8"/>
                  <a:gd name="T103" fmla="*/ 2090 h 2553"/>
                  <a:gd name="T104" fmla="*/ 8 w 8"/>
                  <a:gd name="T105" fmla="*/ 2132 h 2553"/>
                  <a:gd name="T106" fmla="*/ 6 w 8"/>
                  <a:gd name="T107" fmla="*/ 2158 h 2553"/>
                  <a:gd name="T108" fmla="*/ 0 w 8"/>
                  <a:gd name="T109" fmla="*/ 2207 h 2553"/>
                  <a:gd name="T110" fmla="*/ 7 w 8"/>
                  <a:gd name="T111" fmla="*/ 2253 h 2553"/>
                  <a:gd name="T112" fmla="*/ 7 w 8"/>
                  <a:gd name="T113" fmla="*/ 2279 h 2553"/>
                  <a:gd name="T114" fmla="*/ 1 w 8"/>
                  <a:gd name="T115" fmla="*/ 2325 h 2553"/>
                  <a:gd name="T116" fmla="*/ 3 w 8"/>
                  <a:gd name="T117" fmla="*/ 2375 h 2553"/>
                  <a:gd name="T118" fmla="*/ 8 w 8"/>
                  <a:gd name="T119" fmla="*/ 2400 h 2553"/>
                  <a:gd name="T120" fmla="*/ 2 w 8"/>
                  <a:gd name="T121" fmla="*/ 2441 h 2553"/>
                  <a:gd name="T122" fmla="*/ 1 w 8"/>
                  <a:gd name="T123" fmla="*/ 2492 h 2553"/>
                  <a:gd name="T124" fmla="*/ 8 w 8"/>
                  <a:gd name="T125" fmla="*/ 2534 h 25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8"/>
                  <a:gd name="T190" fmla="*/ 0 h 2553"/>
                  <a:gd name="T191" fmla="*/ 8 w 8"/>
                  <a:gd name="T192" fmla="*/ 2553 h 25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8" h="2553">
                    <a:moveTo>
                      <a:pt x="8" y="3"/>
                    </a:moveTo>
                    <a:lnTo>
                      <a:pt x="8" y="3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6" y="7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8" y="3"/>
                    </a:lnTo>
                    <a:close/>
                    <a:moveTo>
                      <a:pt x="8" y="18"/>
                    </a:moveTo>
                    <a:lnTo>
                      <a:pt x="8" y="18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6" y="21"/>
                    </a:lnTo>
                    <a:lnTo>
                      <a:pt x="3" y="22"/>
                    </a:lnTo>
                    <a:lnTo>
                      <a:pt x="2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3" y="14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7" y="16"/>
                    </a:lnTo>
                    <a:lnTo>
                      <a:pt x="8" y="18"/>
                    </a:lnTo>
                    <a:close/>
                    <a:moveTo>
                      <a:pt x="8" y="33"/>
                    </a:moveTo>
                    <a:lnTo>
                      <a:pt x="8" y="33"/>
                    </a:lnTo>
                    <a:lnTo>
                      <a:pt x="7" y="34"/>
                    </a:lnTo>
                    <a:lnTo>
                      <a:pt x="7" y="35"/>
                    </a:lnTo>
                    <a:lnTo>
                      <a:pt x="6" y="37"/>
                    </a:lnTo>
                    <a:lnTo>
                      <a:pt x="3" y="37"/>
                    </a:lnTo>
                    <a:lnTo>
                      <a:pt x="2" y="37"/>
                    </a:lnTo>
                    <a:lnTo>
                      <a:pt x="1" y="35"/>
                    </a:lnTo>
                    <a:lnTo>
                      <a:pt x="1" y="34"/>
                    </a:lnTo>
                    <a:lnTo>
                      <a:pt x="0" y="33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2" y="29"/>
                    </a:lnTo>
                    <a:lnTo>
                      <a:pt x="3" y="29"/>
                    </a:lnTo>
                    <a:lnTo>
                      <a:pt x="6" y="29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8" y="33"/>
                    </a:lnTo>
                    <a:close/>
                    <a:moveTo>
                      <a:pt x="8" y="47"/>
                    </a:moveTo>
                    <a:lnTo>
                      <a:pt x="8" y="47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6" y="51"/>
                    </a:lnTo>
                    <a:lnTo>
                      <a:pt x="3" y="52"/>
                    </a:lnTo>
                    <a:lnTo>
                      <a:pt x="2" y="51"/>
                    </a:lnTo>
                    <a:lnTo>
                      <a:pt x="1" y="51"/>
                    </a:lnTo>
                    <a:lnTo>
                      <a:pt x="1" y="50"/>
                    </a:lnTo>
                    <a:lnTo>
                      <a:pt x="0" y="47"/>
                    </a:lnTo>
                    <a:lnTo>
                      <a:pt x="1" y="46"/>
                    </a:lnTo>
                    <a:lnTo>
                      <a:pt x="1" y="45"/>
                    </a:lnTo>
                    <a:lnTo>
                      <a:pt x="2" y="45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7" y="45"/>
                    </a:lnTo>
                    <a:lnTo>
                      <a:pt x="7" y="46"/>
                    </a:lnTo>
                    <a:lnTo>
                      <a:pt x="8" y="47"/>
                    </a:lnTo>
                    <a:close/>
                    <a:moveTo>
                      <a:pt x="8" y="63"/>
                    </a:moveTo>
                    <a:lnTo>
                      <a:pt x="8" y="63"/>
                    </a:lnTo>
                    <a:lnTo>
                      <a:pt x="7" y="64"/>
                    </a:lnTo>
                    <a:lnTo>
                      <a:pt x="7" y="65"/>
                    </a:lnTo>
                    <a:lnTo>
                      <a:pt x="6" y="66"/>
                    </a:lnTo>
                    <a:lnTo>
                      <a:pt x="3" y="66"/>
                    </a:lnTo>
                    <a:lnTo>
                      <a:pt x="2" y="66"/>
                    </a:lnTo>
                    <a:lnTo>
                      <a:pt x="1" y="65"/>
                    </a:lnTo>
                    <a:lnTo>
                      <a:pt x="1" y="64"/>
                    </a:lnTo>
                    <a:lnTo>
                      <a:pt x="0" y="63"/>
                    </a:lnTo>
                    <a:lnTo>
                      <a:pt x="1" y="62"/>
                    </a:lnTo>
                    <a:lnTo>
                      <a:pt x="1" y="60"/>
                    </a:lnTo>
                    <a:lnTo>
                      <a:pt x="2" y="59"/>
                    </a:lnTo>
                    <a:lnTo>
                      <a:pt x="3" y="59"/>
                    </a:lnTo>
                    <a:lnTo>
                      <a:pt x="6" y="59"/>
                    </a:lnTo>
                    <a:lnTo>
                      <a:pt x="7" y="60"/>
                    </a:lnTo>
                    <a:lnTo>
                      <a:pt x="7" y="62"/>
                    </a:lnTo>
                    <a:lnTo>
                      <a:pt x="8" y="63"/>
                    </a:lnTo>
                    <a:close/>
                    <a:moveTo>
                      <a:pt x="8" y="77"/>
                    </a:moveTo>
                    <a:lnTo>
                      <a:pt x="8" y="77"/>
                    </a:lnTo>
                    <a:lnTo>
                      <a:pt x="7" y="79"/>
                    </a:lnTo>
                    <a:lnTo>
                      <a:pt x="7" y="81"/>
                    </a:lnTo>
                    <a:lnTo>
                      <a:pt x="6" y="81"/>
                    </a:lnTo>
                    <a:lnTo>
                      <a:pt x="3" y="82"/>
                    </a:lnTo>
                    <a:lnTo>
                      <a:pt x="2" y="81"/>
                    </a:lnTo>
                    <a:lnTo>
                      <a:pt x="1" y="81"/>
                    </a:lnTo>
                    <a:lnTo>
                      <a:pt x="1" y="79"/>
                    </a:lnTo>
                    <a:lnTo>
                      <a:pt x="0" y="77"/>
                    </a:lnTo>
                    <a:lnTo>
                      <a:pt x="1" y="76"/>
                    </a:lnTo>
                    <a:lnTo>
                      <a:pt x="1" y="75"/>
                    </a:lnTo>
                    <a:lnTo>
                      <a:pt x="2" y="75"/>
                    </a:lnTo>
                    <a:lnTo>
                      <a:pt x="3" y="74"/>
                    </a:lnTo>
                    <a:lnTo>
                      <a:pt x="6" y="75"/>
                    </a:lnTo>
                    <a:lnTo>
                      <a:pt x="7" y="75"/>
                    </a:lnTo>
                    <a:lnTo>
                      <a:pt x="7" y="76"/>
                    </a:lnTo>
                    <a:lnTo>
                      <a:pt x="8" y="77"/>
                    </a:lnTo>
                    <a:close/>
                    <a:moveTo>
                      <a:pt x="8" y="93"/>
                    </a:moveTo>
                    <a:lnTo>
                      <a:pt x="8" y="93"/>
                    </a:lnTo>
                    <a:lnTo>
                      <a:pt x="7" y="94"/>
                    </a:lnTo>
                    <a:lnTo>
                      <a:pt x="7" y="95"/>
                    </a:lnTo>
                    <a:lnTo>
                      <a:pt x="6" y="96"/>
                    </a:lnTo>
                    <a:lnTo>
                      <a:pt x="3" y="96"/>
                    </a:lnTo>
                    <a:lnTo>
                      <a:pt x="2" y="96"/>
                    </a:lnTo>
                    <a:lnTo>
                      <a:pt x="1" y="95"/>
                    </a:lnTo>
                    <a:lnTo>
                      <a:pt x="1" y="94"/>
                    </a:lnTo>
                    <a:lnTo>
                      <a:pt x="0" y="93"/>
                    </a:lnTo>
                    <a:lnTo>
                      <a:pt x="1" y="91"/>
                    </a:lnTo>
                    <a:lnTo>
                      <a:pt x="1" y="90"/>
                    </a:lnTo>
                    <a:lnTo>
                      <a:pt x="2" y="89"/>
                    </a:lnTo>
                    <a:lnTo>
                      <a:pt x="3" y="89"/>
                    </a:lnTo>
                    <a:lnTo>
                      <a:pt x="6" y="89"/>
                    </a:lnTo>
                    <a:lnTo>
                      <a:pt x="7" y="90"/>
                    </a:lnTo>
                    <a:lnTo>
                      <a:pt x="7" y="91"/>
                    </a:lnTo>
                    <a:lnTo>
                      <a:pt x="8" y="93"/>
                    </a:lnTo>
                    <a:close/>
                    <a:moveTo>
                      <a:pt x="8" y="107"/>
                    </a:moveTo>
                    <a:lnTo>
                      <a:pt x="8" y="107"/>
                    </a:lnTo>
                    <a:lnTo>
                      <a:pt x="7" y="109"/>
                    </a:lnTo>
                    <a:lnTo>
                      <a:pt x="7" y="110"/>
                    </a:lnTo>
                    <a:lnTo>
                      <a:pt x="6" y="110"/>
                    </a:lnTo>
                    <a:lnTo>
                      <a:pt x="3" y="112"/>
                    </a:lnTo>
                    <a:lnTo>
                      <a:pt x="2" y="110"/>
                    </a:lnTo>
                    <a:lnTo>
                      <a:pt x="1" y="110"/>
                    </a:lnTo>
                    <a:lnTo>
                      <a:pt x="1" y="109"/>
                    </a:lnTo>
                    <a:lnTo>
                      <a:pt x="0" y="107"/>
                    </a:lnTo>
                    <a:lnTo>
                      <a:pt x="1" y="106"/>
                    </a:lnTo>
                    <a:lnTo>
                      <a:pt x="1" y="104"/>
                    </a:lnTo>
                    <a:lnTo>
                      <a:pt x="2" y="104"/>
                    </a:lnTo>
                    <a:lnTo>
                      <a:pt x="3" y="103"/>
                    </a:lnTo>
                    <a:lnTo>
                      <a:pt x="6" y="104"/>
                    </a:lnTo>
                    <a:lnTo>
                      <a:pt x="7" y="104"/>
                    </a:lnTo>
                    <a:lnTo>
                      <a:pt x="7" y="106"/>
                    </a:lnTo>
                    <a:lnTo>
                      <a:pt x="8" y="107"/>
                    </a:lnTo>
                    <a:close/>
                    <a:moveTo>
                      <a:pt x="8" y="122"/>
                    </a:moveTo>
                    <a:lnTo>
                      <a:pt x="8" y="122"/>
                    </a:lnTo>
                    <a:lnTo>
                      <a:pt x="7" y="124"/>
                    </a:lnTo>
                    <a:lnTo>
                      <a:pt x="7" y="125"/>
                    </a:lnTo>
                    <a:lnTo>
                      <a:pt x="6" y="126"/>
                    </a:lnTo>
                    <a:lnTo>
                      <a:pt x="3" y="126"/>
                    </a:lnTo>
                    <a:lnTo>
                      <a:pt x="2" y="126"/>
                    </a:lnTo>
                    <a:lnTo>
                      <a:pt x="1" y="125"/>
                    </a:lnTo>
                    <a:lnTo>
                      <a:pt x="1" y="124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1" y="120"/>
                    </a:lnTo>
                    <a:lnTo>
                      <a:pt x="2" y="119"/>
                    </a:lnTo>
                    <a:lnTo>
                      <a:pt x="3" y="119"/>
                    </a:lnTo>
                    <a:lnTo>
                      <a:pt x="6" y="119"/>
                    </a:lnTo>
                    <a:lnTo>
                      <a:pt x="7" y="120"/>
                    </a:lnTo>
                    <a:lnTo>
                      <a:pt x="7" y="121"/>
                    </a:lnTo>
                    <a:lnTo>
                      <a:pt x="8" y="122"/>
                    </a:lnTo>
                    <a:close/>
                    <a:moveTo>
                      <a:pt x="8" y="137"/>
                    </a:moveTo>
                    <a:lnTo>
                      <a:pt x="8" y="137"/>
                    </a:lnTo>
                    <a:lnTo>
                      <a:pt x="7" y="139"/>
                    </a:lnTo>
                    <a:lnTo>
                      <a:pt x="7" y="140"/>
                    </a:lnTo>
                    <a:lnTo>
                      <a:pt x="6" y="140"/>
                    </a:lnTo>
                    <a:lnTo>
                      <a:pt x="3" y="141"/>
                    </a:lnTo>
                    <a:lnTo>
                      <a:pt x="2" y="140"/>
                    </a:lnTo>
                    <a:lnTo>
                      <a:pt x="1" y="140"/>
                    </a:lnTo>
                    <a:lnTo>
                      <a:pt x="1" y="139"/>
                    </a:lnTo>
                    <a:lnTo>
                      <a:pt x="0" y="137"/>
                    </a:lnTo>
                    <a:lnTo>
                      <a:pt x="1" y="135"/>
                    </a:lnTo>
                    <a:lnTo>
                      <a:pt x="1" y="134"/>
                    </a:lnTo>
                    <a:lnTo>
                      <a:pt x="2" y="134"/>
                    </a:lnTo>
                    <a:lnTo>
                      <a:pt x="3" y="133"/>
                    </a:lnTo>
                    <a:lnTo>
                      <a:pt x="6" y="134"/>
                    </a:lnTo>
                    <a:lnTo>
                      <a:pt x="7" y="134"/>
                    </a:lnTo>
                    <a:lnTo>
                      <a:pt x="7" y="135"/>
                    </a:lnTo>
                    <a:lnTo>
                      <a:pt x="8" y="137"/>
                    </a:lnTo>
                    <a:close/>
                    <a:moveTo>
                      <a:pt x="8" y="152"/>
                    </a:moveTo>
                    <a:lnTo>
                      <a:pt x="8" y="152"/>
                    </a:lnTo>
                    <a:lnTo>
                      <a:pt x="7" y="153"/>
                    </a:lnTo>
                    <a:lnTo>
                      <a:pt x="7" y="154"/>
                    </a:lnTo>
                    <a:lnTo>
                      <a:pt x="6" y="156"/>
                    </a:lnTo>
                    <a:lnTo>
                      <a:pt x="3" y="156"/>
                    </a:lnTo>
                    <a:lnTo>
                      <a:pt x="2" y="156"/>
                    </a:lnTo>
                    <a:lnTo>
                      <a:pt x="1" y="154"/>
                    </a:lnTo>
                    <a:lnTo>
                      <a:pt x="1" y="153"/>
                    </a:lnTo>
                    <a:lnTo>
                      <a:pt x="0" y="152"/>
                    </a:lnTo>
                    <a:lnTo>
                      <a:pt x="1" y="151"/>
                    </a:lnTo>
                    <a:lnTo>
                      <a:pt x="1" y="150"/>
                    </a:lnTo>
                    <a:lnTo>
                      <a:pt x="2" y="149"/>
                    </a:lnTo>
                    <a:lnTo>
                      <a:pt x="3" y="149"/>
                    </a:lnTo>
                    <a:lnTo>
                      <a:pt x="6" y="149"/>
                    </a:lnTo>
                    <a:lnTo>
                      <a:pt x="7" y="150"/>
                    </a:lnTo>
                    <a:lnTo>
                      <a:pt x="7" y="151"/>
                    </a:lnTo>
                    <a:lnTo>
                      <a:pt x="8" y="152"/>
                    </a:lnTo>
                    <a:close/>
                    <a:moveTo>
                      <a:pt x="8" y="166"/>
                    </a:moveTo>
                    <a:lnTo>
                      <a:pt x="8" y="166"/>
                    </a:lnTo>
                    <a:lnTo>
                      <a:pt x="7" y="169"/>
                    </a:lnTo>
                    <a:lnTo>
                      <a:pt x="7" y="170"/>
                    </a:lnTo>
                    <a:lnTo>
                      <a:pt x="6" y="170"/>
                    </a:lnTo>
                    <a:lnTo>
                      <a:pt x="3" y="171"/>
                    </a:lnTo>
                    <a:lnTo>
                      <a:pt x="2" y="170"/>
                    </a:lnTo>
                    <a:lnTo>
                      <a:pt x="1" y="170"/>
                    </a:lnTo>
                    <a:lnTo>
                      <a:pt x="1" y="169"/>
                    </a:lnTo>
                    <a:lnTo>
                      <a:pt x="0" y="166"/>
                    </a:lnTo>
                    <a:lnTo>
                      <a:pt x="1" y="165"/>
                    </a:lnTo>
                    <a:lnTo>
                      <a:pt x="1" y="164"/>
                    </a:lnTo>
                    <a:lnTo>
                      <a:pt x="2" y="164"/>
                    </a:lnTo>
                    <a:lnTo>
                      <a:pt x="3" y="163"/>
                    </a:lnTo>
                    <a:lnTo>
                      <a:pt x="6" y="164"/>
                    </a:lnTo>
                    <a:lnTo>
                      <a:pt x="7" y="164"/>
                    </a:lnTo>
                    <a:lnTo>
                      <a:pt x="7" y="165"/>
                    </a:lnTo>
                    <a:lnTo>
                      <a:pt x="8" y="166"/>
                    </a:lnTo>
                    <a:close/>
                    <a:moveTo>
                      <a:pt x="8" y="182"/>
                    </a:moveTo>
                    <a:lnTo>
                      <a:pt x="8" y="182"/>
                    </a:lnTo>
                    <a:lnTo>
                      <a:pt x="7" y="183"/>
                    </a:lnTo>
                    <a:lnTo>
                      <a:pt x="7" y="184"/>
                    </a:lnTo>
                    <a:lnTo>
                      <a:pt x="6" y="185"/>
                    </a:lnTo>
                    <a:lnTo>
                      <a:pt x="3" y="185"/>
                    </a:lnTo>
                    <a:lnTo>
                      <a:pt x="2" y="185"/>
                    </a:lnTo>
                    <a:lnTo>
                      <a:pt x="1" y="184"/>
                    </a:lnTo>
                    <a:lnTo>
                      <a:pt x="1" y="183"/>
                    </a:lnTo>
                    <a:lnTo>
                      <a:pt x="0" y="182"/>
                    </a:lnTo>
                    <a:lnTo>
                      <a:pt x="1" y="181"/>
                    </a:lnTo>
                    <a:lnTo>
                      <a:pt x="1" y="179"/>
                    </a:lnTo>
                    <a:lnTo>
                      <a:pt x="2" y="178"/>
                    </a:lnTo>
                    <a:lnTo>
                      <a:pt x="3" y="178"/>
                    </a:lnTo>
                    <a:lnTo>
                      <a:pt x="6" y="178"/>
                    </a:lnTo>
                    <a:lnTo>
                      <a:pt x="7" y="179"/>
                    </a:lnTo>
                    <a:lnTo>
                      <a:pt x="7" y="181"/>
                    </a:lnTo>
                    <a:lnTo>
                      <a:pt x="8" y="182"/>
                    </a:lnTo>
                    <a:close/>
                    <a:moveTo>
                      <a:pt x="8" y="196"/>
                    </a:moveTo>
                    <a:lnTo>
                      <a:pt x="8" y="196"/>
                    </a:lnTo>
                    <a:lnTo>
                      <a:pt x="7" y="199"/>
                    </a:lnTo>
                    <a:lnTo>
                      <a:pt x="7" y="200"/>
                    </a:lnTo>
                    <a:lnTo>
                      <a:pt x="6" y="200"/>
                    </a:lnTo>
                    <a:lnTo>
                      <a:pt x="3" y="201"/>
                    </a:lnTo>
                    <a:lnTo>
                      <a:pt x="2" y="200"/>
                    </a:lnTo>
                    <a:lnTo>
                      <a:pt x="1" y="200"/>
                    </a:lnTo>
                    <a:lnTo>
                      <a:pt x="1" y="199"/>
                    </a:lnTo>
                    <a:lnTo>
                      <a:pt x="0" y="196"/>
                    </a:lnTo>
                    <a:lnTo>
                      <a:pt x="1" y="195"/>
                    </a:lnTo>
                    <a:lnTo>
                      <a:pt x="1" y="194"/>
                    </a:lnTo>
                    <a:lnTo>
                      <a:pt x="2" y="194"/>
                    </a:lnTo>
                    <a:lnTo>
                      <a:pt x="3" y="193"/>
                    </a:lnTo>
                    <a:lnTo>
                      <a:pt x="6" y="194"/>
                    </a:lnTo>
                    <a:lnTo>
                      <a:pt x="7" y="194"/>
                    </a:lnTo>
                    <a:lnTo>
                      <a:pt x="7" y="195"/>
                    </a:lnTo>
                    <a:lnTo>
                      <a:pt x="8" y="196"/>
                    </a:lnTo>
                    <a:close/>
                    <a:moveTo>
                      <a:pt x="8" y="212"/>
                    </a:moveTo>
                    <a:lnTo>
                      <a:pt x="8" y="212"/>
                    </a:lnTo>
                    <a:lnTo>
                      <a:pt x="7" y="213"/>
                    </a:lnTo>
                    <a:lnTo>
                      <a:pt x="7" y="214"/>
                    </a:lnTo>
                    <a:lnTo>
                      <a:pt x="6" y="215"/>
                    </a:lnTo>
                    <a:lnTo>
                      <a:pt x="3" y="215"/>
                    </a:lnTo>
                    <a:lnTo>
                      <a:pt x="2" y="215"/>
                    </a:lnTo>
                    <a:lnTo>
                      <a:pt x="1" y="214"/>
                    </a:lnTo>
                    <a:lnTo>
                      <a:pt x="1" y="213"/>
                    </a:lnTo>
                    <a:lnTo>
                      <a:pt x="0" y="212"/>
                    </a:lnTo>
                    <a:lnTo>
                      <a:pt x="1" y="210"/>
                    </a:lnTo>
                    <a:lnTo>
                      <a:pt x="1" y="209"/>
                    </a:lnTo>
                    <a:lnTo>
                      <a:pt x="2" y="208"/>
                    </a:lnTo>
                    <a:lnTo>
                      <a:pt x="3" y="208"/>
                    </a:lnTo>
                    <a:lnTo>
                      <a:pt x="6" y="208"/>
                    </a:lnTo>
                    <a:lnTo>
                      <a:pt x="7" y="209"/>
                    </a:lnTo>
                    <a:lnTo>
                      <a:pt x="7" y="210"/>
                    </a:lnTo>
                    <a:lnTo>
                      <a:pt x="8" y="212"/>
                    </a:lnTo>
                    <a:close/>
                    <a:moveTo>
                      <a:pt x="8" y="226"/>
                    </a:moveTo>
                    <a:lnTo>
                      <a:pt x="8" y="226"/>
                    </a:lnTo>
                    <a:lnTo>
                      <a:pt x="7" y="228"/>
                    </a:lnTo>
                    <a:lnTo>
                      <a:pt x="7" y="229"/>
                    </a:lnTo>
                    <a:lnTo>
                      <a:pt x="6" y="229"/>
                    </a:lnTo>
                    <a:lnTo>
                      <a:pt x="3" y="231"/>
                    </a:lnTo>
                    <a:lnTo>
                      <a:pt x="2" y="229"/>
                    </a:lnTo>
                    <a:lnTo>
                      <a:pt x="1" y="229"/>
                    </a:lnTo>
                    <a:lnTo>
                      <a:pt x="1" y="228"/>
                    </a:lnTo>
                    <a:lnTo>
                      <a:pt x="0" y="226"/>
                    </a:lnTo>
                    <a:lnTo>
                      <a:pt x="1" y="225"/>
                    </a:lnTo>
                    <a:lnTo>
                      <a:pt x="1" y="224"/>
                    </a:lnTo>
                    <a:lnTo>
                      <a:pt x="2" y="224"/>
                    </a:lnTo>
                    <a:lnTo>
                      <a:pt x="3" y="222"/>
                    </a:lnTo>
                    <a:lnTo>
                      <a:pt x="6" y="224"/>
                    </a:lnTo>
                    <a:lnTo>
                      <a:pt x="7" y="224"/>
                    </a:lnTo>
                    <a:lnTo>
                      <a:pt x="7" y="225"/>
                    </a:lnTo>
                    <a:lnTo>
                      <a:pt x="8" y="226"/>
                    </a:lnTo>
                    <a:close/>
                    <a:moveTo>
                      <a:pt x="8" y="241"/>
                    </a:moveTo>
                    <a:lnTo>
                      <a:pt x="8" y="241"/>
                    </a:lnTo>
                    <a:lnTo>
                      <a:pt x="7" y="243"/>
                    </a:lnTo>
                    <a:lnTo>
                      <a:pt x="7" y="244"/>
                    </a:lnTo>
                    <a:lnTo>
                      <a:pt x="6" y="245"/>
                    </a:lnTo>
                    <a:lnTo>
                      <a:pt x="3" y="245"/>
                    </a:lnTo>
                    <a:lnTo>
                      <a:pt x="2" y="245"/>
                    </a:lnTo>
                    <a:lnTo>
                      <a:pt x="1" y="244"/>
                    </a:lnTo>
                    <a:lnTo>
                      <a:pt x="1" y="243"/>
                    </a:lnTo>
                    <a:lnTo>
                      <a:pt x="0" y="241"/>
                    </a:lnTo>
                    <a:lnTo>
                      <a:pt x="1" y="240"/>
                    </a:lnTo>
                    <a:lnTo>
                      <a:pt x="1" y="239"/>
                    </a:lnTo>
                    <a:lnTo>
                      <a:pt x="2" y="238"/>
                    </a:lnTo>
                    <a:lnTo>
                      <a:pt x="3" y="238"/>
                    </a:lnTo>
                    <a:lnTo>
                      <a:pt x="6" y="238"/>
                    </a:lnTo>
                    <a:lnTo>
                      <a:pt x="7" y="239"/>
                    </a:lnTo>
                    <a:lnTo>
                      <a:pt x="7" y="240"/>
                    </a:lnTo>
                    <a:lnTo>
                      <a:pt x="8" y="241"/>
                    </a:lnTo>
                    <a:close/>
                    <a:moveTo>
                      <a:pt x="8" y="256"/>
                    </a:moveTo>
                    <a:lnTo>
                      <a:pt x="8" y="256"/>
                    </a:lnTo>
                    <a:lnTo>
                      <a:pt x="7" y="258"/>
                    </a:lnTo>
                    <a:lnTo>
                      <a:pt x="7" y="259"/>
                    </a:lnTo>
                    <a:lnTo>
                      <a:pt x="6" y="259"/>
                    </a:lnTo>
                    <a:lnTo>
                      <a:pt x="3" y="260"/>
                    </a:lnTo>
                    <a:lnTo>
                      <a:pt x="2" y="259"/>
                    </a:lnTo>
                    <a:lnTo>
                      <a:pt x="1" y="259"/>
                    </a:lnTo>
                    <a:lnTo>
                      <a:pt x="1" y="258"/>
                    </a:lnTo>
                    <a:lnTo>
                      <a:pt x="0" y="256"/>
                    </a:lnTo>
                    <a:lnTo>
                      <a:pt x="1" y="254"/>
                    </a:lnTo>
                    <a:lnTo>
                      <a:pt x="1" y="253"/>
                    </a:lnTo>
                    <a:lnTo>
                      <a:pt x="2" y="253"/>
                    </a:lnTo>
                    <a:lnTo>
                      <a:pt x="3" y="252"/>
                    </a:lnTo>
                    <a:lnTo>
                      <a:pt x="6" y="253"/>
                    </a:lnTo>
                    <a:lnTo>
                      <a:pt x="7" y="253"/>
                    </a:lnTo>
                    <a:lnTo>
                      <a:pt x="7" y="254"/>
                    </a:lnTo>
                    <a:lnTo>
                      <a:pt x="8" y="256"/>
                    </a:lnTo>
                    <a:close/>
                    <a:moveTo>
                      <a:pt x="8" y="271"/>
                    </a:moveTo>
                    <a:lnTo>
                      <a:pt x="8" y="271"/>
                    </a:lnTo>
                    <a:lnTo>
                      <a:pt x="7" y="272"/>
                    </a:lnTo>
                    <a:lnTo>
                      <a:pt x="7" y="274"/>
                    </a:lnTo>
                    <a:lnTo>
                      <a:pt x="6" y="275"/>
                    </a:lnTo>
                    <a:lnTo>
                      <a:pt x="3" y="275"/>
                    </a:lnTo>
                    <a:lnTo>
                      <a:pt x="2" y="275"/>
                    </a:lnTo>
                    <a:lnTo>
                      <a:pt x="1" y="274"/>
                    </a:lnTo>
                    <a:lnTo>
                      <a:pt x="1" y="272"/>
                    </a:lnTo>
                    <a:lnTo>
                      <a:pt x="0" y="271"/>
                    </a:lnTo>
                    <a:lnTo>
                      <a:pt x="1" y="270"/>
                    </a:lnTo>
                    <a:lnTo>
                      <a:pt x="1" y="269"/>
                    </a:lnTo>
                    <a:lnTo>
                      <a:pt x="2" y="268"/>
                    </a:lnTo>
                    <a:lnTo>
                      <a:pt x="3" y="268"/>
                    </a:lnTo>
                    <a:lnTo>
                      <a:pt x="6" y="268"/>
                    </a:lnTo>
                    <a:lnTo>
                      <a:pt x="7" y="269"/>
                    </a:lnTo>
                    <a:lnTo>
                      <a:pt x="7" y="270"/>
                    </a:lnTo>
                    <a:lnTo>
                      <a:pt x="8" y="271"/>
                    </a:lnTo>
                    <a:close/>
                    <a:moveTo>
                      <a:pt x="8" y="285"/>
                    </a:moveTo>
                    <a:lnTo>
                      <a:pt x="8" y="285"/>
                    </a:lnTo>
                    <a:lnTo>
                      <a:pt x="7" y="288"/>
                    </a:lnTo>
                    <a:lnTo>
                      <a:pt x="7" y="289"/>
                    </a:lnTo>
                    <a:lnTo>
                      <a:pt x="6" y="289"/>
                    </a:lnTo>
                    <a:lnTo>
                      <a:pt x="3" y="290"/>
                    </a:lnTo>
                    <a:lnTo>
                      <a:pt x="2" y="289"/>
                    </a:lnTo>
                    <a:lnTo>
                      <a:pt x="1" y="289"/>
                    </a:lnTo>
                    <a:lnTo>
                      <a:pt x="1" y="288"/>
                    </a:lnTo>
                    <a:lnTo>
                      <a:pt x="0" y="285"/>
                    </a:lnTo>
                    <a:lnTo>
                      <a:pt x="1" y="284"/>
                    </a:lnTo>
                    <a:lnTo>
                      <a:pt x="1" y="283"/>
                    </a:lnTo>
                    <a:lnTo>
                      <a:pt x="2" y="283"/>
                    </a:lnTo>
                    <a:lnTo>
                      <a:pt x="3" y="282"/>
                    </a:lnTo>
                    <a:lnTo>
                      <a:pt x="6" y="283"/>
                    </a:lnTo>
                    <a:lnTo>
                      <a:pt x="7" y="283"/>
                    </a:lnTo>
                    <a:lnTo>
                      <a:pt x="7" y="284"/>
                    </a:lnTo>
                    <a:lnTo>
                      <a:pt x="8" y="285"/>
                    </a:lnTo>
                    <a:close/>
                    <a:moveTo>
                      <a:pt x="8" y="301"/>
                    </a:moveTo>
                    <a:lnTo>
                      <a:pt x="8" y="301"/>
                    </a:lnTo>
                    <a:lnTo>
                      <a:pt x="7" y="302"/>
                    </a:lnTo>
                    <a:lnTo>
                      <a:pt x="7" y="303"/>
                    </a:lnTo>
                    <a:lnTo>
                      <a:pt x="6" y="304"/>
                    </a:lnTo>
                    <a:lnTo>
                      <a:pt x="3" y="304"/>
                    </a:lnTo>
                    <a:lnTo>
                      <a:pt x="2" y="304"/>
                    </a:lnTo>
                    <a:lnTo>
                      <a:pt x="1" y="303"/>
                    </a:lnTo>
                    <a:lnTo>
                      <a:pt x="1" y="302"/>
                    </a:lnTo>
                    <a:lnTo>
                      <a:pt x="0" y="301"/>
                    </a:lnTo>
                    <a:lnTo>
                      <a:pt x="1" y="300"/>
                    </a:lnTo>
                    <a:lnTo>
                      <a:pt x="1" y="299"/>
                    </a:lnTo>
                    <a:lnTo>
                      <a:pt x="2" y="297"/>
                    </a:lnTo>
                    <a:lnTo>
                      <a:pt x="3" y="297"/>
                    </a:lnTo>
                    <a:lnTo>
                      <a:pt x="6" y="297"/>
                    </a:lnTo>
                    <a:lnTo>
                      <a:pt x="7" y="299"/>
                    </a:lnTo>
                    <a:lnTo>
                      <a:pt x="7" y="300"/>
                    </a:lnTo>
                    <a:lnTo>
                      <a:pt x="8" y="301"/>
                    </a:lnTo>
                    <a:close/>
                    <a:moveTo>
                      <a:pt x="8" y="316"/>
                    </a:moveTo>
                    <a:lnTo>
                      <a:pt x="8" y="316"/>
                    </a:lnTo>
                    <a:lnTo>
                      <a:pt x="7" y="318"/>
                    </a:lnTo>
                    <a:lnTo>
                      <a:pt x="7" y="319"/>
                    </a:lnTo>
                    <a:lnTo>
                      <a:pt x="6" y="319"/>
                    </a:lnTo>
                    <a:lnTo>
                      <a:pt x="3" y="320"/>
                    </a:lnTo>
                    <a:lnTo>
                      <a:pt x="2" y="319"/>
                    </a:lnTo>
                    <a:lnTo>
                      <a:pt x="1" y="319"/>
                    </a:lnTo>
                    <a:lnTo>
                      <a:pt x="1" y="318"/>
                    </a:lnTo>
                    <a:lnTo>
                      <a:pt x="0" y="316"/>
                    </a:lnTo>
                    <a:lnTo>
                      <a:pt x="1" y="314"/>
                    </a:lnTo>
                    <a:lnTo>
                      <a:pt x="1" y="313"/>
                    </a:lnTo>
                    <a:lnTo>
                      <a:pt x="2" y="313"/>
                    </a:lnTo>
                    <a:lnTo>
                      <a:pt x="3" y="312"/>
                    </a:lnTo>
                    <a:lnTo>
                      <a:pt x="6" y="313"/>
                    </a:lnTo>
                    <a:lnTo>
                      <a:pt x="7" y="313"/>
                    </a:lnTo>
                    <a:lnTo>
                      <a:pt x="7" y="314"/>
                    </a:lnTo>
                    <a:lnTo>
                      <a:pt x="8" y="316"/>
                    </a:lnTo>
                    <a:close/>
                    <a:moveTo>
                      <a:pt x="8" y="331"/>
                    </a:moveTo>
                    <a:lnTo>
                      <a:pt x="8" y="331"/>
                    </a:lnTo>
                    <a:lnTo>
                      <a:pt x="7" y="332"/>
                    </a:lnTo>
                    <a:lnTo>
                      <a:pt x="7" y="333"/>
                    </a:lnTo>
                    <a:lnTo>
                      <a:pt x="6" y="334"/>
                    </a:lnTo>
                    <a:lnTo>
                      <a:pt x="3" y="334"/>
                    </a:lnTo>
                    <a:lnTo>
                      <a:pt x="2" y="334"/>
                    </a:lnTo>
                    <a:lnTo>
                      <a:pt x="1" y="333"/>
                    </a:lnTo>
                    <a:lnTo>
                      <a:pt x="1" y="332"/>
                    </a:lnTo>
                    <a:lnTo>
                      <a:pt x="0" y="331"/>
                    </a:lnTo>
                    <a:lnTo>
                      <a:pt x="1" y="329"/>
                    </a:lnTo>
                    <a:lnTo>
                      <a:pt x="1" y="328"/>
                    </a:lnTo>
                    <a:lnTo>
                      <a:pt x="2" y="327"/>
                    </a:lnTo>
                    <a:lnTo>
                      <a:pt x="3" y="327"/>
                    </a:lnTo>
                    <a:lnTo>
                      <a:pt x="6" y="327"/>
                    </a:lnTo>
                    <a:lnTo>
                      <a:pt x="7" y="328"/>
                    </a:lnTo>
                    <a:lnTo>
                      <a:pt x="7" y="329"/>
                    </a:lnTo>
                    <a:lnTo>
                      <a:pt x="8" y="331"/>
                    </a:lnTo>
                    <a:close/>
                    <a:moveTo>
                      <a:pt x="8" y="346"/>
                    </a:moveTo>
                    <a:lnTo>
                      <a:pt x="8" y="346"/>
                    </a:lnTo>
                    <a:lnTo>
                      <a:pt x="7" y="347"/>
                    </a:lnTo>
                    <a:lnTo>
                      <a:pt x="7" y="349"/>
                    </a:lnTo>
                    <a:lnTo>
                      <a:pt x="6" y="349"/>
                    </a:lnTo>
                    <a:lnTo>
                      <a:pt x="3" y="350"/>
                    </a:lnTo>
                    <a:lnTo>
                      <a:pt x="2" y="349"/>
                    </a:lnTo>
                    <a:lnTo>
                      <a:pt x="1" y="349"/>
                    </a:lnTo>
                    <a:lnTo>
                      <a:pt x="1" y="347"/>
                    </a:lnTo>
                    <a:lnTo>
                      <a:pt x="0" y="346"/>
                    </a:lnTo>
                    <a:lnTo>
                      <a:pt x="1" y="344"/>
                    </a:lnTo>
                    <a:lnTo>
                      <a:pt x="1" y="343"/>
                    </a:lnTo>
                    <a:lnTo>
                      <a:pt x="2" y="343"/>
                    </a:lnTo>
                    <a:lnTo>
                      <a:pt x="3" y="341"/>
                    </a:lnTo>
                    <a:lnTo>
                      <a:pt x="6" y="343"/>
                    </a:lnTo>
                    <a:lnTo>
                      <a:pt x="7" y="343"/>
                    </a:lnTo>
                    <a:lnTo>
                      <a:pt x="7" y="344"/>
                    </a:lnTo>
                    <a:lnTo>
                      <a:pt x="8" y="346"/>
                    </a:lnTo>
                    <a:close/>
                    <a:moveTo>
                      <a:pt x="8" y="360"/>
                    </a:moveTo>
                    <a:lnTo>
                      <a:pt x="8" y="360"/>
                    </a:lnTo>
                    <a:lnTo>
                      <a:pt x="7" y="362"/>
                    </a:lnTo>
                    <a:lnTo>
                      <a:pt x="7" y="363"/>
                    </a:lnTo>
                    <a:lnTo>
                      <a:pt x="6" y="364"/>
                    </a:lnTo>
                    <a:lnTo>
                      <a:pt x="3" y="364"/>
                    </a:lnTo>
                    <a:lnTo>
                      <a:pt x="2" y="364"/>
                    </a:lnTo>
                    <a:lnTo>
                      <a:pt x="1" y="363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1" y="359"/>
                    </a:lnTo>
                    <a:lnTo>
                      <a:pt x="1" y="358"/>
                    </a:lnTo>
                    <a:lnTo>
                      <a:pt x="2" y="357"/>
                    </a:lnTo>
                    <a:lnTo>
                      <a:pt x="3" y="357"/>
                    </a:lnTo>
                    <a:lnTo>
                      <a:pt x="6" y="357"/>
                    </a:lnTo>
                    <a:lnTo>
                      <a:pt x="7" y="358"/>
                    </a:lnTo>
                    <a:lnTo>
                      <a:pt x="7" y="359"/>
                    </a:lnTo>
                    <a:lnTo>
                      <a:pt x="8" y="360"/>
                    </a:lnTo>
                    <a:close/>
                    <a:moveTo>
                      <a:pt x="8" y="376"/>
                    </a:moveTo>
                    <a:lnTo>
                      <a:pt x="8" y="376"/>
                    </a:lnTo>
                    <a:lnTo>
                      <a:pt x="7" y="377"/>
                    </a:lnTo>
                    <a:lnTo>
                      <a:pt x="7" y="378"/>
                    </a:lnTo>
                    <a:lnTo>
                      <a:pt x="6" y="378"/>
                    </a:lnTo>
                    <a:lnTo>
                      <a:pt x="3" y="379"/>
                    </a:lnTo>
                    <a:lnTo>
                      <a:pt x="2" y="378"/>
                    </a:lnTo>
                    <a:lnTo>
                      <a:pt x="1" y="378"/>
                    </a:lnTo>
                    <a:lnTo>
                      <a:pt x="1" y="377"/>
                    </a:lnTo>
                    <a:lnTo>
                      <a:pt x="0" y="376"/>
                    </a:lnTo>
                    <a:lnTo>
                      <a:pt x="1" y="374"/>
                    </a:lnTo>
                    <a:lnTo>
                      <a:pt x="1" y="372"/>
                    </a:lnTo>
                    <a:lnTo>
                      <a:pt x="2" y="372"/>
                    </a:lnTo>
                    <a:lnTo>
                      <a:pt x="3" y="371"/>
                    </a:lnTo>
                    <a:lnTo>
                      <a:pt x="6" y="372"/>
                    </a:lnTo>
                    <a:lnTo>
                      <a:pt x="7" y="372"/>
                    </a:lnTo>
                    <a:lnTo>
                      <a:pt x="7" y="374"/>
                    </a:lnTo>
                    <a:lnTo>
                      <a:pt x="8" y="376"/>
                    </a:lnTo>
                    <a:close/>
                    <a:moveTo>
                      <a:pt x="8" y="390"/>
                    </a:moveTo>
                    <a:lnTo>
                      <a:pt x="8" y="390"/>
                    </a:lnTo>
                    <a:lnTo>
                      <a:pt x="7" y="391"/>
                    </a:lnTo>
                    <a:lnTo>
                      <a:pt x="7" y="393"/>
                    </a:lnTo>
                    <a:lnTo>
                      <a:pt x="6" y="394"/>
                    </a:lnTo>
                    <a:lnTo>
                      <a:pt x="3" y="394"/>
                    </a:lnTo>
                    <a:lnTo>
                      <a:pt x="2" y="394"/>
                    </a:lnTo>
                    <a:lnTo>
                      <a:pt x="1" y="393"/>
                    </a:lnTo>
                    <a:lnTo>
                      <a:pt x="1" y="391"/>
                    </a:lnTo>
                    <a:lnTo>
                      <a:pt x="0" y="390"/>
                    </a:lnTo>
                    <a:lnTo>
                      <a:pt x="1" y="389"/>
                    </a:lnTo>
                    <a:lnTo>
                      <a:pt x="1" y="388"/>
                    </a:lnTo>
                    <a:lnTo>
                      <a:pt x="2" y="387"/>
                    </a:lnTo>
                    <a:lnTo>
                      <a:pt x="3" y="387"/>
                    </a:lnTo>
                    <a:lnTo>
                      <a:pt x="6" y="387"/>
                    </a:lnTo>
                    <a:lnTo>
                      <a:pt x="7" y="388"/>
                    </a:lnTo>
                    <a:lnTo>
                      <a:pt x="7" y="389"/>
                    </a:lnTo>
                    <a:lnTo>
                      <a:pt x="8" y="390"/>
                    </a:lnTo>
                    <a:close/>
                    <a:moveTo>
                      <a:pt x="8" y="406"/>
                    </a:moveTo>
                    <a:lnTo>
                      <a:pt x="8" y="406"/>
                    </a:lnTo>
                    <a:lnTo>
                      <a:pt x="7" y="407"/>
                    </a:lnTo>
                    <a:lnTo>
                      <a:pt x="7" y="408"/>
                    </a:lnTo>
                    <a:lnTo>
                      <a:pt x="6" y="408"/>
                    </a:lnTo>
                    <a:lnTo>
                      <a:pt x="3" y="409"/>
                    </a:lnTo>
                    <a:lnTo>
                      <a:pt x="2" y="408"/>
                    </a:lnTo>
                    <a:lnTo>
                      <a:pt x="1" y="408"/>
                    </a:lnTo>
                    <a:lnTo>
                      <a:pt x="1" y="407"/>
                    </a:lnTo>
                    <a:lnTo>
                      <a:pt x="0" y="406"/>
                    </a:lnTo>
                    <a:lnTo>
                      <a:pt x="1" y="403"/>
                    </a:lnTo>
                    <a:lnTo>
                      <a:pt x="1" y="402"/>
                    </a:lnTo>
                    <a:lnTo>
                      <a:pt x="2" y="402"/>
                    </a:lnTo>
                    <a:lnTo>
                      <a:pt x="3" y="401"/>
                    </a:lnTo>
                    <a:lnTo>
                      <a:pt x="6" y="402"/>
                    </a:lnTo>
                    <a:lnTo>
                      <a:pt x="7" y="402"/>
                    </a:lnTo>
                    <a:lnTo>
                      <a:pt x="7" y="403"/>
                    </a:lnTo>
                    <a:lnTo>
                      <a:pt x="8" y="406"/>
                    </a:lnTo>
                    <a:close/>
                    <a:moveTo>
                      <a:pt x="8" y="420"/>
                    </a:moveTo>
                    <a:lnTo>
                      <a:pt x="8" y="420"/>
                    </a:lnTo>
                    <a:lnTo>
                      <a:pt x="7" y="421"/>
                    </a:lnTo>
                    <a:lnTo>
                      <a:pt x="7" y="422"/>
                    </a:lnTo>
                    <a:lnTo>
                      <a:pt x="6" y="424"/>
                    </a:lnTo>
                    <a:lnTo>
                      <a:pt x="3" y="424"/>
                    </a:lnTo>
                    <a:lnTo>
                      <a:pt x="2" y="424"/>
                    </a:lnTo>
                    <a:lnTo>
                      <a:pt x="1" y="422"/>
                    </a:lnTo>
                    <a:lnTo>
                      <a:pt x="1" y="421"/>
                    </a:lnTo>
                    <a:lnTo>
                      <a:pt x="0" y="420"/>
                    </a:lnTo>
                    <a:lnTo>
                      <a:pt x="1" y="419"/>
                    </a:lnTo>
                    <a:lnTo>
                      <a:pt x="1" y="418"/>
                    </a:lnTo>
                    <a:lnTo>
                      <a:pt x="2" y="416"/>
                    </a:lnTo>
                    <a:lnTo>
                      <a:pt x="3" y="416"/>
                    </a:lnTo>
                    <a:lnTo>
                      <a:pt x="6" y="416"/>
                    </a:lnTo>
                    <a:lnTo>
                      <a:pt x="7" y="418"/>
                    </a:lnTo>
                    <a:lnTo>
                      <a:pt x="7" y="419"/>
                    </a:lnTo>
                    <a:lnTo>
                      <a:pt x="8" y="420"/>
                    </a:lnTo>
                    <a:close/>
                    <a:moveTo>
                      <a:pt x="8" y="435"/>
                    </a:moveTo>
                    <a:lnTo>
                      <a:pt x="8" y="435"/>
                    </a:lnTo>
                    <a:lnTo>
                      <a:pt x="7" y="437"/>
                    </a:lnTo>
                    <a:lnTo>
                      <a:pt x="7" y="438"/>
                    </a:lnTo>
                    <a:lnTo>
                      <a:pt x="6" y="438"/>
                    </a:lnTo>
                    <a:lnTo>
                      <a:pt x="3" y="439"/>
                    </a:lnTo>
                    <a:lnTo>
                      <a:pt x="2" y="438"/>
                    </a:lnTo>
                    <a:lnTo>
                      <a:pt x="1" y="438"/>
                    </a:lnTo>
                    <a:lnTo>
                      <a:pt x="1" y="437"/>
                    </a:lnTo>
                    <a:lnTo>
                      <a:pt x="0" y="435"/>
                    </a:lnTo>
                    <a:lnTo>
                      <a:pt x="1" y="433"/>
                    </a:lnTo>
                    <a:lnTo>
                      <a:pt x="1" y="432"/>
                    </a:lnTo>
                    <a:lnTo>
                      <a:pt x="2" y="432"/>
                    </a:lnTo>
                    <a:lnTo>
                      <a:pt x="3" y="431"/>
                    </a:lnTo>
                    <a:lnTo>
                      <a:pt x="6" y="432"/>
                    </a:lnTo>
                    <a:lnTo>
                      <a:pt x="7" y="432"/>
                    </a:lnTo>
                    <a:lnTo>
                      <a:pt x="7" y="433"/>
                    </a:lnTo>
                    <a:lnTo>
                      <a:pt x="8" y="435"/>
                    </a:lnTo>
                    <a:close/>
                    <a:moveTo>
                      <a:pt x="8" y="450"/>
                    </a:moveTo>
                    <a:lnTo>
                      <a:pt x="8" y="450"/>
                    </a:lnTo>
                    <a:lnTo>
                      <a:pt x="7" y="451"/>
                    </a:lnTo>
                    <a:lnTo>
                      <a:pt x="7" y="452"/>
                    </a:lnTo>
                    <a:lnTo>
                      <a:pt x="6" y="453"/>
                    </a:lnTo>
                    <a:lnTo>
                      <a:pt x="3" y="453"/>
                    </a:lnTo>
                    <a:lnTo>
                      <a:pt x="2" y="453"/>
                    </a:lnTo>
                    <a:lnTo>
                      <a:pt x="1" y="452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1" y="449"/>
                    </a:lnTo>
                    <a:lnTo>
                      <a:pt x="1" y="447"/>
                    </a:lnTo>
                    <a:lnTo>
                      <a:pt x="2" y="446"/>
                    </a:lnTo>
                    <a:lnTo>
                      <a:pt x="3" y="446"/>
                    </a:lnTo>
                    <a:lnTo>
                      <a:pt x="6" y="446"/>
                    </a:lnTo>
                    <a:lnTo>
                      <a:pt x="7" y="447"/>
                    </a:lnTo>
                    <a:lnTo>
                      <a:pt x="7" y="449"/>
                    </a:lnTo>
                    <a:lnTo>
                      <a:pt x="8" y="450"/>
                    </a:lnTo>
                    <a:close/>
                    <a:moveTo>
                      <a:pt x="8" y="465"/>
                    </a:moveTo>
                    <a:lnTo>
                      <a:pt x="8" y="465"/>
                    </a:lnTo>
                    <a:lnTo>
                      <a:pt x="7" y="466"/>
                    </a:lnTo>
                    <a:lnTo>
                      <a:pt x="7" y="468"/>
                    </a:lnTo>
                    <a:lnTo>
                      <a:pt x="6" y="468"/>
                    </a:lnTo>
                    <a:lnTo>
                      <a:pt x="3" y="469"/>
                    </a:lnTo>
                    <a:lnTo>
                      <a:pt x="2" y="468"/>
                    </a:lnTo>
                    <a:lnTo>
                      <a:pt x="1" y="468"/>
                    </a:lnTo>
                    <a:lnTo>
                      <a:pt x="1" y="466"/>
                    </a:lnTo>
                    <a:lnTo>
                      <a:pt x="0" y="465"/>
                    </a:lnTo>
                    <a:lnTo>
                      <a:pt x="1" y="463"/>
                    </a:lnTo>
                    <a:lnTo>
                      <a:pt x="1" y="462"/>
                    </a:lnTo>
                    <a:lnTo>
                      <a:pt x="2" y="462"/>
                    </a:lnTo>
                    <a:lnTo>
                      <a:pt x="3" y="460"/>
                    </a:lnTo>
                    <a:lnTo>
                      <a:pt x="6" y="462"/>
                    </a:lnTo>
                    <a:lnTo>
                      <a:pt x="7" y="462"/>
                    </a:lnTo>
                    <a:lnTo>
                      <a:pt x="7" y="463"/>
                    </a:lnTo>
                    <a:lnTo>
                      <a:pt x="8" y="465"/>
                    </a:lnTo>
                    <a:close/>
                    <a:moveTo>
                      <a:pt x="8" y="479"/>
                    </a:moveTo>
                    <a:lnTo>
                      <a:pt x="8" y="479"/>
                    </a:lnTo>
                    <a:lnTo>
                      <a:pt x="7" y="481"/>
                    </a:lnTo>
                    <a:lnTo>
                      <a:pt x="7" y="482"/>
                    </a:lnTo>
                    <a:lnTo>
                      <a:pt x="6" y="483"/>
                    </a:lnTo>
                    <a:lnTo>
                      <a:pt x="3" y="483"/>
                    </a:lnTo>
                    <a:lnTo>
                      <a:pt x="2" y="483"/>
                    </a:lnTo>
                    <a:lnTo>
                      <a:pt x="1" y="482"/>
                    </a:lnTo>
                    <a:lnTo>
                      <a:pt x="1" y="481"/>
                    </a:lnTo>
                    <a:lnTo>
                      <a:pt x="0" y="479"/>
                    </a:lnTo>
                    <a:lnTo>
                      <a:pt x="1" y="478"/>
                    </a:lnTo>
                    <a:lnTo>
                      <a:pt x="1" y="477"/>
                    </a:lnTo>
                    <a:lnTo>
                      <a:pt x="2" y="476"/>
                    </a:lnTo>
                    <a:lnTo>
                      <a:pt x="3" y="476"/>
                    </a:lnTo>
                    <a:lnTo>
                      <a:pt x="6" y="476"/>
                    </a:lnTo>
                    <a:lnTo>
                      <a:pt x="7" y="477"/>
                    </a:lnTo>
                    <a:lnTo>
                      <a:pt x="7" y="478"/>
                    </a:lnTo>
                    <a:lnTo>
                      <a:pt x="8" y="479"/>
                    </a:lnTo>
                    <a:close/>
                    <a:moveTo>
                      <a:pt x="8" y="495"/>
                    </a:moveTo>
                    <a:lnTo>
                      <a:pt x="8" y="495"/>
                    </a:lnTo>
                    <a:lnTo>
                      <a:pt x="7" y="496"/>
                    </a:lnTo>
                    <a:lnTo>
                      <a:pt x="7" y="497"/>
                    </a:lnTo>
                    <a:lnTo>
                      <a:pt x="6" y="497"/>
                    </a:lnTo>
                    <a:lnTo>
                      <a:pt x="3" y="498"/>
                    </a:lnTo>
                    <a:lnTo>
                      <a:pt x="2" y="497"/>
                    </a:lnTo>
                    <a:lnTo>
                      <a:pt x="1" y="497"/>
                    </a:lnTo>
                    <a:lnTo>
                      <a:pt x="1" y="496"/>
                    </a:lnTo>
                    <a:lnTo>
                      <a:pt x="0" y="495"/>
                    </a:lnTo>
                    <a:lnTo>
                      <a:pt x="1" y="493"/>
                    </a:lnTo>
                    <a:lnTo>
                      <a:pt x="1" y="491"/>
                    </a:lnTo>
                    <a:lnTo>
                      <a:pt x="2" y="491"/>
                    </a:lnTo>
                    <a:lnTo>
                      <a:pt x="3" y="490"/>
                    </a:lnTo>
                    <a:lnTo>
                      <a:pt x="6" y="491"/>
                    </a:lnTo>
                    <a:lnTo>
                      <a:pt x="7" y="491"/>
                    </a:lnTo>
                    <a:lnTo>
                      <a:pt x="7" y="493"/>
                    </a:lnTo>
                    <a:lnTo>
                      <a:pt x="8" y="495"/>
                    </a:lnTo>
                    <a:close/>
                    <a:moveTo>
                      <a:pt x="8" y="509"/>
                    </a:moveTo>
                    <a:lnTo>
                      <a:pt x="8" y="509"/>
                    </a:lnTo>
                    <a:lnTo>
                      <a:pt x="7" y="510"/>
                    </a:lnTo>
                    <a:lnTo>
                      <a:pt x="7" y="512"/>
                    </a:lnTo>
                    <a:lnTo>
                      <a:pt x="6" y="513"/>
                    </a:lnTo>
                    <a:lnTo>
                      <a:pt x="3" y="513"/>
                    </a:lnTo>
                    <a:lnTo>
                      <a:pt x="2" y="513"/>
                    </a:lnTo>
                    <a:lnTo>
                      <a:pt x="1" y="512"/>
                    </a:lnTo>
                    <a:lnTo>
                      <a:pt x="1" y="510"/>
                    </a:lnTo>
                    <a:lnTo>
                      <a:pt x="0" y="509"/>
                    </a:lnTo>
                    <a:lnTo>
                      <a:pt x="1" y="508"/>
                    </a:lnTo>
                    <a:lnTo>
                      <a:pt x="1" y="507"/>
                    </a:lnTo>
                    <a:lnTo>
                      <a:pt x="2" y="506"/>
                    </a:lnTo>
                    <a:lnTo>
                      <a:pt x="3" y="506"/>
                    </a:lnTo>
                    <a:lnTo>
                      <a:pt x="6" y="506"/>
                    </a:lnTo>
                    <a:lnTo>
                      <a:pt x="7" y="507"/>
                    </a:lnTo>
                    <a:lnTo>
                      <a:pt x="7" y="508"/>
                    </a:lnTo>
                    <a:lnTo>
                      <a:pt x="8" y="509"/>
                    </a:lnTo>
                    <a:close/>
                    <a:moveTo>
                      <a:pt x="8" y="525"/>
                    </a:moveTo>
                    <a:lnTo>
                      <a:pt x="8" y="525"/>
                    </a:lnTo>
                    <a:lnTo>
                      <a:pt x="7" y="526"/>
                    </a:lnTo>
                    <a:lnTo>
                      <a:pt x="7" y="527"/>
                    </a:lnTo>
                    <a:lnTo>
                      <a:pt x="6" y="527"/>
                    </a:lnTo>
                    <a:lnTo>
                      <a:pt x="3" y="528"/>
                    </a:lnTo>
                    <a:lnTo>
                      <a:pt x="2" y="527"/>
                    </a:lnTo>
                    <a:lnTo>
                      <a:pt x="1" y="527"/>
                    </a:lnTo>
                    <a:lnTo>
                      <a:pt x="1" y="526"/>
                    </a:lnTo>
                    <a:lnTo>
                      <a:pt x="0" y="525"/>
                    </a:lnTo>
                    <a:lnTo>
                      <a:pt x="1" y="522"/>
                    </a:lnTo>
                    <a:lnTo>
                      <a:pt x="1" y="521"/>
                    </a:lnTo>
                    <a:lnTo>
                      <a:pt x="2" y="521"/>
                    </a:lnTo>
                    <a:lnTo>
                      <a:pt x="3" y="520"/>
                    </a:lnTo>
                    <a:lnTo>
                      <a:pt x="6" y="521"/>
                    </a:lnTo>
                    <a:lnTo>
                      <a:pt x="7" y="521"/>
                    </a:lnTo>
                    <a:lnTo>
                      <a:pt x="7" y="522"/>
                    </a:lnTo>
                    <a:lnTo>
                      <a:pt x="8" y="525"/>
                    </a:lnTo>
                    <a:close/>
                    <a:moveTo>
                      <a:pt x="8" y="539"/>
                    </a:moveTo>
                    <a:lnTo>
                      <a:pt x="8" y="539"/>
                    </a:lnTo>
                    <a:lnTo>
                      <a:pt x="7" y="540"/>
                    </a:lnTo>
                    <a:lnTo>
                      <a:pt x="7" y="541"/>
                    </a:lnTo>
                    <a:lnTo>
                      <a:pt x="6" y="543"/>
                    </a:lnTo>
                    <a:lnTo>
                      <a:pt x="3" y="543"/>
                    </a:lnTo>
                    <a:lnTo>
                      <a:pt x="2" y="543"/>
                    </a:lnTo>
                    <a:lnTo>
                      <a:pt x="1" y="541"/>
                    </a:lnTo>
                    <a:lnTo>
                      <a:pt x="1" y="540"/>
                    </a:lnTo>
                    <a:lnTo>
                      <a:pt x="0" y="539"/>
                    </a:lnTo>
                    <a:lnTo>
                      <a:pt x="1" y="538"/>
                    </a:lnTo>
                    <a:lnTo>
                      <a:pt x="1" y="537"/>
                    </a:lnTo>
                    <a:lnTo>
                      <a:pt x="2" y="535"/>
                    </a:lnTo>
                    <a:lnTo>
                      <a:pt x="3" y="535"/>
                    </a:lnTo>
                    <a:lnTo>
                      <a:pt x="6" y="535"/>
                    </a:lnTo>
                    <a:lnTo>
                      <a:pt x="7" y="537"/>
                    </a:lnTo>
                    <a:lnTo>
                      <a:pt x="7" y="538"/>
                    </a:lnTo>
                    <a:lnTo>
                      <a:pt x="8" y="539"/>
                    </a:lnTo>
                    <a:close/>
                    <a:moveTo>
                      <a:pt x="8" y="554"/>
                    </a:moveTo>
                    <a:lnTo>
                      <a:pt x="8" y="554"/>
                    </a:lnTo>
                    <a:lnTo>
                      <a:pt x="7" y="556"/>
                    </a:lnTo>
                    <a:lnTo>
                      <a:pt x="7" y="557"/>
                    </a:lnTo>
                    <a:lnTo>
                      <a:pt x="6" y="557"/>
                    </a:lnTo>
                    <a:lnTo>
                      <a:pt x="3" y="558"/>
                    </a:lnTo>
                    <a:lnTo>
                      <a:pt x="2" y="557"/>
                    </a:lnTo>
                    <a:lnTo>
                      <a:pt x="1" y="557"/>
                    </a:lnTo>
                    <a:lnTo>
                      <a:pt x="1" y="556"/>
                    </a:lnTo>
                    <a:lnTo>
                      <a:pt x="0" y="554"/>
                    </a:lnTo>
                    <a:lnTo>
                      <a:pt x="1" y="552"/>
                    </a:lnTo>
                    <a:lnTo>
                      <a:pt x="1" y="551"/>
                    </a:lnTo>
                    <a:lnTo>
                      <a:pt x="2" y="551"/>
                    </a:lnTo>
                    <a:lnTo>
                      <a:pt x="3" y="550"/>
                    </a:lnTo>
                    <a:lnTo>
                      <a:pt x="6" y="551"/>
                    </a:lnTo>
                    <a:lnTo>
                      <a:pt x="7" y="551"/>
                    </a:lnTo>
                    <a:lnTo>
                      <a:pt x="7" y="552"/>
                    </a:lnTo>
                    <a:lnTo>
                      <a:pt x="8" y="554"/>
                    </a:lnTo>
                    <a:close/>
                    <a:moveTo>
                      <a:pt x="8" y="569"/>
                    </a:moveTo>
                    <a:lnTo>
                      <a:pt x="8" y="569"/>
                    </a:lnTo>
                    <a:lnTo>
                      <a:pt x="7" y="570"/>
                    </a:lnTo>
                    <a:lnTo>
                      <a:pt x="7" y="571"/>
                    </a:lnTo>
                    <a:lnTo>
                      <a:pt x="6" y="572"/>
                    </a:lnTo>
                    <a:lnTo>
                      <a:pt x="3" y="572"/>
                    </a:lnTo>
                    <a:lnTo>
                      <a:pt x="2" y="572"/>
                    </a:lnTo>
                    <a:lnTo>
                      <a:pt x="1" y="571"/>
                    </a:lnTo>
                    <a:lnTo>
                      <a:pt x="1" y="570"/>
                    </a:lnTo>
                    <a:lnTo>
                      <a:pt x="0" y="569"/>
                    </a:lnTo>
                    <a:lnTo>
                      <a:pt x="1" y="568"/>
                    </a:lnTo>
                    <a:lnTo>
                      <a:pt x="1" y="566"/>
                    </a:lnTo>
                    <a:lnTo>
                      <a:pt x="2" y="565"/>
                    </a:lnTo>
                    <a:lnTo>
                      <a:pt x="3" y="565"/>
                    </a:lnTo>
                    <a:lnTo>
                      <a:pt x="6" y="565"/>
                    </a:lnTo>
                    <a:lnTo>
                      <a:pt x="7" y="566"/>
                    </a:lnTo>
                    <a:lnTo>
                      <a:pt x="7" y="568"/>
                    </a:lnTo>
                    <a:lnTo>
                      <a:pt x="8" y="569"/>
                    </a:lnTo>
                    <a:close/>
                    <a:moveTo>
                      <a:pt x="8" y="584"/>
                    </a:moveTo>
                    <a:lnTo>
                      <a:pt x="8" y="584"/>
                    </a:lnTo>
                    <a:lnTo>
                      <a:pt x="7" y="585"/>
                    </a:lnTo>
                    <a:lnTo>
                      <a:pt x="7" y="587"/>
                    </a:lnTo>
                    <a:lnTo>
                      <a:pt x="6" y="587"/>
                    </a:lnTo>
                    <a:lnTo>
                      <a:pt x="3" y="588"/>
                    </a:lnTo>
                    <a:lnTo>
                      <a:pt x="2" y="587"/>
                    </a:lnTo>
                    <a:lnTo>
                      <a:pt x="1" y="587"/>
                    </a:lnTo>
                    <a:lnTo>
                      <a:pt x="1" y="585"/>
                    </a:lnTo>
                    <a:lnTo>
                      <a:pt x="0" y="584"/>
                    </a:lnTo>
                    <a:lnTo>
                      <a:pt x="1" y="582"/>
                    </a:lnTo>
                    <a:lnTo>
                      <a:pt x="1" y="581"/>
                    </a:lnTo>
                    <a:lnTo>
                      <a:pt x="2" y="581"/>
                    </a:lnTo>
                    <a:lnTo>
                      <a:pt x="3" y="579"/>
                    </a:lnTo>
                    <a:lnTo>
                      <a:pt x="6" y="581"/>
                    </a:lnTo>
                    <a:lnTo>
                      <a:pt x="7" y="581"/>
                    </a:lnTo>
                    <a:lnTo>
                      <a:pt x="7" y="582"/>
                    </a:lnTo>
                    <a:lnTo>
                      <a:pt x="8" y="584"/>
                    </a:lnTo>
                    <a:close/>
                    <a:moveTo>
                      <a:pt x="8" y="598"/>
                    </a:moveTo>
                    <a:lnTo>
                      <a:pt x="8" y="598"/>
                    </a:lnTo>
                    <a:lnTo>
                      <a:pt x="7" y="600"/>
                    </a:lnTo>
                    <a:lnTo>
                      <a:pt x="7" y="601"/>
                    </a:lnTo>
                    <a:lnTo>
                      <a:pt x="6" y="602"/>
                    </a:lnTo>
                    <a:lnTo>
                      <a:pt x="3" y="602"/>
                    </a:lnTo>
                    <a:lnTo>
                      <a:pt x="2" y="602"/>
                    </a:lnTo>
                    <a:lnTo>
                      <a:pt x="1" y="601"/>
                    </a:lnTo>
                    <a:lnTo>
                      <a:pt x="1" y="600"/>
                    </a:lnTo>
                    <a:lnTo>
                      <a:pt x="0" y="598"/>
                    </a:lnTo>
                    <a:lnTo>
                      <a:pt x="1" y="597"/>
                    </a:lnTo>
                    <a:lnTo>
                      <a:pt x="1" y="596"/>
                    </a:lnTo>
                    <a:lnTo>
                      <a:pt x="2" y="595"/>
                    </a:lnTo>
                    <a:lnTo>
                      <a:pt x="3" y="595"/>
                    </a:lnTo>
                    <a:lnTo>
                      <a:pt x="6" y="595"/>
                    </a:lnTo>
                    <a:lnTo>
                      <a:pt x="7" y="596"/>
                    </a:lnTo>
                    <a:lnTo>
                      <a:pt x="7" y="597"/>
                    </a:lnTo>
                    <a:lnTo>
                      <a:pt x="8" y="598"/>
                    </a:lnTo>
                    <a:close/>
                    <a:moveTo>
                      <a:pt x="8" y="614"/>
                    </a:moveTo>
                    <a:lnTo>
                      <a:pt x="8" y="614"/>
                    </a:lnTo>
                    <a:lnTo>
                      <a:pt x="7" y="615"/>
                    </a:lnTo>
                    <a:lnTo>
                      <a:pt x="7" y="616"/>
                    </a:lnTo>
                    <a:lnTo>
                      <a:pt x="6" y="618"/>
                    </a:lnTo>
                    <a:lnTo>
                      <a:pt x="3" y="618"/>
                    </a:lnTo>
                    <a:lnTo>
                      <a:pt x="2" y="618"/>
                    </a:lnTo>
                    <a:lnTo>
                      <a:pt x="1" y="616"/>
                    </a:lnTo>
                    <a:lnTo>
                      <a:pt x="1" y="615"/>
                    </a:lnTo>
                    <a:lnTo>
                      <a:pt x="0" y="614"/>
                    </a:lnTo>
                    <a:lnTo>
                      <a:pt x="1" y="612"/>
                    </a:lnTo>
                    <a:lnTo>
                      <a:pt x="1" y="610"/>
                    </a:lnTo>
                    <a:lnTo>
                      <a:pt x="2" y="610"/>
                    </a:lnTo>
                    <a:lnTo>
                      <a:pt x="3" y="610"/>
                    </a:lnTo>
                    <a:lnTo>
                      <a:pt x="6" y="610"/>
                    </a:lnTo>
                    <a:lnTo>
                      <a:pt x="7" y="610"/>
                    </a:lnTo>
                    <a:lnTo>
                      <a:pt x="7" y="612"/>
                    </a:lnTo>
                    <a:lnTo>
                      <a:pt x="8" y="614"/>
                    </a:lnTo>
                    <a:close/>
                    <a:moveTo>
                      <a:pt x="8" y="628"/>
                    </a:moveTo>
                    <a:lnTo>
                      <a:pt x="8" y="628"/>
                    </a:lnTo>
                    <a:lnTo>
                      <a:pt x="7" y="629"/>
                    </a:lnTo>
                    <a:lnTo>
                      <a:pt x="7" y="631"/>
                    </a:lnTo>
                    <a:lnTo>
                      <a:pt x="6" y="632"/>
                    </a:lnTo>
                    <a:lnTo>
                      <a:pt x="3" y="632"/>
                    </a:lnTo>
                    <a:lnTo>
                      <a:pt x="2" y="632"/>
                    </a:lnTo>
                    <a:lnTo>
                      <a:pt x="1" y="631"/>
                    </a:lnTo>
                    <a:lnTo>
                      <a:pt x="1" y="629"/>
                    </a:lnTo>
                    <a:lnTo>
                      <a:pt x="0" y="628"/>
                    </a:lnTo>
                    <a:lnTo>
                      <a:pt x="1" y="627"/>
                    </a:lnTo>
                    <a:lnTo>
                      <a:pt x="1" y="626"/>
                    </a:lnTo>
                    <a:lnTo>
                      <a:pt x="2" y="625"/>
                    </a:lnTo>
                    <a:lnTo>
                      <a:pt x="3" y="625"/>
                    </a:lnTo>
                    <a:lnTo>
                      <a:pt x="6" y="625"/>
                    </a:lnTo>
                    <a:lnTo>
                      <a:pt x="7" y="626"/>
                    </a:lnTo>
                    <a:lnTo>
                      <a:pt x="7" y="627"/>
                    </a:lnTo>
                    <a:lnTo>
                      <a:pt x="8" y="628"/>
                    </a:lnTo>
                    <a:close/>
                    <a:moveTo>
                      <a:pt x="8" y="644"/>
                    </a:moveTo>
                    <a:lnTo>
                      <a:pt x="8" y="644"/>
                    </a:lnTo>
                    <a:lnTo>
                      <a:pt x="7" y="645"/>
                    </a:lnTo>
                    <a:lnTo>
                      <a:pt x="7" y="646"/>
                    </a:lnTo>
                    <a:lnTo>
                      <a:pt x="6" y="647"/>
                    </a:lnTo>
                    <a:lnTo>
                      <a:pt x="3" y="647"/>
                    </a:lnTo>
                    <a:lnTo>
                      <a:pt x="2" y="647"/>
                    </a:lnTo>
                    <a:lnTo>
                      <a:pt x="1" y="646"/>
                    </a:lnTo>
                    <a:lnTo>
                      <a:pt x="1" y="645"/>
                    </a:lnTo>
                    <a:lnTo>
                      <a:pt x="0" y="644"/>
                    </a:lnTo>
                    <a:lnTo>
                      <a:pt x="1" y="641"/>
                    </a:lnTo>
                    <a:lnTo>
                      <a:pt x="1" y="640"/>
                    </a:lnTo>
                    <a:lnTo>
                      <a:pt x="2" y="640"/>
                    </a:lnTo>
                    <a:lnTo>
                      <a:pt x="3" y="640"/>
                    </a:lnTo>
                    <a:lnTo>
                      <a:pt x="6" y="640"/>
                    </a:lnTo>
                    <a:lnTo>
                      <a:pt x="7" y="640"/>
                    </a:lnTo>
                    <a:lnTo>
                      <a:pt x="7" y="641"/>
                    </a:lnTo>
                    <a:lnTo>
                      <a:pt x="8" y="644"/>
                    </a:lnTo>
                    <a:close/>
                    <a:moveTo>
                      <a:pt x="8" y="658"/>
                    </a:moveTo>
                    <a:lnTo>
                      <a:pt x="8" y="658"/>
                    </a:lnTo>
                    <a:lnTo>
                      <a:pt x="7" y="659"/>
                    </a:lnTo>
                    <a:lnTo>
                      <a:pt x="7" y="660"/>
                    </a:lnTo>
                    <a:lnTo>
                      <a:pt x="6" y="662"/>
                    </a:lnTo>
                    <a:lnTo>
                      <a:pt x="3" y="662"/>
                    </a:lnTo>
                    <a:lnTo>
                      <a:pt x="2" y="662"/>
                    </a:lnTo>
                    <a:lnTo>
                      <a:pt x="1" y="660"/>
                    </a:lnTo>
                    <a:lnTo>
                      <a:pt x="1" y="659"/>
                    </a:lnTo>
                    <a:lnTo>
                      <a:pt x="0" y="658"/>
                    </a:lnTo>
                    <a:lnTo>
                      <a:pt x="1" y="657"/>
                    </a:lnTo>
                    <a:lnTo>
                      <a:pt x="1" y="656"/>
                    </a:lnTo>
                    <a:lnTo>
                      <a:pt x="2" y="654"/>
                    </a:lnTo>
                    <a:lnTo>
                      <a:pt x="3" y="654"/>
                    </a:lnTo>
                    <a:lnTo>
                      <a:pt x="6" y="654"/>
                    </a:lnTo>
                    <a:lnTo>
                      <a:pt x="7" y="656"/>
                    </a:lnTo>
                    <a:lnTo>
                      <a:pt x="7" y="657"/>
                    </a:lnTo>
                    <a:lnTo>
                      <a:pt x="8" y="658"/>
                    </a:lnTo>
                    <a:close/>
                    <a:moveTo>
                      <a:pt x="8" y="673"/>
                    </a:moveTo>
                    <a:lnTo>
                      <a:pt x="8" y="673"/>
                    </a:lnTo>
                    <a:lnTo>
                      <a:pt x="7" y="675"/>
                    </a:lnTo>
                    <a:lnTo>
                      <a:pt x="7" y="676"/>
                    </a:lnTo>
                    <a:lnTo>
                      <a:pt x="6" y="677"/>
                    </a:lnTo>
                    <a:lnTo>
                      <a:pt x="3" y="677"/>
                    </a:lnTo>
                    <a:lnTo>
                      <a:pt x="2" y="677"/>
                    </a:lnTo>
                    <a:lnTo>
                      <a:pt x="1" y="676"/>
                    </a:lnTo>
                    <a:lnTo>
                      <a:pt x="1" y="675"/>
                    </a:lnTo>
                    <a:lnTo>
                      <a:pt x="0" y="673"/>
                    </a:lnTo>
                    <a:lnTo>
                      <a:pt x="1" y="671"/>
                    </a:lnTo>
                    <a:lnTo>
                      <a:pt x="1" y="670"/>
                    </a:lnTo>
                    <a:lnTo>
                      <a:pt x="2" y="670"/>
                    </a:lnTo>
                    <a:lnTo>
                      <a:pt x="3" y="670"/>
                    </a:lnTo>
                    <a:lnTo>
                      <a:pt x="6" y="670"/>
                    </a:lnTo>
                    <a:lnTo>
                      <a:pt x="7" y="670"/>
                    </a:lnTo>
                    <a:lnTo>
                      <a:pt x="7" y="671"/>
                    </a:lnTo>
                    <a:lnTo>
                      <a:pt x="8" y="673"/>
                    </a:lnTo>
                    <a:close/>
                    <a:moveTo>
                      <a:pt x="8" y="688"/>
                    </a:moveTo>
                    <a:lnTo>
                      <a:pt x="8" y="688"/>
                    </a:lnTo>
                    <a:lnTo>
                      <a:pt x="7" y="689"/>
                    </a:lnTo>
                    <a:lnTo>
                      <a:pt x="7" y="690"/>
                    </a:lnTo>
                    <a:lnTo>
                      <a:pt x="6" y="691"/>
                    </a:lnTo>
                    <a:lnTo>
                      <a:pt x="3" y="691"/>
                    </a:lnTo>
                    <a:lnTo>
                      <a:pt x="2" y="691"/>
                    </a:lnTo>
                    <a:lnTo>
                      <a:pt x="1" y="690"/>
                    </a:lnTo>
                    <a:lnTo>
                      <a:pt x="1" y="689"/>
                    </a:lnTo>
                    <a:lnTo>
                      <a:pt x="0" y="688"/>
                    </a:lnTo>
                    <a:lnTo>
                      <a:pt x="1" y="687"/>
                    </a:lnTo>
                    <a:lnTo>
                      <a:pt x="1" y="685"/>
                    </a:lnTo>
                    <a:lnTo>
                      <a:pt x="2" y="684"/>
                    </a:lnTo>
                    <a:lnTo>
                      <a:pt x="3" y="684"/>
                    </a:lnTo>
                    <a:lnTo>
                      <a:pt x="6" y="684"/>
                    </a:lnTo>
                    <a:lnTo>
                      <a:pt x="7" y="685"/>
                    </a:lnTo>
                    <a:lnTo>
                      <a:pt x="7" y="687"/>
                    </a:lnTo>
                    <a:lnTo>
                      <a:pt x="8" y="688"/>
                    </a:lnTo>
                    <a:close/>
                    <a:moveTo>
                      <a:pt x="8" y="703"/>
                    </a:moveTo>
                    <a:lnTo>
                      <a:pt x="8" y="703"/>
                    </a:lnTo>
                    <a:lnTo>
                      <a:pt x="7" y="704"/>
                    </a:lnTo>
                    <a:lnTo>
                      <a:pt x="7" y="706"/>
                    </a:lnTo>
                    <a:lnTo>
                      <a:pt x="6" y="707"/>
                    </a:lnTo>
                    <a:lnTo>
                      <a:pt x="3" y="707"/>
                    </a:lnTo>
                    <a:lnTo>
                      <a:pt x="2" y="707"/>
                    </a:lnTo>
                    <a:lnTo>
                      <a:pt x="1" y="706"/>
                    </a:lnTo>
                    <a:lnTo>
                      <a:pt x="1" y="704"/>
                    </a:lnTo>
                    <a:lnTo>
                      <a:pt x="0" y="703"/>
                    </a:lnTo>
                    <a:lnTo>
                      <a:pt x="1" y="701"/>
                    </a:lnTo>
                    <a:lnTo>
                      <a:pt x="1" y="700"/>
                    </a:lnTo>
                    <a:lnTo>
                      <a:pt x="2" y="700"/>
                    </a:lnTo>
                    <a:lnTo>
                      <a:pt x="3" y="700"/>
                    </a:lnTo>
                    <a:lnTo>
                      <a:pt x="6" y="700"/>
                    </a:lnTo>
                    <a:lnTo>
                      <a:pt x="7" y="700"/>
                    </a:lnTo>
                    <a:lnTo>
                      <a:pt x="7" y="701"/>
                    </a:lnTo>
                    <a:lnTo>
                      <a:pt x="8" y="703"/>
                    </a:lnTo>
                    <a:close/>
                    <a:moveTo>
                      <a:pt x="8" y="718"/>
                    </a:moveTo>
                    <a:lnTo>
                      <a:pt x="8" y="718"/>
                    </a:lnTo>
                    <a:lnTo>
                      <a:pt x="7" y="719"/>
                    </a:lnTo>
                    <a:lnTo>
                      <a:pt x="7" y="720"/>
                    </a:lnTo>
                    <a:lnTo>
                      <a:pt x="6" y="721"/>
                    </a:lnTo>
                    <a:lnTo>
                      <a:pt x="3" y="721"/>
                    </a:lnTo>
                    <a:lnTo>
                      <a:pt x="2" y="721"/>
                    </a:lnTo>
                    <a:lnTo>
                      <a:pt x="1" y="720"/>
                    </a:lnTo>
                    <a:lnTo>
                      <a:pt x="1" y="719"/>
                    </a:lnTo>
                    <a:lnTo>
                      <a:pt x="0" y="718"/>
                    </a:lnTo>
                    <a:lnTo>
                      <a:pt x="1" y="716"/>
                    </a:lnTo>
                    <a:lnTo>
                      <a:pt x="1" y="715"/>
                    </a:lnTo>
                    <a:lnTo>
                      <a:pt x="2" y="714"/>
                    </a:lnTo>
                    <a:lnTo>
                      <a:pt x="3" y="714"/>
                    </a:lnTo>
                    <a:lnTo>
                      <a:pt x="6" y="714"/>
                    </a:lnTo>
                    <a:lnTo>
                      <a:pt x="7" y="715"/>
                    </a:lnTo>
                    <a:lnTo>
                      <a:pt x="7" y="716"/>
                    </a:lnTo>
                    <a:lnTo>
                      <a:pt x="8" y="718"/>
                    </a:lnTo>
                    <a:close/>
                    <a:moveTo>
                      <a:pt x="8" y="733"/>
                    </a:moveTo>
                    <a:lnTo>
                      <a:pt x="8" y="733"/>
                    </a:lnTo>
                    <a:lnTo>
                      <a:pt x="7" y="734"/>
                    </a:lnTo>
                    <a:lnTo>
                      <a:pt x="7" y="735"/>
                    </a:lnTo>
                    <a:lnTo>
                      <a:pt x="6" y="737"/>
                    </a:lnTo>
                    <a:lnTo>
                      <a:pt x="3" y="737"/>
                    </a:lnTo>
                    <a:lnTo>
                      <a:pt x="2" y="737"/>
                    </a:lnTo>
                    <a:lnTo>
                      <a:pt x="1" y="735"/>
                    </a:lnTo>
                    <a:lnTo>
                      <a:pt x="1" y="734"/>
                    </a:lnTo>
                    <a:lnTo>
                      <a:pt x="0" y="733"/>
                    </a:lnTo>
                    <a:lnTo>
                      <a:pt x="1" y="731"/>
                    </a:lnTo>
                    <a:lnTo>
                      <a:pt x="1" y="729"/>
                    </a:lnTo>
                    <a:lnTo>
                      <a:pt x="2" y="729"/>
                    </a:lnTo>
                    <a:lnTo>
                      <a:pt x="3" y="729"/>
                    </a:lnTo>
                    <a:lnTo>
                      <a:pt x="6" y="729"/>
                    </a:lnTo>
                    <a:lnTo>
                      <a:pt x="7" y="729"/>
                    </a:lnTo>
                    <a:lnTo>
                      <a:pt x="7" y="731"/>
                    </a:lnTo>
                    <a:lnTo>
                      <a:pt x="8" y="733"/>
                    </a:lnTo>
                    <a:close/>
                    <a:moveTo>
                      <a:pt x="8" y="747"/>
                    </a:moveTo>
                    <a:lnTo>
                      <a:pt x="8" y="747"/>
                    </a:lnTo>
                    <a:lnTo>
                      <a:pt x="7" y="748"/>
                    </a:lnTo>
                    <a:lnTo>
                      <a:pt x="7" y="750"/>
                    </a:lnTo>
                    <a:lnTo>
                      <a:pt x="6" y="751"/>
                    </a:lnTo>
                    <a:lnTo>
                      <a:pt x="3" y="751"/>
                    </a:lnTo>
                    <a:lnTo>
                      <a:pt x="2" y="751"/>
                    </a:lnTo>
                    <a:lnTo>
                      <a:pt x="1" y="750"/>
                    </a:lnTo>
                    <a:lnTo>
                      <a:pt x="1" y="748"/>
                    </a:lnTo>
                    <a:lnTo>
                      <a:pt x="0" y="747"/>
                    </a:lnTo>
                    <a:lnTo>
                      <a:pt x="1" y="746"/>
                    </a:lnTo>
                    <a:lnTo>
                      <a:pt x="1" y="745"/>
                    </a:lnTo>
                    <a:lnTo>
                      <a:pt x="2" y="744"/>
                    </a:lnTo>
                    <a:lnTo>
                      <a:pt x="3" y="744"/>
                    </a:lnTo>
                    <a:lnTo>
                      <a:pt x="6" y="744"/>
                    </a:lnTo>
                    <a:lnTo>
                      <a:pt x="7" y="745"/>
                    </a:lnTo>
                    <a:lnTo>
                      <a:pt x="7" y="746"/>
                    </a:lnTo>
                    <a:lnTo>
                      <a:pt x="8" y="747"/>
                    </a:lnTo>
                    <a:close/>
                    <a:moveTo>
                      <a:pt x="8" y="763"/>
                    </a:moveTo>
                    <a:lnTo>
                      <a:pt x="8" y="763"/>
                    </a:lnTo>
                    <a:lnTo>
                      <a:pt x="7" y="764"/>
                    </a:lnTo>
                    <a:lnTo>
                      <a:pt x="7" y="765"/>
                    </a:lnTo>
                    <a:lnTo>
                      <a:pt x="6" y="766"/>
                    </a:lnTo>
                    <a:lnTo>
                      <a:pt x="3" y="766"/>
                    </a:lnTo>
                    <a:lnTo>
                      <a:pt x="2" y="766"/>
                    </a:lnTo>
                    <a:lnTo>
                      <a:pt x="1" y="765"/>
                    </a:lnTo>
                    <a:lnTo>
                      <a:pt x="1" y="764"/>
                    </a:lnTo>
                    <a:lnTo>
                      <a:pt x="0" y="763"/>
                    </a:lnTo>
                    <a:lnTo>
                      <a:pt x="1" y="760"/>
                    </a:lnTo>
                    <a:lnTo>
                      <a:pt x="1" y="759"/>
                    </a:lnTo>
                    <a:lnTo>
                      <a:pt x="2" y="759"/>
                    </a:lnTo>
                    <a:lnTo>
                      <a:pt x="3" y="759"/>
                    </a:lnTo>
                    <a:lnTo>
                      <a:pt x="6" y="759"/>
                    </a:lnTo>
                    <a:lnTo>
                      <a:pt x="7" y="759"/>
                    </a:lnTo>
                    <a:lnTo>
                      <a:pt x="7" y="760"/>
                    </a:lnTo>
                    <a:lnTo>
                      <a:pt x="8" y="763"/>
                    </a:lnTo>
                    <a:close/>
                    <a:moveTo>
                      <a:pt x="8" y="777"/>
                    </a:moveTo>
                    <a:lnTo>
                      <a:pt x="8" y="777"/>
                    </a:lnTo>
                    <a:lnTo>
                      <a:pt x="7" y="778"/>
                    </a:lnTo>
                    <a:lnTo>
                      <a:pt x="7" y="779"/>
                    </a:lnTo>
                    <a:lnTo>
                      <a:pt x="6" y="781"/>
                    </a:lnTo>
                    <a:lnTo>
                      <a:pt x="3" y="781"/>
                    </a:lnTo>
                    <a:lnTo>
                      <a:pt x="2" y="781"/>
                    </a:lnTo>
                    <a:lnTo>
                      <a:pt x="1" y="779"/>
                    </a:lnTo>
                    <a:lnTo>
                      <a:pt x="1" y="778"/>
                    </a:lnTo>
                    <a:lnTo>
                      <a:pt x="0" y="777"/>
                    </a:lnTo>
                    <a:lnTo>
                      <a:pt x="1" y="776"/>
                    </a:lnTo>
                    <a:lnTo>
                      <a:pt x="1" y="775"/>
                    </a:lnTo>
                    <a:lnTo>
                      <a:pt x="2" y="773"/>
                    </a:lnTo>
                    <a:lnTo>
                      <a:pt x="3" y="773"/>
                    </a:lnTo>
                    <a:lnTo>
                      <a:pt x="6" y="773"/>
                    </a:lnTo>
                    <a:lnTo>
                      <a:pt x="7" y="775"/>
                    </a:lnTo>
                    <a:lnTo>
                      <a:pt x="7" y="776"/>
                    </a:lnTo>
                    <a:lnTo>
                      <a:pt x="8" y="777"/>
                    </a:lnTo>
                    <a:close/>
                    <a:moveTo>
                      <a:pt x="8" y="793"/>
                    </a:moveTo>
                    <a:lnTo>
                      <a:pt x="8" y="793"/>
                    </a:lnTo>
                    <a:lnTo>
                      <a:pt x="7" y="794"/>
                    </a:lnTo>
                    <a:lnTo>
                      <a:pt x="7" y="795"/>
                    </a:lnTo>
                    <a:lnTo>
                      <a:pt x="6" y="796"/>
                    </a:lnTo>
                    <a:lnTo>
                      <a:pt x="3" y="796"/>
                    </a:lnTo>
                    <a:lnTo>
                      <a:pt x="2" y="796"/>
                    </a:lnTo>
                    <a:lnTo>
                      <a:pt x="1" y="795"/>
                    </a:lnTo>
                    <a:lnTo>
                      <a:pt x="1" y="794"/>
                    </a:lnTo>
                    <a:lnTo>
                      <a:pt x="0" y="793"/>
                    </a:lnTo>
                    <a:lnTo>
                      <a:pt x="1" y="790"/>
                    </a:lnTo>
                    <a:lnTo>
                      <a:pt x="1" y="789"/>
                    </a:lnTo>
                    <a:lnTo>
                      <a:pt x="2" y="789"/>
                    </a:lnTo>
                    <a:lnTo>
                      <a:pt x="3" y="789"/>
                    </a:lnTo>
                    <a:lnTo>
                      <a:pt x="6" y="789"/>
                    </a:lnTo>
                    <a:lnTo>
                      <a:pt x="7" y="789"/>
                    </a:lnTo>
                    <a:lnTo>
                      <a:pt x="7" y="790"/>
                    </a:lnTo>
                    <a:lnTo>
                      <a:pt x="8" y="793"/>
                    </a:lnTo>
                    <a:close/>
                    <a:moveTo>
                      <a:pt x="8" y="807"/>
                    </a:moveTo>
                    <a:lnTo>
                      <a:pt x="8" y="807"/>
                    </a:lnTo>
                    <a:lnTo>
                      <a:pt x="7" y="808"/>
                    </a:lnTo>
                    <a:lnTo>
                      <a:pt x="7" y="809"/>
                    </a:lnTo>
                    <a:lnTo>
                      <a:pt x="6" y="810"/>
                    </a:lnTo>
                    <a:lnTo>
                      <a:pt x="3" y="810"/>
                    </a:lnTo>
                    <a:lnTo>
                      <a:pt x="2" y="810"/>
                    </a:lnTo>
                    <a:lnTo>
                      <a:pt x="1" y="809"/>
                    </a:lnTo>
                    <a:lnTo>
                      <a:pt x="1" y="808"/>
                    </a:lnTo>
                    <a:lnTo>
                      <a:pt x="0" y="807"/>
                    </a:lnTo>
                    <a:lnTo>
                      <a:pt x="1" y="806"/>
                    </a:lnTo>
                    <a:lnTo>
                      <a:pt x="1" y="804"/>
                    </a:lnTo>
                    <a:lnTo>
                      <a:pt x="2" y="803"/>
                    </a:lnTo>
                    <a:lnTo>
                      <a:pt x="3" y="803"/>
                    </a:lnTo>
                    <a:lnTo>
                      <a:pt x="6" y="803"/>
                    </a:lnTo>
                    <a:lnTo>
                      <a:pt x="7" y="804"/>
                    </a:lnTo>
                    <a:lnTo>
                      <a:pt x="7" y="806"/>
                    </a:lnTo>
                    <a:lnTo>
                      <a:pt x="8" y="807"/>
                    </a:lnTo>
                    <a:close/>
                    <a:moveTo>
                      <a:pt x="8" y="822"/>
                    </a:moveTo>
                    <a:lnTo>
                      <a:pt x="8" y="822"/>
                    </a:lnTo>
                    <a:lnTo>
                      <a:pt x="7" y="823"/>
                    </a:lnTo>
                    <a:lnTo>
                      <a:pt x="7" y="825"/>
                    </a:lnTo>
                    <a:lnTo>
                      <a:pt x="6" y="826"/>
                    </a:lnTo>
                    <a:lnTo>
                      <a:pt x="3" y="826"/>
                    </a:lnTo>
                    <a:lnTo>
                      <a:pt x="2" y="826"/>
                    </a:lnTo>
                    <a:lnTo>
                      <a:pt x="1" y="825"/>
                    </a:lnTo>
                    <a:lnTo>
                      <a:pt x="1" y="823"/>
                    </a:lnTo>
                    <a:lnTo>
                      <a:pt x="0" y="822"/>
                    </a:lnTo>
                    <a:lnTo>
                      <a:pt x="1" y="820"/>
                    </a:lnTo>
                    <a:lnTo>
                      <a:pt x="1" y="819"/>
                    </a:lnTo>
                    <a:lnTo>
                      <a:pt x="2" y="819"/>
                    </a:lnTo>
                    <a:lnTo>
                      <a:pt x="3" y="819"/>
                    </a:lnTo>
                    <a:lnTo>
                      <a:pt x="6" y="819"/>
                    </a:lnTo>
                    <a:lnTo>
                      <a:pt x="7" y="819"/>
                    </a:lnTo>
                    <a:lnTo>
                      <a:pt x="7" y="820"/>
                    </a:lnTo>
                    <a:lnTo>
                      <a:pt x="8" y="822"/>
                    </a:lnTo>
                    <a:close/>
                    <a:moveTo>
                      <a:pt x="8" y="837"/>
                    </a:moveTo>
                    <a:lnTo>
                      <a:pt x="8" y="837"/>
                    </a:lnTo>
                    <a:lnTo>
                      <a:pt x="7" y="838"/>
                    </a:lnTo>
                    <a:lnTo>
                      <a:pt x="7" y="839"/>
                    </a:lnTo>
                    <a:lnTo>
                      <a:pt x="6" y="840"/>
                    </a:lnTo>
                    <a:lnTo>
                      <a:pt x="3" y="840"/>
                    </a:lnTo>
                    <a:lnTo>
                      <a:pt x="2" y="840"/>
                    </a:lnTo>
                    <a:lnTo>
                      <a:pt x="1" y="839"/>
                    </a:lnTo>
                    <a:lnTo>
                      <a:pt x="1" y="838"/>
                    </a:lnTo>
                    <a:lnTo>
                      <a:pt x="0" y="837"/>
                    </a:lnTo>
                    <a:lnTo>
                      <a:pt x="1" y="835"/>
                    </a:lnTo>
                    <a:lnTo>
                      <a:pt x="1" y="834"/>
                    </a:lnTo>
                    <a:lnTo>
                      <a:pt x="2" y="833"/>
                    </a:lnTo>
                    <a:lnTo>
                      <a:pt x="3" y="833"/>
                    </a:lnTo>
                    <a:lnTo>
                      <a:pt x="6" y="833"/>
                    </a:lnTo>
                    <a:lnTo>
                      <a:pt x="7" y="834"/>
                    </a:lnTo>
                    <a:lnTo>
                      <a:pt x="7" y="835"/>
                    </a:lnTo>
                    <a:lnTo>
                      <a:pt x="8" y="837"/>
                    </a:lnTo>
                    <a:close/>
                    <a:moveTo>
                      <a:pt x="8" y="852"/>
                    </a:moveTo>
                    <a:lnTo>
                      <a:pt x="8" y="852"/>
                    </a:lnTo>
                    <a:lnTo>
                      <a:pt x="7" y="853"/>
                    </a:lnTo>
                    <a:lnTo>
                      <a:pt x="7" y="854"/>
                    </a:lnTo>
                    <a:lnTo>
                      <a:pt x="6" y="856"/>
                    </a:lnTo>
                    <a:lnTo>
                      <a:pt x="3" y="856"/>
                    </a:lnTo>
                    <a:lnTo>
                      <a:pt x="2" y="856"/>
                    </a:lnTo>
                    <a:lnTo>
                      <a:pt x="1" y="854"/>
                    </a:lnTo>
                    <a:lnTo>
                      <a:pt x="1" y="853"/>
                    </a:lnTo>
                    <a:lnTo>
                      <a:pt x="0" y="852"/>
                    </a:lnTo>
                    <a:lnTo>
                      <a:pt x="1" y="850"/>
                    </a:lnTo>
                    <a:lnTo>
                      <a:pt x="1" y="848"/>
                    </a:lnTo>
                    <a:lnTo>
                      <a:pt x="2" y="848"/>
                    </a:lnTo>
                    <a:lnTo>
                      <a:pt x="3" y="848"/>
                    </a:lnTo>
                    <a:lnTo>
                      <a:pt x="6" y="848"/>
                    </a:lnTo>
                    <a:lnTo>
                      <a:pt x="7" y="848"/>
                    </a:lnTo>
                    <a:lnTo>
                      <a:pt x="7" y="850"/>
                    </a:lnTo>
                    <a:lnTo>
                      <a:pt x="8" y="852"/>
                    </a:lnTo>
                    <a:close/>
                    <a:moveTo>
                      <a:pt x="8" y="866"/>
                    </a:moveTo>
                    <a:lnTo>
                      <a:pt x="8" y="866"/>
                    </a:lnTo>
                    <a:lnTo>
                      <a:pt x="7" y="868"/>
                    </a:lnTo>
                    <a:lnTo>
                      <a:pt x="7" y="869"/>
                    </a:lnTo>
                    <a:lnTo>
                      <a:pt x="6" y="870"/>
                    </a:lnTo>
                    <a:lnTo>
                      <a:pt x="3" y="870"/>
                    </a:lnTo>
                    <a:lnTo>
                      <a:pt x="2" y="870"/>
                    </a:lnTo>
                    <a:lnTo>
                      <a:pt x="1" y="869"/>
                    </a:lnTo>
                    <a:lnTo>
                      <a:pt x="1" y="868"/>
                    </a:lnTo>
                    <a:lnTo>
                      <a:pt x="0" y="866"/>
                    </a:lnTo>
                    <a:lnTo>
                      <a:pt x="1" y="865"/>
                    </a:lnTo>
                    <a:lnTo>
                      <a:pt x="1" y="864"/>
                    </a:lnTo>
                    <a:lnTo>
                      <a:pt x="2" y="863"/>
                    </a:lnTo>
                    <a:lnTo>
                      <a:pt x="3" y="863"/>
                    </a:lnTo>
                    <a:lnTo>
                      <a:pt x="6" y="863"/>
                    </a:lnTo>
                    <a:lnTo>
                      <a:pt x="7" y="864"/>
                    </a:lnTo>
                    <a:lnTo>
                      <a:pt x="7" y="865"/>
                    </a:lnTo>
                    <a:lnTo>
                      <a:pt x="8" y="866"/>
                    </a:lnTo>
                    <a:close/>
                    <a:moveTo>
                      <a:pt x="8" y="882"/>
                    </a:moveTo>
                    <a:lnTo>
                      <a:pt x="8" y="882"/>
                    </a:lnTo>
                    <a:lnTo>
                      <a:pt x="7" y="883"/>
                    </a:lnTo>
                    <a:lnTo>
                      <a:pt x="7" y="884"/>
                    </a:lnTo>
                    <a:lnTo>
                      <a:pt x="6" y="885"/>
                    </a:lnTo>
                    <a:lnTo>
                      <a:pt x="3" y="885"/>
                    </a:lnTo>
                    <a:lnTo>
                      <a:pt x="2" y="885"/>
                    </a:lnTo>
                    <a:lnTo>
                      <a:pt x="1" y="884"/>
                    </a:lnTo>
                    <a:lnTo>
                      <a:pt x="1" y="883"/>
                    </a:lnTo>
                    <a:lnTo>
                      <a:pt x="0" y="882"/>
                    </a:lnTo>
                    <a:lnTo>
                      <a:pt x="1" y="879"/>
                    </a:lnTo>
                    <a:lnTo>
                      <a:pt x="1" y="878"/>
                    </a:lnTo>
                    <a:lnTo>
                      <a:pt x="2" y="878"/>
                    </a:lnTo>
                    <a:lnTo>
                      <a:pt x="3" y="878"/>
                    </a:lnTo>
                    <a:lnTo>
                      <a:pt x="6" y="878"/>
                    </a:lnTo>
                    <a:lnTo>
                      <a:pt x="7" y="878"/>
                    </a:lnTo>
                    <a:lnTo>
                      <a:pt x="7" y="879"/>
                    </a:lnTo>
                    <a:lnTo>
                      <a:pt x="8" y="882"/>
                    </a:lnTo>
                    <a:close/>
                    <a:moveTo>
                      <a:pt x="8" y="896"/>
                    </a:moveTo>
                    <a:lnTo>
                      <a:pt x="8" y="896"/>
                    </a:lnTo>
                    <a:lnTo>
                      <a:pt x="7" y="897"/>
                    </a:lnTo>
                    <a:lnTo>
                      <a:pt x="7" y="898"/>
                    </a:lnTo>
                    <a:lnTo>
                      <a:pt x="6" y="900"/>
                    </a:lnTo>
                    <a:lnTo>
                      <a:pt x="3" y="900"/>
                    </a:lnTo>
                    <a:lnTo>
                      <a:pt x="2" y="900"/>
                    </a:lnTo>
                    <a:lnTo>
                      <a:pt x="1" y="898"/>
                    </a:lnTo>
                    <a:lnTo>
                      <a:pt x="1" y="897"/>
                    </a:lnTo>
                    <a:lnTo>
                      <a:pt x="0" y="896"/>
                    </a:lnTo>
                    <a:lnTo>
                      <a:pt x="1" y="895"/>
                    </a:lnTo>
                    <a:lnTo>
                      <a:pt x="1" y="894"/>
                    </a:lnTo>
                    <a:lnTo>
                      <a:pt x="2" y="893"/>
                    </a:lnTo>
                    <a:lnTo>
                      <a:pt x="3" y="893"/>
                    </a:lnTo>
                    <a:lnTo>
                      <a:pt x="6" y="893"/>
                    </a:lnTo>
                    <a:lnTo>
                      <a:pt x="7" y="894"/>
                    </a:lnTo>
                    <a:lnTo>
                      <a:pt x="7" y="895"/>
                    </a:lnTo>
                    <a:lnTo>
                      <a:pt x="8" y="896"/>
                    </a:lnTo>
                    <a:close/>
                    <a:moveTo>
                      <a:pt x="8" y="912"/>
                    </a:moveTo>
                    <a:lnTo>
                      <a:pt x="8" y="912"/>
                    </a:lnTo>
                    <a:lnTo>
                      <a:pt x="7" y="913"/>
                    </a:lnTo>
                    <a:lnTo>
                      <a:pt x="7" y="914"/>
                    </a:lnTo>
                    <a:lnTo>
                      <a:pt x="6" y="915"/>
                    </a:lnTo>
                    <a:lnTo>
                      <a:pt x="3" y="915"/>
                    </a:lnTo>
                    <a:lnTo>
                      <a:pt x="2" y="915"/>
                    </a:lnTo>
                    <a:lnTo>
                      <a:pt x="1" y="914"/>
                    </a:lnTo>
                    <a:lnTo>
                      <a:pt x="1" y="913"/>
                    </a:lnTo>
                    <a:lnTo>
                      <a:pt x="0" y="912"/>
                    </a:lnTo>
                    <a:lnTo>
                      <a:pt x="1" y="910"/>
                    </a:lnTo>
                    <a:lnTo>
                      <a:pt x="1" y="909"/>
                    </a:lnTo>
                    <a:lnTo>
                      <a:pt x="2" y="908"/>
                    </a:lnTo>
                    <a:lnTo>
                      <a:pt x="3" y="908"/>
                    </a:lnTo>
                    <a:lnTo>
                      <a:pt x="6" y="908"/>
                    </a:lnTo>
                    <a:lnTo>
                      <a:pt x="7" y="909"/>
                    </a:lnTo>
                    <a:lnTo>
                      <a:pt x="7" y="910"/>
                    </a:lnTo>
                    <a:lnTo>
                      <a:pt x="8" y="912"/>
                    </a:lnTo>
                    <a:close/>
                    <a:moveTo>
                      <a:pt x="8" y="926"/>
                    </a:moveTo>
                    <a:lnTo>
                      <a:pt x="8" y="926"/>
                    </a:lnTo>
                    <a:lnTo>
                      <a:pt x="7" y="927"/>
                    </a:lnTo>
                    <a:lnTo>
                      <a:pt x="7" y="928"/>
                    </a:lnTo>
                    <a:lnTo>
                      <a:pt x="6" y="929"/>
                    </a:lnTo>
                    <a:lnTo>
                      <a:pt x="3" y="929"/>
                    </a:lnTo>
                    <a:lnTo>
                      <a:pt x="2" y="929"/>
                    </a:lnTo>
                    <a:lnTo>
                      <a:pt x="1" y="928"/>
                    </a:lnTo>
                    <a:lnTo>
                      <a:pt x="1" y="927"/>
                    </a:lnTo>
                    <a:lnTo>
                      <a:pt x="0" y="926"/>
                    </a:lnTo>
                    <a:lnTo>
                      <a:pt x="1" y="925"/>
                    </a:lnTo>
                    <a:lnTo>
                      <a:pt x="1" y="923"/>
                    </a:lnTo>
                    <a:lnTo>
                      <a:pt x="2" y="922"/>
                    </a:lnTo>
                    <a:lnTo>
                      <a:pt x="3" y="922"/>
                    </a:lnTo>
                    <a:lnTo>
                      <a:pt x="6" y="922"/>
                    </a:lnTo>
                    <a:lnTo>
                      <a:pt x="7" y="923"/>
                    </a:lnTo>
                    <a:lnTo>
                      <a:pt x="7" y="925"/>
                    </a:lnTo>
                    <a:lnTo>
                      <a:pt x="8" y="926"/>
                    </a:lnTo>
                    <a:close/>
                    <a:moveTo>
                      <a:pt x="8" y="941"/>
                    </a:moveTo>
                    <a:lnTo>
                      <a:pt x="8" y="941"/>
                    </a:lnTo>
                    <a:lnTo>
                      <a:pt x="7" y="943"/>
                    </a:lnTo>
                    <a:lnTo>
                      <a:pt x="7" y="944"/>
                    </a:lnTo>
                    <a:lnTo>
                      <a:pt x="6" y="945"/>
                    </a:lnTo>
                    <a:lnTo>
                      <a:pt x="3" y="945"/>
                    </a:lnTo>
                    <a:lnTo>
                      <a:pt x="2" y="945"/>
                    </a:lnTo>
                    <a:lnTo>
                      <a:pt x="1" y="944"/>
                    </a:lnTo>
                    <a:lnTo>
                      <a:pt x="1" y="943"/>
                    </a:lnTo>
                    <a:lnTo>
                      <a:pt x="0" y="941"/>
                    </a:lnTo>
                    <a:lnTo>
                      <a:pt x="1" y="940"/>
                    </a:lnTo>
                    <a:lnTo>
                      <a:pt x="1" y="939"/>
                    </a:lnTo>
                    <a:lnTo>
                      <a:pt x="2" y="938"/>
                    </a:lnTo>
                    <a:lnTo>
                      <a:pt x="3" y="938"/>
                    </a:lnTo>
                    <a:lnTo>
                      <a:pt x="6" y="938"/>
                    </a:lnTo>
                    <a:lnTo>
                      <a:pt x="7" y="939"/>
                    </a:lnTo>
                    <a:lnTo>
                      <a:pt x="7" y="940"/>
                    </a:lnTo>
                    <a:lnTo>
                      <a:pt x="8" y="941"/>
                    </a:lnTo>
                    <a:close/>
                    <a:moveTo>
                      <a:pt x="8" y="956"/>
                    </a:moveTo>
                    <a:lnTo>
                      <a:pt x="8" y="956"/>
                    </a:lnTo>
                    <a:lnTo>
                      <a:pt x="7" y="957"/>
                    </a:lnTo>
                    <a:lnTo>
                      <a:pt x="7" y="958"/>
                    </a:lnTo>
                    <a:lnTo>
                      <a:pt x="6" y="959"/>
                    </a:lnTo>
                    <a:lnTo>
                      <a:pt x="3" y="959"/>
                    </a:lnTo>
                    <a:lnTo>
                      <a:pt x="2" y="959"/>
                    </a:lnTo>
                    <a:lnTo>
                      <a:pt x="1" y="958"/>
                    </a:lnTo>
                    <a:lnTo>
                      <a:pt x="1" y="957"/>
                    </a:lnTo>
                    <a:lnTo>
                      <a:pt x="0" y="956"/>
                    </a:lnTo>
                    <a:lnTo>
                      <a:pt x="1" y="954"/>
                    </a:lnTo>
                    <a:lnTo>
                      <a:pt x="1" y="953"/>
                    </a:lnTo>
                    <a:lnTo>
                      <a:pt x="2" y="952"/>
                    </a:lnTo>
                    <a:lnTo>
                      <a:pt x="3" y="952"/>
                    </a:lnTo>
                    <a:lnTo>
                      <a:pt x="6" y="952"/>
                    </a:lnTo>
                    <a:lnTo>
                      <a:pt x="7" y="953"/>
                    </a:lnTo>
                    <a:lnTo>
                      <a:pt x="7" y="954"/>
                    </a:lnTo>
                    <a:lnTo>
                      <a:pt x="8" y="956"/>
                    </a:lnTo>
                    <a:close/>
                    <a:moveTo>
                      <a:pt x="8" y="971"/>
                    </a:moveTo>
                    <a:lnTo>
                      <a:pt x="8" y="971"/>
                    </a:lnTo>
                    <a:lnTo>
                      <a:pt x="7" y="972"/>
                    </a:lnTo>
                    <a:lnTo>
                      <a:pt x="7" y="973"/>
                    </a:lnTo>
                    <a:lnTo>
                      <a:pt x="6" y="975"/>
                    </a:lnTo>
                    <a:lnTo>
                      <a:pt x="3" y="975"/>
                    </a:lnTo>
                    <a:lnTo>
                      <a:pt x="2" y="975"/>
                    </a:lnTo>
                    <a:lnTo>
                      <a:pt x="1" y="973"/>
                    </a:lnTo>
                    <a:lnTo>
                      <a:pt x="1" y="972"/>
                    </a:lnTo>
                    <a:lnTo>
                      <a:pt x="0" y="971"/>
                    </a:lnTo>
                    <a:lnTo>
                      <a:pt x="1" y="970"/>
                    </a:lnTo>
                    <a:lnTo>
                      <a:pt x="1" y="969"/>
                    </a:lnTo>
                    <a:lnTo>
                      <a:pt x="2" y="968"/>
                    </a:lnTo>
                    <a:lnTo>
                      <a:pt x="3" y="968"/>
                    </a:lnTo>
                    <a:lnTo>
                      <a:pt x="6" y="968"/>
                    </a:lnTo>
                    <a:lnTo>
                      <a:pt x="7" y="969"/>
                    </a:lnTo>
                    <a:lnTo>
                      <a:pt x="7" y="970"/>
                    </a:lnTo>
                    <a:lnTo>
                      <a:pt x="8" y="971"/>
                    </a:lnTo>
                    <a:close/>
                    <a:moveTo>
                      <a:pt x="8" y="985"/>
                    </a:moveTo>
                    <a:lnTo>
                      <a:pt x="8" y="985"/>
                    </a:lnTo>
                    <a:lnTo>
                      <a:pt x="7" y="987"/>
                    </a:lnTo>
                    <a:lnTo>
                      <a:pt x="7" y="988"/>
                    </a:lnTo>
                    <a:lnTo>
                      <a:pt x="6" y="989"/>
                    </a:lnTo>
                    <a:lnTo>
                      <a:pt x="3" y="989"/>
                    </a:lnTo>
                    <a:lnTo>
                      <a:pt x="2" y="989"/>
                    </a:lnTo>
                    <a:lnTo>
                      <a:pt x="1" y="988"/>
                    </a:lnTo>
                    <a:lnTo>
                      <a:pt x="1" y="987"/>
                    </a:lnTo>
                    <a:lnTo>
                      <a:pt x="0" y="985"/>
                    </a:lnTo>
                    <a:lnTo>
                      <a:pt x="1" y="984"/>
                    </a:lnTo>
                    <a:lnTo>
                      <a:pt x="1" y="983"/>
                    </a:lnTo>
                    <a:lnTo>
                      <a:pt x="2" y="982"/>
                    </a:lnTo>
                    <a:lnTo>
                      <a:pt x="3" y="982"/>
                    </a:lnTo>
                    <a:lnTo>
                      <a:pt x="6" y="982"/>
                    </a:lnTo>
                    <a:lnTo>
                      <a:pt x="7" y="983"/>
                    </a:lnTo>
                    <a:lnTo>
                      <a:pt x="7" y="984"/>
                    </a:lnTo>
                    <a:lnTo>
                      <a:pt x="8" y="985"/>
                    </a:lnTo>
                    <a:close/>
                    <a:moveTo>
                      <a:pt x="8" y="1001"/>
                    </a:moveTo>
                    <a:lnTo>
                      <a:pt x="8" y="1001"/>
                    </a:lnTo>
                    <a:lnTo>
                      <a:pt x="7" y="1002"/>
                    </a:lnTo>
                    <a:lnTo>
                      <a:pt x="7" y="1003"/>
                    </a:lnTo>
                    <a:lnTo>
                      <a:pt x="6" y="1004"/>
                    </a:lnTo>
                    <a:lnTo>
                      <a:pt x="3" y="1004"/>
                    </a:lnTo>
                    <a:lnTo>
                      <a:pt x="2" y="1004"/>
                    </a:lnTo>
                    <a:lnTo>
                      <a:pt x="1" y="1003"/>
                    </a:lnTo>
                    <a:lnTo>
                      <a:pt x="1" y="1002"/>
                    </a:lnTo>
                    <a:lnTo>
                      <a:pt x="0" y="1001"/>
                    </a:lnTo>
                    <a:lnTo>
                      <a:pt x="1" y="1000"/>
                    </a:lnTo>
                    <a:lnTo>
                      <a:pt x="1" y="998"/>
                    </a:lnTo>
                    <a:lnTo>
                      <a:pt x="2" y="997"/>
                    </a:lnTo>
                    <a:lnTo>
                      <a:pt x="3" y="997"/>
                    </a:lnTo>
                    <a:lnTo>
                      <a:pt x="6" y="997"/>
                    </a:lnTo>
                    <a:lnTo>
                      <a:pt x="7" y="998"/>
                    </a:lnTo>
                    <a:lnTo>
                      <a:pt x="7" y="1000"/>
                    </a:lnTo>
                    <a:lnTo>
                      <a:pt x="8" y="1001"/>
                    </a:lnTo>
                    <a:close/>
                    <a:moveTo>
                      <a:pt x="8" y="1015"/>
                    </a:moveTo>
                    <a:lnTo>
                      <a:pt x="8" y="1015"/>
                    </a:lnTo>
                    <a:lnTo>
                      <a:pt x="7" y="1016"/>
                    </a:lnTo>
                    <a:lnTo>
                      <a:pt x="7" y="1018"/>
                    </a:lnTo>
                    <a:lnTo>
                      <a:pt x="6" y="1019"/>
                    </a:lnTo>
                    <a:lnTo>
                      <a:pt x="3" y="1019"/>
                    </a:lnTo>
                    <a:lnTo>
                      <a:pt x="2" y="1019"/>
                    </a:lnTo>
                    <a:lnTo>
                      <a:pt x="1" y="1018"/>
                    </a:lnTo>
                    <a:lnTo>
                      <a:pt x="1" y="1016"/>
                    </a:lnTo>
                    <a:lnTo>
                      <a:pt x="0" y="1015"/>
                    </a:lnTo>
                    <a:lnTo>
                      <a:pt x="1" y="1014"/>
                    </a:lnTo>
                    <a:lnTo>
                      <a:pt x="1" y="1013"/>
                    </a:lnTo>
                    <a:lnTo>
                      <a:pt x="2" y="1012"/>
                    </a:lnTo>
                    <a:lnTo>
                      <a:pt x="3" y="1012"/>
                    </a:lnTo>
                    <a:lnTo>
                      <a:pt x="6" y="1012"/>
                    </a:lnTo>
                    <a:lnTo>
                      <a:pt x="7" y="1013"/>
                    </a:lnTo>
                    <a:lnTo>
                      <a:pt x="7" y="1014"/>
                    </a:lnTo>
                    <a:lnTo>
                      <a:pt x="8" y="1015"/>
                    </a:lnTo>
                    <a:close/>
                    <a:moveTo>
                      <a:pt x="8" y="1031"/>
                    </a:moveTo>
                    <a:lnTo>
                      <a:pt x="8" y="1031"/>
                    </a:lnTo>
                    <a:lnTo>
                      <a:pt x="7" y="1032"/>
                    </a:lnTo>
                    <a:lnTo>
                      <a:pt x="7" y="1033"/>
                    </a:lnTo>
                    <a:lnTo>
                      <a:pt x="6" y="1034"/>
                    </a:lnTo>
                    <a:lnTo>
                      <a:pt x="3" y="1034"/>
                    </a:lnTo>
                    <a:lnTo>
                      <a:pt x="2" y="1034"/>
                    </a:lnTo>
                    <a:lnTo>
                      <a:pt x="1" y="1033"/>
                    </a:lnTo>
                    <a:lnTo>
                      <a:pt x="1" y="1032"/>
                    </a:lnTo>
                    <a:lnTo>
                      <a:pt x="0" y="1031"/>
                    </a:lnTo>
                    <a:lnTo>
                      <a:pt x="1" y="1029"/>
                    </a:lnTo>
                    <a:lnTo>
                      <a:pt x="1" y="1028"/>
                    </a:lnTo>
                    <a:lnTo>
                      <a:pt x="2" y="1027"/>
                    </a:lnTo>
                    <a:lnTo>
                      <a:pt x="3" y="1027"/>
                    </a:lnTo>
                    <a:lnTo>
                      <a:pt x="6" y="1027"/>
                    </a:lnTo>
                    <a:lnTo>
                      <a:pt x="7" y="1028"/>
                    </a:lnTo>
                    <a:lnTo>
                      <a:pt x="7" y="1029"/>
                    </a:lnTo>
                    <a:lnTo>
                      <a:pt x="8" y="1031"/>
                    </a:lnTo>
                    <a:close/>
                    <a:moveTo>
                      <a:pt x="8" y="1045"/>
                    </a:moveTo>
                    <a:lnTo>
                      <a:pt x="8" y="1045"/>
                    </a:lnTo>
                    <a:lnTo>
                      <a:pt x="7" y="1046"/>
                    </a:lnTo>
                    <a:lnTo>
                      <a:pt x="7" y="1047"/>
                    </a:lnTo>
                    <a:lnTo>
                      <a:pt x="6" y="1048"/>
                    </a:lnTo>
                    <a:lnTo>
                      <a:pt x="3" y="1048"/>
                    </a:lnTo>
                    <a:lnTo>
                      <a:pt x="2" y="1048"/>
                    </a:lnTo>
                    <a:lnTo>
                      <a:pt x="1" y="1047"/>
                    </a:lnTo>
                    <a:lnTo>
                      <a:pt x="1" y="1046"/>
                    </a:lnTo>
                    <a:lnTo>
                      <a:pt x="0" y="1045"/>
                    </a:lnTo>
                    <a:lnTo>
                      <a:pt x="1" y="1044"/>
                    </a:lnTo>
                    <a:lnTo>
                      <a:pt x="1" y="1043"/>
                    </a:lnTo>
                    <a:lnTo>
                      <a:pt x="2" y="1041"/>
                    </a:lnTo>
                    <a:lnTo>
                      <a:pt x="3" y="1041"/>
                    </a:lnTo>
                    <a:lnTo>
                      <a:pt x="6" y="1041"/>
                    </a:lnTo>
                    <a:lnTo>
                      <a:pt x="7" y="1043"/>
                    </a:lnTo>
                    <a:lnTo>
                      <a:pt x="7" y="1044"/>
                    </a:lnTo>
                    <a:lnTo>
                      <a:pt x="8" y="1045"/>
                    </a:lnTo>
                    <a:close/>
                    <a:moveTo>
                      <a:pt x="8" y="1060"/>
                    </a:moveTo>
                    <a:lnTo>
                      <a:pt x="8" y="1060"/>
                    </a:lnTo>
                    <a:lnTo>
                      <a:pt x="7" y="1062"/>
                    </a:lnTo>
                    <a:lnTo>
                      <a:pt x="7" y="1063"/>
                    </a:lnTo>
                    <a:lnTo>
                      <a:pt x="6" y="1064"/>
                    </a:lnTo>
                    <a:lnTo>
                      <a:pt x="3" y="1064"/>
                    </a:lnTo>
                    <a:lnTo>
                      <a:pt x="2" y="1064"/>
                    </a:lnTo>
                    <a:lnTo>
                      <a:pt x="1" y="1063"/>
                    </a:lnTo>
                    <a:lnTo>
                      <a:pt x="1" y="1062"/>
                    </a:lnTo>
                    <a:lnTo>
                      <a:pt x="0" y="1060"/>
                    </a:lnTo>
                    <a:lnTo>
                      <a:pt x="1" y="1059"/>
                    </a:lnTo>
                    <a:lnTo>
                      <a:pt x="1" y="1058"/>
                    </a:lnTo>
                    <a:lnTo>
                      <a:pt x="2" y="1057"/>
                    </a:lnTo>
                    <a:lnTo>
                      <a:pt x="3" y="1057"/>
                    </a:lnTo>
                    <a:lnTo>
                      <a:pt x="6" y="1057"/>
                    </a:lnTo>
                    <a:lnTo>
                      <a:pt x="7" y="1058"/>
                    </a:lnTo>
                    <a:lnTo>
                      <a:pt x="7" y="1059"/>
                    </a:lnTo>
                    <a:lnTo>
                      <a:pt x="8" y="1060"/>
                    </a:lnTo>
                    <a:close/>
                    <a:moveTo>
                      <a:pt x="8" y="1075"/>
                    </a:moveTo>
                    <a:lnTo>
                      <a:pt x="8" y="1075"/>
                    </a:lnTo>
                    <a:lnTo>
                      <a:pt x="7" y="1076"/>
                    </a:lnTo>
                    <a:lnTo>
                      <a:pt x="7" y="1077"/>
                    </a:lnTo>
                    <a:lnTo>
                      <a:pt x="6" y="1078"/>
                    </a:lnTo>
                    <a:lnTo>
                      <a:pt x="3" y="1078"/>
                    </a:lnTo>
                    <a:lnTo>
                      <a:pt x="2" y="1078"/>
                    </a:lnTo>
                    <a:lnTo>
                      <a:pt x="1" y="1077"/>
                    </a:lnTo>
                    <a:lnTo>
                      <a:pt x="1" y="1076"/>
                    </a:lnTo>
                    <a:lnTo>
                      <a:pt x="0" y="1075"/>
                    </a:lnTo>
                    <a:lnTo>
                      <a:pt x="1" y="1073"/>
                    </a:lnTo>
                    <a:lnTo>
                      <a:pt x="1" y="1072"/>
                    </a:lnTo>
                    <a:lnTo>
                      <a:pt x="2" y="1071"/>
                    </a:lnTo>
                    <a:lnTo>
                      <a:pt x="3" y="1071"/>
                    </a:lnTo>
                    <a:lnTo>
                      <a:pt x="6" y="1071"/>
                    </a:lnTo>
                    <a:lnTo>
                      <a:pt x="7" y="1072"/>
                    </a:lnTo>
                    <a:lnTo>
                      <a:pt x="7" y="1073"/>
                    </a:lnTo>
                    <a:lnTo>
                      <a:pt x="8" y="1075"/>
                    </a:lnTo>
                    <a:close/>
                    <a:moveTo>
                      <a:pt x="8" y="1090"/>
                    </a:moveTo>
                    <a:lnTo>
                      <a:pt x="8" y="1090"/>
                    </a:lnTo>
                    <a:lnTo>
                      <a:pt x="7" y="1091"/>
                    </a:lnTo>
                    <a:lnTo>
                      <a:pt x="7" y="1092"/>
                    </a:lnTo>
                    <a:lnTo>
                      <a:pt x="6" y="1094"/>
                    </a:lnTo>
                    <a:lnTo>
                      <a:pt x="3" y="1094"/>
                    </a:lnTo>
                    <a:lnTo>
                      <a:pt x="2" y="1094"/>
                    </a:lnTo>
                    <a:lnTo>
                      <a:pt x="1" y="1092"/>
                    </a:lnTo>
                    <a:lnTo>
                      <a:pt x="1" y="1091"/>
                    </a:lnTo>
                    <a:lnTo>
                      <a:pt x="0" y="1090"/>
                    </a:lnTo>
                    <a:lnTo>
                      <a:pt x="1" y="1089"/>
                    </a:lnTo>
                    <a:lnTo>
                      <a:pt x="1" y="1088"/>
                    </a:lnTo>
                    <a:lnTo>
                      <a:pt x="2" y="1087"/>
                    </a:lnTo>
                    <a:lnTo>
                      <a:pt x="3" y="1087"/>
                    </a:lnTo>
                    <a:lnTo>
                      <a:pt x="6" y="1087"/>
                    </a:lnTo>
                    <a:lnTo>
                      <a:pt x="7" y="1088"/>
                    </a:lnTo>
                    <a:lnTo>
                      <a:pt x="7" y="1089"/>
                    </a:lnTo>
                    <a:lnTo>
                      <a:pt x="8" y="1090"/>
                    </a:lnTo>
                    <a:close/>
                    <a:moveTo>
                      <a:pt x="8" y="1104"/>
                    </a:moveTo>
                    <a:lnTo>
                      <a:pt x="8" y="1104"/>
                    </a:lnTo>
                    <a:lnTo>
                      <a:pt x="7" y="1106"/>
                    </a:lnTo>
                    <a:lnTo>
                      <a:pt x="7" y="1107"/>
                    </a:lnTo>
                    <a:lnTo>
                      <a:pt x="6" y="1108"/>
                    </a:lnTo>
                    <a:lnTo>
                      <a:pt x="3" y="1108"/>
                    </a:lnTo>
                    <a:lnTo>
                      <a:pt x="2" y="1108"/>
                    </a:lnTo>
                    <a:lnTo>
                      <a:pt x="1" y="1107"/>
                    </a:lnTo>
                    <a:lnTo>
                      <a:pt x="1" y="1106"/>
                    </a:lnTo>
                    <a:lnTo>
                      <a:pt x="0" y="1104"/>
                    </a:lnTo>
                    <a:lnTo>
                      <a:pt x="1" y="1103"/>
                    </a:lnTo>
                    <a:lnTo>
                      <a:pt x="1" y="1102"/>
                    </a:lnTo>
                    <a:lnTo>
                      <a:pt x="2" y="1101"/>
                    </a:lnTo>
                    <a:lnTo>
                      <a:pt x="3" y="1101"/>
                    </a:lnTo>
                    <a:lnTo>
                      <a:pt x="6" y="1101"/>
                    </a:lnTo>
                    <a:lnTo>
                      <a:pt x="7" y="1102"/>
                    </a:lnTo>
                    <a:lnTo>
                      <a:pt x="7" y="1103"/>
                    </a:lnTo>
                    <a:lnTo>
                      <a:pt x="8" y="1104"/>
                    </a:lnTo>
                    <a:close/>
                    <a:moveTo>
                      <a:pt x="8" y="1120"/>
                    </a:moveTo>
                    <a:lnTo>
                      <a:pt x="8" y="1120"/>
                    </a:lnTo>
                    <a:lnTo>
                      <a:pt x="7" y="1121"/>
                    </a:lnTo>
                    <a:lnTo>
                      <a:pt x="7" y="1122"/>
                    </a:lnTo>
                    <a:lnTo>
                      <a:pt x="6" y="1123"/>
                    </a:lnTo>
                    <a:lnTo>
                      <a:pt x="3" y="1123"/>
                    </a:lnTo>
                    <a:lnTo>
                      <a:pt x="2" y="1123"/>
                    </a:lnTo>
                    <a:lnTo>
                      <a:pt x="1" y="1122"/>
                    </a:lnTo>
                    <a:lnTo>
                      <a:pt x="1" y="1121"/>
                    </a:lnTo>
                    <a:lnTo>
                      <a:pt x="0" y="1120"/>
                    </a:lnTo>
                    <a:lnTo>
                      <a:pt x="1" y="1119"/>
                    </a:lnTo>
                    <a:lnTo>
                      <a:pt x="1" y="1117"/>
                    </a:lnTo>
                    <a:lnTo>
                      <a:pt x="2" y="1116"/>
                    </a:lnTo>
                    <a:lnTo>
                      <a:pt x="3" y="1116"/>
                    </a:lnTo>
                    <a:lnTo>
                      <a:pt x="6" y="1116"/>
                    </a:lnTo>
                    <a:lnTo>
                      <a:pt x="7" y="1117"/>
                    </a:lnTo>
                    <a:lnTo>
                      <a:pt x="7" y="1119"/>
                    </a:lnTo>
                    <a:lnTo>
                      <a:pt x="8" y="1120"/>
                    </a:lnTo>
                    <a:close/>
                    <a:moveTo>
                      <a:pt x="8" y="1134"/>
                    </a:moveTo>
                    <a:lnTo>
                      <a:pt x="8" y="1134"/>
                    </a:lnTo>
                    <a:lnTo>
                      <a:pt x="7" y="1135"/>
                    </a:lnTo>
                    <a:lnTo>
                      <a:pt x="7" y="1137"/>
                    </a:lnTo>
                    <a:lnTo>
                      <a:pt x="6" y="1138"/>
                    </a:lnTo>
                    <a:lnTo>
                      <a:pt x="3" y="1138"/>
                    </a:lnTo>
                    <a:lnTo>
                      <a:pt x="2" y="1138"/>
                    </a:lnTo>
                    <a:lnTo>
                      <a:pt x="1" y="1137"/>
                    </a:lnTo>
                    <a:lnTo>
                      <a:pt x="1" y="1135"/>
                    </a:lnTo>
                    <a:lnTo>
                      <a:pt x="0" y="1134"/>
                    </a:lnTo>
                    <a:lnTo>
                      <a:pt x="1" y="1133"/>
                    </a:lnTo>
                    <a:lnTo>
                      <a:pt x="1" y="1132"/>
                    </a:lnTo>
                    <a:lnTo>
                      <a:pt x="2" y="1131"/>
                    </a:lnTo>
                    <a:lnTo>
                      <a:pt x="3" y="1131"/>
                    </a:lnTo>
                    <a:lnTo>
                      <a:pt x="6" y="1131"/>
                    </a:lnTo>
                    <a:lnTo>
                      <a:pt x="7" y="1132"/>
                    </a:lnTo>
                    <a:lnTo>
                      <a:pt x="7" y="1133"/>
                    </a:lnTo>
                    <a:lnTo>
                      <a:pt x="8" y="1134"/>
                    </a:lnTo>
                    <a:close/>
                    <a:moveTo>
                      <a:pt x="8" y="1150"/>
                    </a:moveTo>
                    <a:lnTo>
                      <a:pt x="8" y="1150"/>
                    </a:lnTo>
                    <a:lnTo>
                      <a:pt x="7" y="1151"/>
                    </a:lnTo>
                    <a:lnTo>
                      <a:pt x="7" y="1152"/>
                    </a:lnTo>
                    <a:lnTo>
                      <a:pt x="6" y="1153"/>
                    </a:lnTo>
                    <a:lnTo>
                      <a:pt x="3" y="1153"/>
                    </a:lnTo>
                    <a:lnTo>
                      <a:pt x="2" y="1153"/>
                    </a:lnTo>
                    <a:lnTo>
                      <a:pt x="1" y="1152"/>
                    </a:lnTo>
                    <a:lnTo>
                      <a:pt x="1" y="1151"/>
                    </a:lnTo>
                    <a:lnTo>
                      <a:pt x="0" y="1150"/>
                    </a:lnTo>
                    <a:lnTo>
                      <a:pt x="1" y="1148"/>
                    </a:lnTo>
                    <a:lnTo>
                      <a:pt x="1" y="1147"/>
                    </a:lnTo>
                    <a:lnTo>
                      <a:pt x="2" y="1146"/>
                    </a:lnTo>
                    <a:lnTo>
                      <a:pt x="3" y="1146"/>
                    </a:lnTo>
                    <a:lnTo>
                      <a:pt x="6" y="1146"/>
                    </a:lnTo>
                    <a:lnTo>
                      <a:pt x="7" y="1147"/>
                    </a:lnTo>
                    <a:lnTo>
                      <a:pt x="7" y="1148"/>
                    </a:lnTo>
                    <a:lnTo>
                      <a:pt x="8" y="1150"/>
                    </a:lnTo>
                    <a:close/>
                    <a:moveTo>
                      <a:pt x="8" y="1164"/>
                    </a:moveTo>
                    <a:lnTo>
                      <a:pt x="8" y="1164"/>
                    </a:lnTo>
                    <a:lnTo>
                      <a:pt x="7" y="1165"/>
                    </a:lnTo>
                    <a:lnTo>
                      <a:pt x="7" y="1166"/>
                    </a:lnTo>
                    <a:lnTo>
                      <a:pt x="6" y="1167"/>
                    </a:lnTo>
                    <a:lnTo>
                      <a:pt x="3" y="1167"/>
                    </a:lnTo>
                    <a:lnTo>
                      <a:pt x="2" y="1167"/>
                    </a:lnTo>
                    <a:lnTo>
                      <a:pt x="1" y="1166"/>
                    </a:lnTo>
                    <a:lnTo>
                      <a:pt x="1" y="1165"/>
                    </a:lnTo>
                    <a:lnTo>
                      <a:pt x="0" y="1164"/>
                    </a:lnTo>
                    <a:lnTo>
                      <a:pt x="1" y="1163"/>
                    </a:lnTo>
                    <a:lnTo>
                      <a:pt x="1" y="1162"/>
                    </a:lnTo>
                    <a:lnTo>
                      <a:pt x="2" y="1160"/>
                    </a:lnTo>
                    <a:lnTo>
                      <a:pt x="3" y="1160"/>
                    </a:lnTo>
                    <a:lnTo>
                      <a:pt x="6" y="1160"/>
                    </a:lnTo>
                    <a:lnTo>
                      <a:pt x="7" y="1162"/>
                    </a:lnTo>
                    <a:lnTo>
                      <a:pt x="7" y="1163"/>
                    </a:lnTo>
                    <a:lnTo>
                      <a:pt x="8" y="1164"/>
                    </a:lnTo>
                    <a:close/>
                    <a:moveTo>
                      <a:pt x="8" y="1179"/>
                    </a:moveTo>
                    <a:lnTo>
                      <a:pt x="8" y="1179"/>
                    </a:lnTo>
                    <a:lnTo>
                      <a:pt x="7" y="1181"/>
                    </a:lnTo>
                    <a:lnTo>
                      <a:pt x="7" y="1182"/>
                    </a:lnTo>
                    <a:lnTo>
                      <a:pt x="6" y="1183"/>
                    </a:lnTo>
                    <a:lnTo>
                      <a:pt x="3" y="1183"/>
                    </a:lnTo>
                    <a:lnTo>
                      <a:pt x="2" y="1183"/>
                    </a:lnTo>
                    <a:lnTo>
                      <a:pt x="1" y="1182"/>
                    </a:lnTo>
                    <a:lnTo>
                      <a:pt x="1" y="1181"/>
                    </a:lnTo>
                    <a:lnTo>
                      <a:pt x="0" y="1179"/>
                    </a:lnTo>
                    <a:lnTo>
                      <a:pt x="1" y="1178"/>
                    </a:lnTo>
                    <a:lnTo>
                      <a:pt x="1" y="1177"/>
                    </a:lnTo>
                    <a:lnTo>
                      <a:pt x="2" y="1176"/>
                    </a:lnTo>
                    <a:lnTo>
                      <a:pt x="3" y="1176"/>
                    </a:lnTo>
                    <a:lnTo>
                      <a:pt x="6" y="1176"/>
                    </a:lnTo>
                    <a:lnTo>
                      <a:pt x="7" y="1177"/>
                    </a:lnTo>
                    <a:lnTo>
                      <a:pt x="7" y="1178"/>
                    </a:lnTo>
                    <a:lnTo>
                      <a:pt x="8" y="1179"/>
                    </a:lnTo>
                    <a:close/>
                    <a:moveTo>
                      <a:pt x="8" y="1194"/>
                    </a:moveTo>
                    <a:lnTo>
                      <a:pt x="8" y="1194"/>
                    </a:lnTo>
                    <a:lnTo>
                      <a:pt x="7" y="1196"/>
                    </a:lnTo>
                    <a:lnTo>
                      <a:pt x="7" y="1197"/>
                    </a:lnTo>
                    <a:lnTo>
                      <a:pt x="6" y="1197"/>
                    </a:lnTo>
                    <a:lnTo>
                      <a:pt x="3" y="1198"/>
                    </a:lnTo>
                    <a:lnTo>
                      <a:pt x="2" y="1197"/>
                    </a:lnTo>
                    <a:lnTo>
                      <a:pt x="1" y="1197"/>
                    </a:lnTo>
                    <a:lnTo>
                      <a:pt x="1" y="1196"/>
                    </a:lnTo>
                    <a:lnTo>
                      <a:pt x="0" y="1194"/>
                    </a:lnTo>
                    <a:lnTo>
                      <a:pt x="1" y="1192"/>
                    </a:lnTo>
                    <a:lnTo>
                      <a:pt x="1" y="1191"/>
                    </a:lnTo>
                    <a:lnTo>
                      <a:pt x="2" y="1190"/>
                    </a:lnTo>
                    <a:lnTo>
                      <a:pt x="3" y="1190"/>
                    </a:lnTo>
                    <a:lnTo>
                      <a:pt x="6" y="1190"/>
                    </a:lnTo>
                    <a:lnTo>
                      <a:pt x="7" y="1191"/>
                    </a:lnTo>
                    <a:lnTo>
                      <a:pt x="7" y="1192"/>
                    </a:lnTo>
                    <a:lnTo>
                      <a:pt x="8" y="1194"/>
                    </a:lnTo>
                    <a:close/>
                    <a:moveTo>
                      <a:pt x="8" y="1209"/>
                    </a:moveTo>
                    <a:lnTo>
                      <a:pt x="8" y="1209"/>
                    </a:lnTo>
                    <a:lnTo>
                      <a:pt x="7" y="1210"/>
                    </a:lnTo>
                    <a:lnTo>
                      <a:pt x="7" y="1212"/>
                    </a:lnTo>
                    <a:lnTo>
                      <a:pt x="6" y="1213"/>
                    </a:lnTo>
                    <a:lnTo>
                      <a:pt x="3" y="1213"/>
                    </a:lnTo>
                    <a:lnTo>
                      <a:pt x="2" y="1213"/>
                    </a:lnTo>
                    <a:lnTo>
                      <a:pt x="1" y="1212"/>
                    </a:lnTo>
                    <a:lnTo>
                      <a:pt x="1" y="1210"/>
                    </a:lnTo>
                    <a:lnTo>
                      <a:pt x="0" y="1209"/>
                    </a:lnTo>
                    <a:lnTo>
                      <a:pt x="1" y="1208"/>
                    </a:lnTo>
                    <a:lnTo>
                      <a:pt x="1" y="1207"/>
                    </a:lnTo>
                    <a:lnTo>
                      <a:pt x="2" y="1206"/>
                    </a:lnTo>
                    <a:lnTo>
                      <a:pt x="3" y="1206"/>
                    </a:lnTo>
                    <a:lnTo>
                      <a:pt x="6" y="1206"/>
                    </a:lnTo>
                    <a:lnTo>
                      <a:pt x="7" y="1207"/>
                    </a:lnTo>
                    <a:lnTo>
                      <a:pt x="7" y="1208"/>
                    </a:lnTo>
                    <a:lnTo>
                      <a:pt x="8" y="1209"/>
                    </a:lnTo>
                    <a:close/>
                    <a:moveTo>
                      <a:pt x="8" y="1223"/>
                    </a:moveTo>
                    <a:lnTo>
                      <a:pt x="8" y="1223"/>
                    </a:lnTo>
                    <a:lnTo>
                      <a:pt x="7" y="1226"/>
                    </a:lnTo>
                    <a:lnTo>
                      <a:pt x="7" y="1227"/>
                    </a:lnTo>
                    <a:lnTo>
                      <a:pt x="6" y="1227"/>
                    </a:lnTo>
                    <a:lnTo>
                      <a:pt x="3" y="1228"/>
                    </a:lnTo>
                    <a:lnTo>
                      <a:pt x="2" y="1227"/>
                    </a:lnTo>
                    <a:lnTo>
                      <a:pt x="1" y="1227"/>
                    </a:lnTo>
                    <a:lnTo>
                      <a:pt x="1" y="1226"/>
                    </a:lnTo>
                    <a:lnTo>
                      <a:pt x="0" y="1223"/>
                    </a:lnTo>
                    <a:lnTo>
                      <a:pt x="1" y="1222"/>
                    </a:lnTo>
                    <a:lnTo>
                      <a:pt x="1" y="1221"/>
                    </a:lnTo>
                    <a:lnTo>
                      <a:pt x="2" y="1221"/>
                    </a:lnTo>
                    <a:lnTo>
                      <a:pt x="3" y="1220"/>
                    </a:lnTo>
                    <a:lnTo>
                      <a:pt x="6" y="1221"/>
                    </a:lnTo>
                    <a:lnTo>
                      <a:pt x="7" y="1221"/>
                    </a:lnTo>
                    <a:lnTo>
                      <a:pt x="7" y="1222"/>
                    </a:lnTo>
                    <a:lnTo>
                      <a:pt x="8" y="1223"/>
                    </a:lnTo>
                    <a:close/>
                    <a:moveTo>
                      <a:pt x="8" y="1239"/>
                    </a:moveTo>
                    <a:lnTo>
                      <a:pt x="8" y="1239"/>
                    </a:lnTo>
                    <a:lnTo>
                      <a:pt x="7" y="1240"/>
                    </a:lnTo>
                    <a:lnTo>
                      <a:pt x="7" y="1241"/>
                    </a:lnTo>
                    <a:lnTo>
                      <a:pt x="6" y="1242"/>
                    </a:lnTo>
                    <a:lnTo>
                      <a:pt x="3" y="1242"/>
                    </a:lnTo>
                    <a:lnTo>
                      <a:pt x="2" y="1242"/>
                    </a:lnTo>
                    <a:lnTo>
                      <a:pt x="1" y="1241"/>
                    </a:lnTo>
                    <a:lnTo>
                      <a:pt x="1" y="1240"/>
                    </a:lnTo>
                    <a:lnTo>
                      <a:pt x="0" y="1239"/>
                    </a:lnTo>
                    <a:lnTo>
                      <a:pt x="1" y="1238"/>
                    </a:lnTo>
                    <a:lnTo>
                      <a:pt x="1" y="1237"/>
                    </a:lnTo>
                    <a:lnTo>
                      <a:pt x="2" y="1235"/>
                    </a:lnTo>
                    <a:lnTo>
                      <a:pt x="3" y="1235"/>
                    </a:lnTo>
                    <a:lnTo>
                      <a:pt x="6" y="1235"/>
                    </a:lnTo>
                    <a:lnTo>
                      <a:pt x="7" y="1237"/>
                    </a:lnTo>
                    <a:lnTo>
                      <a:pt x="7" y="1238"/>
                    </a:lnTo>
                    <a:lnTo>
                      <a:pt x="8" y="1239"/>
                    </a:lnTo>
                    <a:close/>
                    <a:moveTo>
                      <a:pt x="8" y="1253"/>
                    </a:moveTo>
                    <a:lnTo>
                      <a:pt x="8" y="1253"/>
                    </a:lnTo>
                    <a:lnTo>
                      <a:pt x="7" y="1256"/>
                    </a:lnTo>
                    <a:lnTo>
                      <a:pt x="7" y="1257"/>
                    </a:lnTo>
                    <a:lnTo>
                      <a:pt x="6" y="1257"/>
                    </a:lnTo>
                    <a:lnTo>
                      <a:pt x="3" y="1258"/>
                    </a:lnTo>
                    <a:lnTo>
                      <a:pt x="2" y="1257"/>
                    </a:lnTo>
                    <a:lnTo>
                      <a:pt x="1" y="1257"/>
                    </a:lnTo>
                    <a:lnTo>
                      <a:pt x="1" y="1256"/>
                    </a:lnTo>
                    <a:lnTo>
                      <a:pt x="0" y="1253"/>
                    </a:lnTo>
                    <a:lnTo>
                      <a:pt x="1" y="1252"/>
                    </a:lnTo>
                    <a:lnTo>
                      <a:pt x="1" y="1251"/>
                    </a:lnTo>
                    <a:lnTo>
                      <a:pt x="2" y="1251"/>
                    </a:lnTo>
                    <a:lnTo>
                      <a:pt x="3" y="1250"/>
                    </a:lnTo>
                    <a:lnTo>
                      <a:pt x="6" y="1251"/>
                    </a:lnTo>
                    <a:lnTo>
                      <a:pt x="7" y="1251"/>
                    </a:lnTo>
                    <a:lnTo>
                      <a:pt x="7" y="1252"/>
                    </a:lnTo>
                    <a:lnTo>
                      <a:pt x="8" y="1253"/>
                    </a:lnTo>
                    <a:close/>
                    <a:moveTo>
                      <a:pt x="8" y="1269"/>
                    </a:moveTo>
                    <a:lnTo>
                      <a:pt x="8" y="1269"/>
                    </a:lnTo>
                    <a:lnTo>
                      <a:pt x="7" y="1270"/>
                    </a:lnTo>
                    <a:lnTo>
                      <a:pt x="7" y="1271"/>
                    </a:lnTo>
                    <a:lnTo>
                      <a:pt x="6" y="1272"/>
                    </a:lnTo>
                    <a:lnTo>
                      <a:pt x="3" y="1272"/>
                    </a:lnTo>
                    <a:lnTo>
                      <a:pt x="2" y="1272"/>
                    </a:lnTo>
                    <a:lnTo>
                      <a:pt x="1" y="1271"/>
                    </a:lnTo>
                    <a:lnTo>
                      <a:pt x="1" y="1270"/>
                    </a:lnTo>
                    <a:lnTo>
                      <a:pt x="0" y="1269"/>
                    </a:lnTo>
                    <a:lnTo>
                      <a:pt x="1" y="1267"/>
                    </a:lnTo>
                    <a:lnTo>
                      <a:pt x="1" y="1266"/>
                    </a:lnTo>
                    <a:lnTo>
                      <a:pt x="2" y="1265"/>
                    </a:lnTo>
                    <a:lnTo>
                      <a:pt x="3" y="1265"/>
                    </a:lnTo>
                    <a:lnTo>
                      <a:pt x="6" y="1265"/>
                    </a:lnTo>
                    <a:lnTo>
                      <a:pt x="7" y="1266"/>
                    </a:lnTo>
                    <a:lnTo>
                      <a:pt x="7" y="1267"/>
                    </a:lnTo>
                    <a:lnTo>
                      <a:pt x="8" y="1269"/>
                    </a:lnTo>
                    <a:close/>
                    <a:moveTo>
                      <a:pt x="8" y="1283"/>
                    </a:moveTo>
                    <a:lnTo>
                      <a:pt x="8" y="1283"/>
                    </a:lnTo>
                    <a:lnTo>
                      <a:pt x="7" y="1285"/>
                    </a:lnTo>
                    <a:lnTo>
                      <a:pt x="7" y="1287"/>
                    </a:lnTo>
                    <a:lnTo>
                      <a:pt x="6" y="1287"/>
                    </a:lnTo>
                    <a:lnTo>
                      <a:pt x="3" y="1288"/>
                    </a:lnTo>
                    <a:lnTo>
                      <a:pt x="2" y="1287"/>
                    </a:lnTo>
                    <a:lnTo>
                      <a:pt x="1" y="1287"/>
                    </a:lnTo>
                    <a:lnTo>
                      <a:pt x="1" y="1285"/>
                    </a:lnTo>
                    <a:lnTo>
                      <a:pt x="0" y="1283"/>
                    </a:lnTo>
                    <a:lnTo>
                      <a:pt x="1" y="1282"/>
                    </a:lnTo>
                    <a:lnTo>
                      <a:pt x="1" y="1281"/>
                    </a:lnTo>
                    <a:lnTo>
                      <a:pt x="2" y="1281"/>
                    </a:lnTo>
                    <a:lnTo>
                      <a:pt x="3" y="1279"/>
                    </a:lnTo>
                    <a:lnTo>
                      <a:pt x="6" y="1281"/>
                    </a:lnTo>
                    <a:lnTo>
                      <a:pt x="7" y="1281"/>
                    </a:lnTo>
                    <a:lnTo>
                      <a:pt x="7" y="1282"/>
                    </a:lnTo>
                    <a:lnTo>
                      <a:pt x="8" y="1283"/>
                    </a:lnTo>
                    <a:close/>
                    <a:moveTo>
                      <a:pt x="8" y="1298"/>
                    </a:moveTo>
                    <a:lnTo>
                      <a:pt x="8" y="1298"/>
                    </a:lnTo>
                    <a:lnTo>
                      <a:pt x="7" y="1300"/>
                    </a:lnTo>
                    <a:lnTo>
                      <a:pt x="7" y="1301"/>
                    </a:lnTo>
                    <a:lnTo>
                      <a:pt x="6" y="1302"/>
                    </a:lnTo>
                    <a:lnTo>
                      <a:pt x="3" y="1302"/>
                    </a:lnTo>
                    <a:lnTo>
                      <a:pt x="2" y="1302"/>
                    </a:lnTo>
                    <a:lnTo>
                      <a:pt x="1" y="1301"/>
                    </a:lnTo>
                    <a:lnTo>
                      <a:pt x="1" y="1300"/>
                    </a:lnTo>
                    <a:lnTo>
                      <a:pt x="0" y="1298"/>
                    </a:lnTo>
                    <a:lnTo>
                      <a:pt x="1" y="1297"/>
                    </a:lnTo>
                    <a:lnTo>
                      <a:pt x="1" y="1296"/>
                    </a:lnTo>
                    <a:lnTo>
                      <a:pt x="2" y="1295"/>
                    </a:lnTo>
                    <a:lnTo>
                      <a:pt x="3" y="1295"/>
                    </a:lnTo>
                    <a:lnTo>
                      <a:pt x="6" y="1295"/>
                    </a:lnTo>
                    <a:lnTo>
                      <a:pt x="7" y="1296"/>
                    </a:lnTo>
                    <a:lnTo>
                      <a:pt x="7" y="1297"/>
                    </a:lnTo>
                    <a:lnTo>
                      <a:pt x="8" y="1298"/>
                    </a:lnTo>
                    <a:close/>
                    <a:moveTo>
                      <a:pt x="8" y="1313"/>
                    </a:moveTo>
                    <a:lnTo>
                      <a:pt x="8" y="1313"/>
                    </a:lnTo>
                    <a:lnTo>
                      <a:pt x="7" y="1315"/>
                    </a:lnTo>
                    <a:lnTo>
                      <a:pt x="7" y="1316"/>
                    </a:lnTo>
                    <a:lnTo>
                      <a:pt x="6" y="1316"/>
                    </a:lnTo>
                    <a:lnTo>
                      <a:pt x="3" y="1317"/>
                    </a:lnTo>
                    <a:lnTo>
                      <a:pt x="2" y="1316"/>
                    </a:lnTo>
                    <a:lnTo>
                      <a:pt x="1" y="1316"/>
                    </a:lnTo>
                    <a:lnTo>
                      <a:pt x="1" y="1315"/>
                    </a:lnTo>
                    <a:lnTo>
                      <a:pt x="0" y="1313"/>
                    </a:lnTo>
                    <a:lnTo>
                      <a:pt x="1" y="1312"/>
                    </a:lnTo>
                    <a:lnTo>
                      <a:pt x="1" y="1310"/>
                    </a:lnTo>
                    <a:lnTo>
                      <a:pt x="2" y="1310"/>
                    </a:lnTo>
                    <a:lnTo>
                      <a:pt x="3" y="1309"/>
                    </a:lnTo>
                    <a:lnTo>
                      <a:pt x="6" y="1310"/>
                    </a:lnTo>
                    <a:lnTo>
                      <a:pt x="7" y="1310"/>
                    </a:lnTo>
                    <a:lnTo>
                      <a:pt x="7" y="1312"/>
                    </a:lnTo>
                    <a:lnTo>
                      <a:pt x="8" y="1313"/>
                    </a:lnTo>
                    <a:close/>
                    <a:moveTo>
                      <a:pt x="8" y="1328"/>
                    </a:moveTo>
                    <a:lnTo>
                      <a:pt x="8" y="1328"/>
                    </a:lnTo>
                    <a:lnTo>
                      <a:pt x="7" y="1329"/>
                    </a:lnTo>
                    <a:lnTo>
                      <a:pt x="7" y="1331"/>
                    </a:lnTo>
                    <a:lnTo>
                      <a:pt x="6" y="1332"/>
                    </a:lnTo>
                    <a:lnTo>
                      <a:pt x="3" y="1332"/>
                    </a:lnTo>
                    <a:lnTo>
                      <a:pt x="2" y="1332"/>
                    </a:lnTo>
                    <a:lnTo>
                      <a:pt x="1" y="1331"/>
                    </a:lnTo>
                    <a:lnTo>
                      <a:pt x="1" y="1329"/>
                    </a:lnTo>
                    <a:lnTo>
                      <a:pt x="0" y="1328"/>
                    </a:lnTo>
                    <a:lnTo>
                      <a:pt x="1" y="1327"/>
                    </a:lnTo>
                    <a:lnTo>
                      <a:pt x="1" y="1326"/>
                    </a:lnTo>
                    <a:lnTo>
                      <a:pt x="2" y="1325"/>
                    </a:lnTo>
                    <a:lnTo>
                      <a:pt x="3" y="1325"/>
                    </a:lnTo>
                    <a:lnTo>
                      <a:pt x="6" y="1325"/>
                    </a:lnTo>
                    <a:lnTo>
                      <a:pt x="7" y="1326"/>
                    </a:lnTo>
                    <a:lnTo>
                      <a:pt x="7" y="1327"/>
                    </a:lnTo>
                    <a:lnTo>
                      <a:pt x="8" y="1328"/>
                    </a:lnTo>
                    <a:close/>
                    <a:moveTo>
                      <a:pt x="8" y="1342"/>
                    </a:moveTo>
                    <a:lnTo>
                      <a:pt x="8" y="1342"/>
                    </a:lnTo>
                    <a:lnTo>
                      <a:pt x="7" y="1345"/>
                    </a:lnTo>
                    <a:lnTo>
                      <a:pt x="7" y="1346"/>
                    </a:lnTo>
                    <a:lnTo>
                      <a:pt x="6" y="1346"/>
                    </a:lnTo>
                    <a:lnTo>
                      <a:pt x="3" y="1347"/>
                    </a:lnTo>
                    <a:lnTo>
                      <a:pt x="2" y="1346"/>
                    </a:lnTo>
                    <a:lnTo>
                      <a:pt x="1" y="1346"/>
                    </a:lnTo>
                    <a:lnTo>
                      <a:pt x="1" y="1345"/>
                    </a:lnTo>
                    <a:lnTo>
                      <a:pt x="0" y="1342"/>
                    </a:lnTo>
                    <a:lnTo>
                      <a:pt x="1" y="1341"/>
                    </a:lnTo>
                    <a:lnTo>
                      <a:pt x="1" y="1340"/>
                    </a:lnTo>
                    <a:lnTo>
                      <a:pt x="2" y="1340"/>
                    </a:lnTo>
                    <a:lnTo>
                      <a:pt x="3" y="1339"/>
                    </a:lnTo>
                    <a:lnTo>
                      <a:pt x="6" y="1340"/>
                    </a:lnTo>
                    <a:lnTo>
                      <a:pt x="7" y="1340"/>
                    </a:lnTo>
                    <a:lnTo>
                      <a:pt x="7" y="1341"/>
                    </a:lnTo>
                    <a:lnTo>
                      <a:pt x="8" y="1342"/>
                    </a:lnTo>
                    <a:close/>
                    <a:moveTo>
                      <a:pt x="8" y="1358"/>
                    </a:moveTo>
                    <a:lnTo>
                      <a:pt x="8" y="1358"/>
                    </a:lnTo>
                    <a:lnTo>
                      <a:pt x="7" y="1359"/>
                    </a:lnTo>
                    <a:lnTo>
                      <a:pt x="7" y="1360"/>
                    </a:lnTo>
                    <a:lnTo>
                      <a:pt x="6" y="1362"/>
                    </a:lnTo>
                    <a:lnTo>
                      <a:pt x="3" y="1362"/>
                    </a:lnTo>
                    <a:lnTo>
                      <a:pt x="2" y="1362"/>
                    </a:lnTo>
                    <a:lnTo>
                      <a:pt x="1" y="1360"/>
                    </a:lnTo>
                    <a:lnTo>
                      <a:pt x="1" y="1359"/>
                    </a:lnTo>
                    <a:lnTo>
                      <a:pt x="0" y="1358"/>
                    </a:lnTo>
                    <a:lnTo>
                      <a:pt x="1" y="1357"/>
                    </a:lnTo>
                    <a:lnTo>
                      <a:pt x="1" y="1356"/>
                    </a:lnTo>
                    <a:lnTo>
                      <a:pt x="2" y="1354"/>
                    </a:lnTo>
                    <a:lnTo>
                      <a:pt x="3" y="1354"/>
                    </a:lnTo>
                    <a:lnTo>
                      <a:pt x="6" y="1354"/>
                    </a:lnTo>
                    <a:lnTo>
                      <a:pt x="7" y="1356"/>
                    </a:lnTo>
                    <a:lnTo>
                      <a:pt x="7" y="1357"/>
                    </a:lnTo>
                    <a:lnTo>
                      <a:pt x="8" y="1358"/>
                    </a:lnTo>
                    <a:close/>
                    <a:moveTo>
                      <a:pt x="8" y="1372"/>
                    </a:moveTo>
                    <a:lnTo>
                      <a:pt x="8" y="1372"/>
                    </a:lnTo>
                    <a:lnTo>
                      <a:pt x="7" y="1375"/>
                    </a:lnTo>
                    <a:lnTo>
                      <a:pt x="7" y="1376"/>
                    </a:lnTo>
                    <a:lnTo>
                      <a:pt x="6" y="1376"/>
                    </a:lnTo>
                    <a:lnTo>
                      <a:pt x="3" y="1377"/>
                    </a:lnTo>
                    <a:lnTo>
                      <a:pt x="2" y="1376"/>
                    </a:lnTo>
                    <a:lnTo>
                      <a:pt x="1" y="1376"/>
                    </a:lnTo>
                    <a:lnTo>
                      <a:pt x="1" y="1375"/>
                    </a:lnTo>
                    <a:lnTo>
                      <a:pt x="0" y="1372"/>
                    </a:lnTo>
                    <a:lnTo>
                      <a:pt x="1" y="1371"/>
                    </a:lnTo>
                    <a:lnTo>
                      <a:pt x="1" y="1370"/>
                    </a:lnTo>
                    <a:lnTo>
                      <a:pt x="2" y="1370"/>
                    </a:lnTo>
                    <a:lnTo>
                      <a:pt x="3" y="1369"/>
                    </a:lnTo>
                    <a:lnTo>
                      <a:pt x="6" y="1370"/>
                    </a:lnTo>
                    <a:lnTo>
                      <a:pt x="7" y="1370"/>
                    </a:lnTo>
                    <a:lnTo>
                      <a:pt x="7" y="1371"/>
                    </a:lnTo>
                    <a:lnTo>
                      <a:pt x="8" y="1372"/>
                    </a:lnTo>
                    <a:close/>
                    <a:moveTo>
                      <a:pt x="8" y="1388"/>
                    </a:moveTo>
                    <a:lnTo>
                      <a:pt x="8" y="1388"/>
                    </a:lnTo>
                    <a:lnTo>
                      <a:pt x="7" y="1389"/>
                    </a:lnTo>
                    <a:lnTo>
                      <a:pt x="7" y="1390"/>
                    </a:lnTo>
                    <a:lnTo>
                      <a:pt x="6" y="1391"/>
                    </a:lnTo>
                    <a:lnTo>
                      <a:pt x="3" y="1391"/>
                    </a:lnTo>
                    <a:lnTo>
                      <a:pt x="2" y="1391"/>
                    </a:lnTo>
                    <a:lnTo>
                      <a:pt x="1" y="1390"/>
                    </a:lnTo>
                    <a:lnTo>
                      <a:pt x="1" y="1389"/>
                    </a:lnTo>
                    <a:lnTo>
                      <a:pt x="0" y="1388"/>
                    </a:lnTo>
                    <a:lnTo>
                      <a:pt x="1" y="1387"/>
                    </a:lnTo>
                    <a:lnTo>
                      <a:pt x="1" y="1385"/>
                    </a:lnTo>
                    <a:lnTo>
                      <a:pt x="2" y="1384"/>
                    </a:lnTo>
                    <a:lnTo>
                      <a:pt x="3" y="1384"/>
                    </a:lnTo>
                    <a:lnTo>
                      <a:pt x="6" y="1384"/>
                    </a:lnTo>
                    <a:lnTo>
                      <a:pt x="7" y="1385"/>
                    </a:lnTo>
                    <a:lnTo>
                      <a:pt x="7" y="1387"/>
                    </a:lnTo>
                    <a:lnTo>
                      <a:pt x="8" y="1388"/>
                    </a:lnTo>
                    <a:close/>
                    <a:moveTo>
                      <a:pt x="8" y="1402"/>
                    </a:moveTo>
                    <a:lnTo>
                      <a:pt x="8" y="1402"/>
                    </a:lnTo>
                    <a:lnTo>
                      <a:pt x="7" y="1404"/>
                    </a:lnTo>
                    <a:lnTo>
                      <a:pt x="7" y="1406"/>
                    </a:lnTo>
                    <a:lnTo>
                      <a:pt x="6" y="1406"/>
                    </a:lnTo>
                    <a:lnTo>
                      <a:pt x="3" y="1407"/>
                    </a:lnTo>
                    <a:lnTo>
                      <a:pt x="2" y="1406"/>
                    </a:lnTo>
                    <a:lnTo>
                      <a:pt x="1" y="1406"/>
                    </a:lnTo>
                    <a:lnTo>
                      <a:pt x="1" y="1404"/>
                    </a:lnTo>
                    <a:lnTo>
                      <a:pt x="0" y="1402"/>
                    </a:lnTo>
                    <a:lnTo>
                      <a:pt x="1" y="1401"/>
                    </a:lnTo>
                    <a:lnTo>
                      <a:pt x="1" y="1400"/>
                    </a:lnTo>
                    <a:lnTo>
                      <a:pt x="2" y="1400"/>
                    </a:lnTo>
                    <a:lnTo>
                      <a:pt x="3" y="1398"/>
                    </a:lnTo>
                    <a:lnTo>
                      <a:pt x="6" y="1400"/>
                    </a:lnTo>
                    <a:lnTo>
                      <a:pt x="7" y="1400"/>
                    </a:lnTo>
                    <a:lnTo>
                      <a:pt x="7" y="1401"/>
                    </a:lnTo>
                    <a:lnTo>
                      <a:pt x="8" y="1402"/>
                    </a:lnTo>
                    <a:close/>
                    <a:moveTo>
                      <a:pt x="8" y="1417"/>
                    </a:moveTo>
                    <a:lnTo>
                      <a:pt x="8" y="1417"/>
                    </a:lnTo>
                    <a:lnTo>
                      <a:pt x="7" y="1419"/>
                    </a:lnTo>
                    <a:lnTo>
                      <a:pt x="7" y="1420"/>
                    </a:lnTo>
                    <a:lnTo>
                      <a:pt x="6" y="1421"/>
                    </a:lnTo>
                    <a:lnTo>
                      <a:pt x="3" y="1421"/>
                    </a:lnTo>
                    <a:lnTo>
                      <a:pt x="2" y="1421"/>
                    </a:lnTo>
                    <a:lnTo>
                      <a:pt x="1" y="1420"/>
                    </a:lnTo>
                    <a:lnTo>
                      <a:pt x="1" y="1419"/>
                    </a:lnTo>
                    <a:lnTo>
                      <a:pt x="0" y="1417"/>
                    </a:lnTo>
                    <a:lnTo>
                      <a:pt x="1" y="1416"/>
                    </a:lnTo>
                    <a:lnTo>
                      <a:pt x="1" y="1415"/>
                    </a:lnTo>
                    <a:lnTo>
                      <a:pt x="2" y="1414"/>
                    </a:lnTo>
                    <a:lnTo>
                      <a:pt x="3" y="1414"/>
                    </a:lnTo>
                    <a:lnTo>
                      <a:pt x="6" y="1414"/>
                    </a:lnTo>
                    <a:lnTo>
                      <a:pt x="7" y="1415"/>
                    </a:lnTo>
                    <a:lnTo>
                      <a:pt x="7" y="1416"/>
                    </a:lnTo>
                    <a:lnTo>
                      <a:pt x="8" y="1417"/>
                    </a:lnTo>
                    <a:close/>
                    <a:moveTo>
                      <a:pt x="8" y="1432"/>
                    </a:moveTo>
                    <a:lnTo>
                      <a:pt x="8" y="1432"/>
                    </a:lnTo>
                    <a:lnTo>
                      <a:pt x="7" y="1434"/>
                    </a:lnTo>
                    <a:lnTo>
                      <a:pt x="7" y="1435"/>
                    </a:lnTo>
                    <a:lnTo>
                      <a:pt x="6" y="1435"/>
                    </a:lnTo>
                    <a:lnTo>
                      <a:pt x="3" y="1437"/>
                    </a:lnTo>
                    <a:lnTo>
                      <a:pt x="2" y="1435"/>
                    </a:lnTo>
                    <a:lnTo>
                      <a:pt x="1" y="1435"/>
                    </a:lnTo>
                    <a:lnTo>
                      <a:pt x="1" y="1434"/>
                    </a:lnTo>
                    <a:lnTo>
                      <a:pt x="0" y="1432"/>
                    </a:lnTo>
                    <a:lnTo>
                      <a:pt x="1" y="1431"/>
                    </a:lnTo>
                    <a:lnTo>
                      <a:pt x="1" y="1429"/>
                    </a:lnTo>
                    <a:lnTo>
                      <a:pt x="2" y="1429"/>
                    </a:lnTo>
                    <a:lnTo>
                      <a:pt x="3" y="1428"/>
                    </a:lnTo>
                    <a:lnTo>
                      <a:pt x="6" y="1429"/>
                    </a:lnTo>
                    <a:lnTo>
                      <a:pt x="7" y="1429"/>
                    </a:lnTo>
                    <a:lnTo>
                      <a:pt x="7" y="1431"/>
                    </a:lnTo>
                    <a:lnTo>
                      <a:pt x="8" y="1432"/>
                    </a:lnTo>
                    <a:close/>
                    <a:moveTo>
                      <a:pt x="8" y="1447"/>
                    </a:moveTo>
                    <a:lnTo>
                      <a:pt x="8" y="1447"/>
                    </a:lnTo>
                    <a:lnTo>
                      <a:pt x="7" y="1448"/>
                    </a:lnTo>
                    <a:lnTo>
                      <a:pt x="7" y="1450"/>
                    </a:lnTo>
                    <a:lnTo>
                      <a:pt x="6" y="1451"/>
                    </a:lnTo>
                    <a:lnTo>
                      <a:pt x="3" y="1451"/>
                    </a:lnTo>
                    <a:lnTo>
                      <a:pt x="2" y="1451"/>
                    </a:lnTo>
                    <a:lnTo>
                      <a:pt x="1" y="1450"/>
                    </a:lnTo>
                    <a:lnTo>
                      <a:pt x="1" y="1448"/>
                    </a:lnTo>
                    <a:lnTo>
                      <a:pt x="0" y="1447"/>
                    </a:lnTo>
                    <a:lnTo>
                      <a:pt x="1" y="1446"/>
                    </a:lnTo>
                    <a:lnTo>
                      <a:pt x="1" y="1445"/>
                    </a:lnTo>
                    <a:lnTo>
                      <a:pt x="2" y="1444"/>
                    </a:lnTo>
                    <a:lnTo>
                      <a:pt x="3" y="1444"/>
                    </a:lnTo>
                    <a:lnTo>
                      <a:pt x="6" y="1444"/>
                    </a:lnTo>
                    <a:lnTo>
                      <a:pt x="7" y="1445"/>
                    </a:lnTo>
                    <a:lnTo>
                      <a:pt x="7" y="1446"/>
                    </a:lnTo>
                    <a:lnTo>
                      <a:pt x="8" y="1447"/>
                    </a:lnTo>
                    <a:close/>
                    <a:moveTo>
                      <a:pt x="8" y="1462"/>
                    </a:moveTo>
                    <a:lnTo>
                      <a:pt x="8" y="1462"/>
                    </a:lnTo>
                    <a:lnTo>
                      <a:pt x="7" y="1464"/>
                    </a:lnTo>
                    <a:lnTo>
                      <a:pt x="7" y="1465"/>
                    </a:lnTo>
                    <a:lnTo>
                      <a:pt x="6" y="1465"/>
                    </a:lnTo>
                    <a:lnTo>
                      <a:pt x="3" y="1466"/>
                    </a:lnTo>
                    <a:lnTo>
                      <a:pt x="2" y="1465"/>
                    </a:lnTo>
                    <a:lnTo>
                      <a:pt x="1" y="1465"/>
                    </a:lnTo>
                    <a:lnTo>
                      <a:pt x="1" y="1464"/>
                    </a:lnTo>
                    <a:lnTo>
                      <a:pt x="0" y="1462"/>
                    </a:lnTo>
                    <a:lnTo>
                      <a:pt x="1" y="1460"/>
                    </a:lnTo>
                    <a:lnTo>
                      <a:pt x="1" y="1459"/>
                    </a:lnTo>
                    <a:lnTo>
                      <a:pt x="2" y="1459"/>
                    </a:lnTo>
                    <a:lnTo>
                      <a:pt x="3" y="1458"/>
                    </a:lnTo>
                    <a:lnTo>
                      <a:pt x="6" y="1459"/>
                    </a:lnTo>
                    <a:lnTo>
                      <a:pt x="7" y="1459"/>
                    </a:lnTo>
                    <a:lnTo>
                      <a:pt x="7" y="1460"/>
                    </a:lnTo>
                    <a:lnTo>
                      <a:pt x="8" y="1462"/>
                    </a:lnTo>
                    <a:close/>
                    <a:moveTo>
                      <a:pt x="8" y="1477"/>
                    </a:moveTo>
                    <a:lnTo>
                      <a:pt x="8" y="1477"/>
                    </a:lnTo>
                    <a:lnTo>
                      <a:pt x="7" y="1478"/>
                    </a:lnTo>
                    <a:lnTo>
                      <a:pt x="7" y="1479"/>
                    </a:lnTo>
                    <a:lnTo>
                      <a:pt x="6" y="1481"/>
                    </a:lnTo>
                    <a:lnTo>
                      <a:pt x="3" y="1481"/>
                    </a:lnTo>
                    <a:lnTo>
                      <a:pt x="2" y="1481"/>
                    </a:lnTo>
                    <a:lnTo>
                      <a:pt x="1" y="1479"/>
                    </a:lnTo>
                    <a:lnTo>
                      <a:pt x="1" y="1478"/>
                    </a:lnTo>
                    <a:lnTo>
                      <a:pt x="0" y="1477"/>
                    </a:lnTo>
                    <a:lnTo>
                      <a:pt x="1" y="1476"/>
                    </a:lnTo>
                    <a:lnTo>
                      <a:pt x="1" y="1475"/>
                    </a:lnTo>
                    <a:lnTo>
                      <a:pt x="2" y="1473"/>
                    </a:lnTo>
                    <a:lnTo>
                      <a:pt x="3" y="1473"/>
                    </a:lnTo>
                    <a:lnTo>
                      <a:pt x="6" y="1473"/>
                    </a:lnTo>
                    <a:lnTo>
                      <a:pt x="7" y="1475"/>
                    </a:lnTo>
                    <a:lnTo>
                      <a:pt x="7" y="1476"/>
                    </a:lnTo>
                    <a:lnTo>
                      <a:pt x="8" y="1477"/>
                    </a:lnTo>
                    <a:close/>
                    <a:moveTo>
                      <a:pt x="8" y="1491"/>
                    </a:moveTo>
                    <a:lnTo>
                      <a:pt x="8" y="1492"/>
                    </a:lnTo>
                    <a:lnTo>
                      <a:pt x="7" y="1494"/>
                    </a:lnTo>
                    <a:lnTo>
                      <a:pt x="7" y="1495"/>
                    </a:lnTo>
                    <a:lnTo>
                      <a:pt x="6" y="1495"/>
                    </a:lnTo>
                    <a:lnTo>
                      <a:pt x="3" y="1496"/>
                    </a:lnTo>
                    <a:lnTo>
                      <a:pt x="2" y="1495"/>
                    </a:lnTo>
                    <a:lnTo>
                      <a:pt x="1" y="1495"/>
                    </a:lnTo>
                    <a:lnTo>
                      <a:pt x="1" y="1494"/>
                    </a:lnTo>
                    <a:lnTo>
                      <a:pt x="0" y="1492"/>
                    </a:lnTo>
                    <a:lnTo>
                      <a:pt x="0" y="1491"/>
                    </a:lnTo>
                    <a:lnTo>
                      <a:pt x="1" y="1490"/>
                    </a:lnTo>
                    <a:lnTo>
                      <a:pt x="1" y="1489"/>
                    </a:lnTo>
                    <a:lnTo>
                      <a:pt x="2" y="1489"/>
                    </a:lnTo>
                    <a:lnTo>
                      <a:pt x="3" y="1488"/>
                    </a:lnTo>
                    <a:lnTo>
                      <a:pt x="6" y="1489"/>
                    </a:lnTo>
                    <a:lnTo>
                      <a:pt x="7" y="1489"/>
                    </a:lnTo>
                    <a:lnTo>
                      <a:pt x="7" y="1490"/>
                    </a:lnTo>
                    <a:lnTo>
                      <a:pt x="8" y="1491"/>
                    </a:lnTo>
                    <a:close/>
                    <a:moveTo>
                      <a:pt x="8" y="1507"/>
                    </a:moveTo>
                    <a:lnTo>
                      <a:pt x="8" y="1507"/>
                    </a:lnTo>
                    <a:lnTo>
                      <a:pt x="7" y="1508"/>
                    </a:lnTo>
                    <a:lnTo>
                      <a:pt x="7" y="1509"/>
                    </a:lnTo>
                    <a:lnTo>
                      <a:pt x="6" y="1510"/>
                    </a:lnTo>
                    <a:lnTo>
                      <a:pt x="3" y="1510"/>
                    </a:lnTo>
                    <a:lnTo>
                      <a:pt x="2" y="1510"/>
                    </a:lnTo>
                    <a:lnTo>
                      <a:pt x="1" y="1509"/>
                    </a:lnTo>
                    <a:lnTo>
                      <a:pt x="1" y="1508"/>
                    </a:lnTo>
                    <a:lnTo>
                      <a:pt x="0" y="1507"/>
                    </a:lnTo>
                    <a:lnTo>
                      <a:pt x="1" y="1506"/>
                    </a:lnTo>
                    <a:lnTo>
                      <a:pt x="1" y="1504"/>
                    </a:lnTo>
                    <a:lnTo>
                      <a:pt x="2" y="1503"/>
                    </a:lnTo>
                    <a:lnTo>
                      <a:pt x="3" y="1503"/>
                    </a:lnTo>
                    <a:lnTo>
                      <a:pt x="6" y="1503"/>
                    </a:lnTo>
                    <a:lnTo>
                      <a:pt x="7" y="1504"/>
                    </a:lnTo>
                    <a:lnTo>
                      <a:pt x="7" y="1506"/>
                    </a:lnTo>
                    <a:lnTo>
                      <a:pt x="8" y="1507"/>
                    </a:lnTo>
                    <a:close/>
                    <a:moveTo>
                      <a:pt x="8" y="1522"/>
                    </a:moveTo>
                    <a:lnTo>
                      <a:pt x="8" y="1522"/>
                    </a:lnTo>
                    <a:lnTo>
                      <a:pt x="7" y="1523"/>
                    </a:lnTo>
                    <a:lnTo>
                      <a:pt x="7" y="1525"/>
                    </a:lnTo>
                    <a:lnTo>
                      <a:pt x="6" y="1525"/>
                    </a:lnTo>
                    <a:lnTo>
                      <a:pt x="3" y="1526"/>
                    </a:lnTo>
                    <a:lnTo>
                      <a:pt x="2" y="1525"/>
                    </a:lnTo>
                    <a:lnTo>
                      <a:pt x="1" y="1525"/>
                    </a:lnTo>
                    <a:lnTo>
                      <a:pt x="1" y="1523"/>
                    </a:lnTo>
                    <a:lnTo>
                      <a:pt x="0" y="1522"/>
                    </a:lnTo>
                    <a:lnTo>
                      <a:pt x="1" y="1520"/>
                    </a:lnTo>
                    <a:lnTo>
                      <a:pt x="1" y="1519"/>
                    </a:lnTo>
                    <a:lnTo>
                      <a:pt x="2" y="1519"/>
                    </a:lnTo>
                    <a:lnTo>
                      <a:pt x="3" y="1517"/>
                    </a:lnTo>
                    <a:lnTo>
                      <a:pt x="6" y="1519"/>
                    </a:lnTo>
                    <a:lnTo>
                      <a:pt x="7" y="1519"/>
                    </a:lnTo>
                    <a:lnTo>
                      <a:pt x="7" y="1520"/>
                    </a:lnTo>
                    <a:lnTo>
                      <a:pt x="8" y="1522"/>
                    </a:lnTo>
                    <a:close/>
                    <a:moveTo>
                      <a:pt x="8" y="1537"/>
                    </a:moveTo>
                    <a:lnTo>
                      <a:pt x="8" y="1537"/>
                    </a:lnTo>
                    <a:lnTo>
                      <a:pt x="7" y="1538"/>
                    </a:lnTo>
                    <a:lnTo>
                      <a:pt x="7" y="1539"/>
                    </a:lnTo>
                    <a:lnTo>
                      <a:pt x="6" y="1540"/>
                    </a:lnTo>
                    <a:lnTo>
                      <a:pt x="3" y="1540"/>
                    </a:lnTo>
                    <a:lnTo>
                      <a:pt x="2" y="1540"/>
                    </a:lnTo>
                    <a:lnTo>
                      <a:pt x="1" y="1539"/>
                    </a:lnTo>
                    <a:lnTo>
                      <a:pt x="1" y="1538"/>
                    </a:lnTo>
                    <a:lnTo>
                      <a:pt x="0" y="1537"/>
                    </a:lnTo>
                    <a:lnTo>
                      <a:pt x="1" y="1535"/>
                    </a:lnTo>
                    <a:lnTo>
                      <a:pt x="1" y="1534"/>
                    </a:lnTo>
                    <a:lnTo>
                      <a:pt x="2" y="1533"/>
                    </a:lnTo>
                    <a:lnTo>
                      <a:pt x="3" y="1533"/>
                    </a:lnTo>
                    <a:lnTo>
                      <a:pt x="6" y="1533"/>
                    </a:lnTo>
                    <a:lnTo>
                      <a:pt x="7" y="1534"/>
                    </a:lnTo>
                    <a:lnTo>
                      <a:pt x="7" y="1535"/>
                    </a:lnTo>
                    <a:lnTo>
                      <a:pt x="8" y="1537"/>
                    </a:lnTo>
                    <a:close/>
                    <a:moveTo>
                      <a:pt x="8" y="1552"/>
                    </a:moveTo>
                    <a:lnTo>
                      <a:pt x="8" y="1552"/>
                    </a:lnTo>
                    <a:lnTo>
                      <a:pt x="7" y="1553"/>
                    </a:lnTo>
                    <a:lnTo>
                      <a:pt x="7" y="1554"/>
                    </a:lnTo>
                    <a:lnTo>
                      <a:pt x="6" y="1554"/>
                    </a:lnTo>
                    <a:lnTo>
                      <a:pt x="3" y="1556"/>
                    </a:lnTo>
                    <a:lnTo>
                      <a:pt x="2" y="1554"/>
                    </a:lnTo>
                    <a:lnTo>
                      <a:pt x="1" y="1554"/>
                    </a:lnTo>
                    <a:lnTo>
                      <a:pt x="1" y="1553"/>
                    </a:lnTo>
                    <a:lnTo>
                      <a:pt x="0" y="1552"/>
                    </a:lnTo>
                    <a:lnTo>
                      <a:pt x="1" y="1550"/>
                    </a:lnTo>
                    <a:lnTo>
                      <a:pt x="1" y="1548"/>
                    </a:lnTo>
                    <a:lnTo>
                      <a:pt x="2" y="1548"/>
                    </a:lnTo>
                    <a:lnTo>
                      <a:pt x="3" y="1547"/>
                    </a:lnTo>
                    <a:lnTo>
                      <a:pt x="6" y="1548"/>
                    </a:lnTo>
                    <a:lnTo>
                      <a:pt x="7" y="1548"/>
                    </a:lnTo>
                    <a:lnTo>
                      <a:pt x="7" y="1550"/>
                    </a:lnTo>
                    <a:lnTo>
                      <a:pt x="8" y="1552"/>
                    </a:lnTo>
                    <a:close/>
                    <a:moveTo>
                      <a:pt x="8" y="1566"/>
                    </a:moveTo>
                    <a:lnTo>
                      <a:pt x="8" y="1566"/>
                    </a:lnTo>
                    <a:lnTo>
                      <a:pt x="7" y="1567"/>
                    </a:lnTo>
                    <a:lnTo>
                      <a:pt x="7" y="1569"/>
                    </a:lnTo>
                    <a:lnTo>
                      <a:pt x="6" y="1570"/>
                    </a:lnTo>
                    <a:lnTo>
                      <a:pt x="3" y="1570"/>
                    </a:lnTo>
                    <a:lnTo>
                      <a:pt x="2" y="1570"/>
                    </a:lnTo>
                    <a:lnTo>
                      <a:pt x="1" y="1569"/>
                    </a:lnTo>
                    <a:lnTo>
                      <a:pt x="1" y="1567"/>
                    </a:lnTo>
                    <a:lnTo>
                      <a:pt x="0" y="1566"/>
                    </a:lnTo>
                    <a:lnTo>
                      <a:pt x="1" y="1565"/>
                    </a:lnTo>
                    <a:lnTo>
                      <a:pt x="1" y="1564"/>
                    </a:lnTo>
                    <a:lnTo>
                      <a:pt x="2" y="1563"/>
                    </a:lnTo>
                    <a:lnTo>
                      <a:pt x="3" y="1563"/>
                    </a:lnTo>
                    <a:lnTo>
                      <a:pt x="6" y="1563"/>
                    </a:lnTo>
                    <a:lnTo>
                      <a:pt x="7" y="1564"/>
                    </a:lnTo>
                    <a:lnTo>
                      <a:pt x="7" y="1565"/>
                    </a:lnTo>
                    <a:lnTo>
                      <a:pt x="8" y="1566"/>
                    </a:lnTo>
                    <a:close/>
                    <a:moveTo>
                      <a:pt x="8" y="1582"/>
                    </a:moveTo>
                    <a:lnTo>
                      <a:pt x="8" y="1582"/>
                    </a:lnTo>
                    <a:lnTo>
                      <a:pt x="7" y="1583"/>
                    </a:lnTo>
                    <a:lnTo>
                      <a:pt x="7" y="1584"/>
                    </a:lnTo>
                    <a:lnTo>
                      <a:pt x="6" y="1584"/>
                    </a:lnTo>
                    <a:lnTo>
                      <a:pt x="3" y="1585"/>
                    </a:lnTo>
                    <a:lnTo>
                      <a:pt x="2" y="1584"/>
                    </a:lnTo>
                    <a:lnTo>
                      <a:pt x="1" y="1584"/>
                    </a:lnTo>
                    <a:lnTo>
                      <a:pt x="1" y="1583"/>
                    </a:lnTo>
                    <a:lnTo>
                      <a:pt x="0" y="1582"/>
                    </a:lnTo>
                    <a:lnTo>
                      <a:pt x="1" y="1579"/>
                    </a:lnTo>
                    <a:lnTo>
                      <a:pt x="1" y="1578"/>
                    </a:lnTo>
                    <a:lnTo>
                      <a:pt x="2" y="1578"/>
                    </a:lnTo>
                    <a:lnTo>
                      <a:pt x="3" y="1577"/>
                    </a:lnTo>
                    <a:lnTo>
                      <a:pt x="6" y="1578"/>
                    </a:lnTo>
                    <a:lnTo>
                      <a:pt x="7" y="1578"/>
                    </a:lnTo>
                    <a:lnTo>
                      <a:pt x="7" y="1579"/>
                    </a:lnTo>
                    <a:lnTo>
                      <a:pt x="8" y="1582"/>
                    </a:lnTo>
                    <a:close/>
                    <a:moveTo>
                      <a:pt x="8" y="1596"/>
                    </a:moveTo>
                    <a:lnTo>
                      <a:pt x="8" y="1596"/>
                    </a:lnTo>
                    <a:lnTo>
                      <a:pt x="7" y="1597"/>
                    </a:lnTo>
                    <a:lnTo>
                      <a:pt x="7" y="1598"/>
                    </a:lnTo>
                    <a:lnTo>
                      <a:pt x="6" y="1600"/>
                    </a:lnTo>
                    <a:lnTo>
                      <a:pt x="3" y="1600"/>
                    </a:lnTo>
                    <a:lnTo>
                      <a:pt x="2" y="1600"/>
                    </a:lnTo>
                    <a:lnTo>
                      <a:pt x="1" y="1598"/>
                    </a:lnTo>
                    <a:lnTo>
                      <a:pt x="1" y="1597"/>
                    </a:lnTo>
                    <a:lnTo>
                      <a:pt x="0" y="1596"/>
                    </a:lnTo>
                    <a:lnTo>
                      <a:pt x="1" y="1595"/>
                    </a:lnTo>
                    <a:lnTo>
                      <a:pt x="1" y="1594"/>
                    </a:lnTo>
                    <a:lnTo>
                      <a:pt x="2" y="1592"/>
                    </a:lnTo>
                    <a:lnTo>
                      <a:pt x="3" y="1592"/>
                    </a:lnTo>
                    <a:lnTo>
                      <a:pt x="6" y="1592"/>
                    </a:lnTo>
                    <a:lnTo>
                      <a:pt x="7" y="1594"/>
                    </a:lnTo>
                    <a:lnTo>
                      <a:pt x="7" y="1595"/>
                    </a:lnTo>
                    <a:lnTo>
                      <a:pt x="8" y="1596"/>
                    </a:lnTo>
                    <a:close/>
                    <a:moveTo>
                      <a:pt x="8" y="1612"/>
                    </a:moveTo>
                    <a:lnTo>
                      <a:pt x="8" y="1612"/>
                    </a:lnTo>
                    <a:lnTo>
                      <a:pt x="7" y="1613"/>
                    </a:lnTo>
                    <a:lnTo>
                      <a:pt x="7" y="1614"/>
                    </a:lnTo>
                    <a:lnTo>
                      <a:pt x="6" y="1614"/>
                    </a:lnTo>
                    <a:lnTo>
                      <a:pt x="3" y="1615"/>
                    </a:lnTo>
                    <a:lnTo>
                      <a:pt x="2" y="1614"/>
                    </a:lnTo>
                    <a:lnTo>
                      <a:pt x="1" y="1614"/>
                    </a:lnTo>
                    <a:lnTo>
                      <a:pt x="1" y="1613"/>
                    </a:lnTo>
                    <a:lnTo>
                      <a:pt x="0" y="1612"/>
                    </a:lnTo>
                    <a:lnTo>
                      <a:pt x="1" y="1609"/>
                    </a:lnTo>
                    <a:lnTo>
                      <a:pt x="1" y="1608"/>
                    </a:lnTo>
                    <a:lnTo>
                      <a:pt x="2" y="1608"/>
                    </a:lnTo>
                    <a:lnTo>
                      <a:pt x="3" y="1607"/>
                    </a:lnTo>
                    <a:lnTo>
                      <a:pt x="6" y="1608"/>
                    </a:lnTo>
                    <a:lnTo>
                      <a:pt x="7" y="1608"/>
                    </a:lnTo>
                    <a:lnTo>
                      <a:pt x="7" y="1609"/>
                    </a:lnTo>
                    <a:lnTo>
                      <a:pt x="8" y="1612"/>
                    </a:lnTo>
                    <a:close/>
                    <a:moveTo>
                      <a:pt x="8" y="1626"/>
                    </a:moveTo>
                    <a:lnTo>
                      <a:pt x="8" y="1626"/>
                    </a:lnTo>
                    <a:lnTo>
                      <a:pt x="7" y="1627"/>
                    </a:lnTo>
                    <a:lnTo>
                      <a:pt x="7" y="1628"/>
                    </a:lnTo>
                    <a:lnTo>
                      <a:pt x="6" y="1629"/>
                    </a:lnTo>
                    <a:lnTo>
                      <a:pt x="3" y="1629"/>
                    </a:lnTo>
                    <a:lnTo>
                      <a:pt x="2" y="1629"/>
                    </a:lnTo>
                    <a:lnTo>
                      <a:pt x="1" y="1628"/>
                    </a:lnTo>
                    <a:lnTo>
                      <a:pt x="1" y="1627"/>
                    </a:lnTo>
                    <a:lnTo>
                      <a:pt x="0" y="1626"/>
                    </a:lnTo>
                    <a:lnTo>
                      <a:pt x="1" y="1625"/>
                    </a:lnTo>
                    <a:lnTo>
                      <a:pt x="1" y="1623"/>
                    </a:lnTo>
                    <a:lnTo>
                      <a:pt x="2" y="1622"/>
                    </a:lnTo>
                    <a:lnTo>
                      <a:pt x="3" y="1622"/>
                    </a:lnTo>
                    <a:lnTo>
                      <a:pt x="6" y="1622"/>
                    </a:lnTo>
                    <a:lnTo>
                      <a:pt x="7" y="1623"/>
                    </a:lnTo>
                    <a:lnTo>
                      <a:pt x="7" y="1625"/>
                    </a:lnTo>
                    <a:lnTo>
                      <a:pt x="8" y="1626"/>
                    </a:lnTo>
                    <a:close/>
                    <a:moveTo>
                      <a:pt x="8" y="1641"/>
                    </a:moveTo>
                    <a:lnTo>
                      <a:pt x="8" y="1641"/>
                    </a:lnTo>
                    <a:lnTo>
                      <a:pt x="7" y="1642"/>
                    </a:lnTo>
                    <a:lnTo>
                      <a:pt x="7" y="1644"/>
                    </a:lnTo>
                    <a:lnTo>
                      <a:pt x="6" y="1644"/>
                    </a:lnTo>
                    <a:lnTo>
                      <a:pt x="3" y="1645"/>
                    </a:lnTo>
                    <a:lnTo>
                      <a:pt x="2" y="1644"/>
                    </a:lnTo>
                    <a:lnTo>
                      <a:pt x="1" y="1644"/>
                    </a:lnTo>
                    <a:lnTo>
                      <a:pt x="1" y="1642"/>
                    </a:lnTo>
                    <a:lnTo>
                      <a:pt x="0" y="1641"/>
                    </a:lnTo>
                    <a:lnTo>
                      <a:pt x="1" y="1639"/>
                    </a:lnTo>
                    <a:lnTo>
                      <a:pt x="1" y="1638"/>
                    </a:lnTo>
                    <a:lnTo>
                      <a:pt x="2" y="1638"/>
                    </a:lnTo>
                    <a:lnTo>
                      <a:pt x="3" y="1637"/>
                    </a:lnTo>
                    <a:lnTo>
                      <a:pt x="6" y="1638"/>
                    </a:lnTo>
                    <a:lnTo>
                      <a:pt x="7" y="1638"/>
                    </a:lnTo>
                    <a:lnTo>
                      <a:pt x="7" y="1639"/>
                    </a:lnTo>
                    <a:lnTo>
                      <a:pt x="8" y="1641"/>
                    </a:lnTo>
                    <a:close/>
                    <a:moveTo>
                      <a:pt x="8" y="1656"/>
                    </a:moveTo>
                    <a:lnTo>
                      <a:pt x="8" y="1656"/>
                    </a:lnTo>
                    <a:lnTo>
                      <a:pt x="7" y="1657"/>
                    </a:lnTo>
                    <a:lnTo>
                      <a:pt x="7" y="1658"/>
                    </a:lnTo>
                    <a:lnTo>
                      <a:pt x="6" y="1659"/>
                    </a:lnTo>
                    <a:lnTo>
                      <a:pt x="3" y="1659"/>
                    </a:lnTo>
                    <a:lnTo>
                      <a:pt x="2" y="1659"/>
                    </a:lnTo>
                    <a:lnTo>
                      <a:pt x="1" y="1658"/>
                    </a:lnTo>
                    <a:lnTo>
                      <a:pt x="1" y="1657"/>
                    </a:lnTo>
                    <a:lnTo>
                      <a:pt x="0" y="1656"/>
                    </a:lnTo>
                    <a:lnTo>
                      <a:pt x="1" y="1654"/>
                    </a:lnTo>
                    <a:lnTo>
                      <a:pt x="1" y="1653"/>
                    </a:lnTo>
                    <a:lnTo>
                      <a:pt x="2" y="1652"/>
                    </a:lnTo>
                    <a:lnTo>
                      <a:pt x="3" y="1652"/>
                    </a:lnTo>
                    <a:lnTo>
                      <a:pt x="6" y="1652"/>
                    </a:lnTo>
                    <a:lnTo>
                      <a:pt x="7" y="1653"/>
                    </a:lnTo>
                    <a:lnTo>
                      <a:pt x="7" y="1654"/>
                    </a:lnTo>
                    <a:lnTo>
                      <a:pt x="8" y="1656"/>
                    </a:lnTo>
                    <a:close/>
                    <a:moveTo>
                      <a:pt x="8" y="1671"/>
                    </a:moveTo>
                    <a:lnTo>
                      <a:pt x="8" y="1671"/>
                    </a:lnTo>
                    <a:lnTo>
                      <a:pt x="7" y="1672"/>
                    </a:lnTo>
                    <a:lnTo>
                      <a:pt x="7" y="1673"/>
                    </a:lnTo>
                    <a:lnTo>
                      <a:pt x="6" y="1673"/>
                    </a:lnTo>
                    <a:lnTo>
                      <a:pt x="3" y="1675"/>
                    </a:lnTo>
                    <a:lnTo>
                      <a:pt x="2" y="1673"/>
                    </a:lnTo>
                    <a:lnTo>
                      <a:pt x="1" y="1673"/>
                    </a:lnTo>
                    <a:lnTo>
                      <a:pt x="1" y="1672"/>
                    </a:lnTo>
                    <a:lnTo>
                      <a:pt x="0" y="1671"/>
                    </a:lnTo>
                    <a:lnTo>
                      <a:pt x="1" y="1669"/>
                    </a:lnTo>
                    <a:lnTo>
                      <a:pt x="1" y="1667"/>
                    </a:lnTo>
                    <a:lnTo>
                      <a:pt x="2" y="1667"/>
                    </a:lnTo>
                    <a:lnTo>
                      <a:pt x="3" y="1666"/>
                    </a:lnTo>
                    <a:lnTo>
                      <a:pt x="6" y="1667"/>
                    </a:lnTo>
                    <a:lnTo>
                      <a:pt x="7" y="1667"/>
                    </a:lnTo>
                    <a:lnTo>
                      <a:pt x="7" y="1669"/>
                    </a:lnTo>
                    <a:lnTo>
                      <a:pt x="8" y="1671"/>
                    </a:lnTo>
                    <a:close/>
                    <a:moveTo>
                      <a:pt x="8" y="1685"/>
                    </a:moveTo>
                    <a:lnTo>
                      <a:pt x="8" y="1685"/>
                    </a:lnTo>
                    <a:lnTo>
                      <a:pt x="7" y="1687"/>
                    </a:lnTo>
                    <a:lnTo>
                      <a:pt x="7" y="1688"/>
                    </a:lnTo>
                    <a:lnTo>
                      <a:pt x="6" y="1689"/>
                    </a:lnTo>
                    <a:lnTo>
                      <a:pt x="3" y="1689"/>
                    </a:lnTo>
                    <a:lnTo>
                      <a:pt x="2" y="1689"/>
                    </a:lnTo>
                    <a:lnTo>
                      <a:pt x="1" y="1688"/>
                    </a:lnTo>
                    <a:lnTo>
                      <a:pt x="1" y="1687"/>
                    </a:lnTo>
                    <a:lnTo>
                      <a:pt x="0" y="1685"/>
                    </a:lnTo>
                    <a:lnTo>
                      <a:pt x="1" y="1684"/>
                    </a:lnTo>
                    <a:lnTo>
                      <a:pt x="1" y="1683"/>
                    </a:lnTo>
                    <a:lnTo>
                      <a:pt x="2" y="1682"/>
                    </a:lnTo>
                    <a:lnTo>
                      <a:pt x="3" y="1682"/>
                    </a:lnTo>
                    <a:lnTo>
                      <a:pt x="6" y="1682"/>
                    </a:lnTo>
                    <a:lnTo>
                      <a:pt x="7" y="1683"/>
                    </a:lnTo>
                    <a:lnTo>
                      <a:pt x="7" y="1684"/>
                    </a:lnTo>
                    <a:lnTo>
                      <a:pt x="8" y="1685"/>
                    </a:lnTo>
                    <a:close/>
                    <a:moveTo>
                      <a:pt x="8" y="1701"/>
                    </a:moveTo>
                    <a:lnTo>
                      <a:pt x="8" y="1701"/>
                    </a:lnTo>
                    <a:lnTo>
                      <a:pt x="7" y="1702"/>
                    </a:lnTo>
                    <a:lnTo>
                      <a:pt x="7" y="1703"/>
                    </a:lnTo>
                    <a:lnTo>
                      <a:pt x="6" y="1703"/>
                    </a:lnTo>
                    <a:lnTo>
                      <a:pt x="3" y="1704"/>
                    </a:lnTo>
                    <a:lnTo>
                      <a:pt x="2" y="1703"/>
                    </a:lnTo>
                    <a:lnTo>
                      <a:pt x="1" y="1703"/>
                    </a:lnTo>
                    <a:lnTo>
                      <a:pt x="1" y="1702"/>
                    </a:lnTo>
                    <a:lnTo>
                      <a:pt x="0" y="1701"/>
                    </a:lnTo>
                    <a:lnTo>
                      <a:pt x="1" y="1698"/>
                    </a:lnTo>
                    <a:lnTo>
                      <a:pt x="1" y="1697"/>
                    </a:lnTo>
                    <a:lnTo>
                      <a:pt x="2" y="1697"/>
                    </a:lnTo>
                    <a:lnTo>
                      <a:pt x="3" y="1696"/>
                    </a:lnTo>
                    <a:lnTo>
                      <a:pt x="6" y="1697"/>
                    </a:lnTo>
                    <a:lnTo>
                      <a:pt x="7" y="1697"/>
                    </a:lnTo>
                    <a:lnTo>
                      <a:pt x="7" y="1698"/>
                    </a:lnTo>
                    <a:lnTo>
                      <a:pt x="8" y="1701"/>
                    </a:lnTo>
                    <a:close/>
                    <a:moveTo>
                      <a:pt x="8" y="1715"/>
                    </a:moveTo>
                    <a:lnTo>
                      <a:pt x="8" y="1715"/>
                    </a:lnTo>
                    <a:lnTo>
                      <a:pt x="7" y="1716"/>
                    </a:lnTo>
                    <a:lnTo>
                      <a:pt x="7" y="1717"/>
                    </a:lnTo>
                    <a:lnTo>
                      <a:pt x="6" y="1719"/>
                    </a:lnTo>
                    <a:lnTo>
                      <a:pt x="3" y="1719"/>
                    </a:lnTo>
                    <a:lnTo>
                      <a:pt x="2" y="1719"/>
                    </a:lnTo>
                    <a:lnTo>
                      <a:pt x="1" y="1717"/>
                    </a:lnTo>
                    <a:lnTo>
                      <a:pt x="1" y="1716"/>
                    </a:lnTo>
                    <a:lnTo>
                      <a:pt x="0" y="1715"/>
                    </a:lnTo>
                    <a:lnTo>
                      <a:pt x="1" y="1714"/>
                    </a:lnTo>
                    <a:lnTo>
                      <a:pt x="1" y="1713"/>
                    </a:lnTo>
                    <a:lnTo>
                      <a:pt x="2" y="1711"/>
                    </a:lnTo>
                    <a:lnTo>
                      <a:pt x="3" y="1711"/>
                    </a:lnTo>
                    <a:lnTo>
                      <a:pt x="6" y="1711"/>
                    </a:lnTo>
                    <a:lnTo>
                      <a:pt x="7" y="1713"/>
                    </a:lnTo>
                    <a:lnTo>
                      <a:pt x="7" y="1714"/>
                    </a:lnTo>
                    <a:lnTo>
                      <a:pt x="8" y="1715"/>
                    </a:lnTo>
                    <a:close/>
                    <a:moveTo>
                      <a:pt x="8" y="1731"/>
                    </a:moveTo>
                    <a:lnTo>
                      <a:pt x="8" y="1731"/>
                    </a:lnTo>
                    <a:lnTo>
                      <a:pt x="7" y="1732"/>
                    </a:lnTo>
                    <a:lnTo>
                      <a:pt x="7" y="1733"/>
                    </a:lnTo>
                    <a:lnTo>
                      <a:pt x="6" y="1733"/>
                    </a:lnTo>
                    <a:lnTo>
                      <a:pt x="3" y="1734"/>
                    </a:lnTo>
                    <a:lnTo>
                      <a:pt x="2" y="1733"/>
                    </a:lnTo>
                    <a:lnTo>
                      <a:pt x="1" y="1733"/>
                    </a:lnTo>
                    <a:lnTo>
                      <a:pt x="1" y="1732"/>
                    </a:lnTo>
                    <a:lnTo>
                      <a:pt x="0" y="1731"/>
                    </a:lnTo>
                    <a:lnTo>
                      <a:pt x="1" y="1728"/>
                    </a:lnTo>
                    <a:lnTo>
                      <a:pt x="1" y="1727"/>
                    </a:lnTo>
                    <a:lnTo>
                      <a:pt x="2" y="1727"/>
                    </a:lnTo>
                    <a:lnTo>
                      <a:pt x="3" y="1726"/>
                    </a:lnTo>
                    <a:lnTo>
                      <a:pt x="6" y="1727"/>
                    </a:lnTo>
                    <a:lnTo>
                      <a:pt x="7" y="1727"/>
                    </a:lnTo>
                    <a:lnTo>
                      <a:pt x="7" y="1728"/>
                    </a:lnTo>
                    <a:lnTo>
                      <a:pt x="8" y="1731"/>
                    </a:lnTo>
                    <a:close/>
                    <a:moveTo>
                      <a:pt x="8" y="1745"/>
                    </a:moveTo>
                    <a:lnTo>
                      <a:pt x="8" y="1745"/>
                    </a:lnTo>
                    <a:lnTo>
                      <a:pt x="7" y="1746"/>
                    </a:lnTo>
                    <a:lnTo>
                      <a:pt x="7" y="1747"/>
                    </a:lnTo>
                    <a:lnTo>
                      <a:pt x="6" y="1748"/>
                    </a:lnTo>
                    <a:lnTo>
                      <a:pt x="3" y="1748"/>
                    </a:lnTo>
                    <a:lnTo>
                      <a:pt x="2" y="1748"/>
                    </a:lnTo>
                    <a:lnTo>
                      <a:pt x="1" y="1747"/>
                    </a:lnTo>
                    <a:lnTo>
                      <a:pt x="1" y="1746"/>
                    </a:lnTo>
                    <a:lnTo>
                      <a:pt x="0" y="1745"/>
                    </a:lnTo>
                    <a:lnTo>
                      <a:pt x="1" y="1744"/>
                    </a:lnTo>
                    <a:lnTo>
                      <a:pt x="1" y="1742"/>
                    </a:lnTo>
                    <a:lnTo>
                      <a:pt x="2" y="1741"/>
                    </a:lnTo>
                    <a:lnTo>
                      <a:pt x="3" y="1741"/>
                    </a:lnTo>
                    <a:lnTo>
                      <a:pt x="6" y="1741"/>
                    </a:lnTo>
                    <a:lnTo>
                      <a:pt x="7" y="1742"/>
                    </a:lnTo>
                    <a:lnTo>
                      <a:pt x="7" y="1744"/>
                    </a:lnTo>
                    <a:lnTo>
                      <a:pt x="8" y="1745"/>
                    </a:lnTo>
                    <a:close/>
                    <a:moveTo>
                      <a:pt x="8" y="1760"/>
                    </a:moveTo>
                    <a:lnTo>
                      <a:pt x="8" y="1760"/>
                    </a:lnTo>
                    <a:lnTo>
                      <a:pt x="7" y="1761"/>
                    </a:lnTo>
                    <a:lnTo>
                      <a:pt x="7" y="1763"/>
                    </a:lnTo>
                    <a:lnTo>
                      <a:pt x="6" y="1763"/>
                    </a:lnTo>
                    <a:lnTo>
                      <a:pt x="3" y="1764"/>
                    </a:lnTo>
                    <a:lnTo>
                      <a:pt x="2" y="1763"/>
                    </a:lnTo>
                    <a:lnTo>
                      <a:pt x="1" y="1763"/>
                    </a:lnTo>
                    <a:lnTo>
                      <a:pt x="1" y="1761"/>
                    </a:lnTo>
                    <a:lnTo>
                      <a:pt x="0" y="1760"/>
                    </a:lnTo>
                    <a:lnTo>
                      <a:pt x="1" y="1758"/>
                    </a:lnTo>
                    <a:lnTo>
                      <a:pt x="1" y="1757"/>
                    </a:lnTo>
                    <a:lnTo>
                      <a:pt x="2" y="1757"/>
                    </a:lnTo>
                    <a:lnTo>
                      <a:pt x="3" y="1756"/>
                    </a:lnTo>
                    <a:lnTo>
                      <a:pt x="6" y="1757"/>
                    </a:lnTo>
                    <a:lnTo>
                      <a:pt x="7" y="1757"/>
                    </a:lnTo>
                    <a:lnTo>
                      <a:pt x="7" y="1758"/>
                    </a:lnTo>
                    <a:lnTo>
                      <a:pt x="8" y="1760"/>
                    </a:lnTo>
                    <a:close/>
                    <a:moveTo>
                      <a:pt x="8" y="1775"/>
                    </a:moveTo>
                    <a:lnTo>
                      <a:pt x="8" y="1775"/>
                    </a:lnTo>
                    <a:lnTo>
                      <a:pt x="7" y="1776"/>
                    </a:lnTo>
                    <a:lnTo>
                      <a:pt x="7" y="1777"/>
                    </a:lnTo>
                    <a:lnTo>
                      <a:pt x="6" y="1778"/>
                    </a:lnTo>
                    <a:lnTo>
                      <a:pt x="3" y="1778"/>
                    </a:lnTo>
                    <a:lnTo>
                      <a:pt x="2" y="1778"/>
                    </a:lnTo>
                    <a:lnTo>
                      <a:pt x="1" y="1777"/>
                    </a:lnTo>
                    <a:lnTo>
                      <a:pt x="1" y="1776"/>
                    </a:lnTo>
                    <a:lnTo>
                      <a:pt x="0" y="1775"/>
                    </a:lnTo>
                    <a:lnTo>
                      <a:pt x="1" y="1773"/>
                    </a:lnTo>
                    <a:lnTo>
                      <a:pt x="1" y="1772"/>
                    </a:lnTo>
                    <a:lnTo>
                      <a:pt x="2" y="1771"/>
                    </a:lnTo>
                    <a:lnTo>
                      <a:pt x="3" y="1771"/>
                    </a:lnTo>
                    <a:lnTo>
                      <a:pt x="6" y="1771"/>
                    </a:lnTo>
                    <a:lnTo>
                      <a:pt x="7" y="1772"/>
                    </a:lnTo>
                    <a:lnTo>
                      <a:pt x="7" y="1773"/>
                    </a:lnTo>
                    <a:lnTo>
                      <a:pt x="8" y="1775"/>
                    </a:lnTo>
                    <a:close/>
                    <a:moveTo>
                      <a:pt x="8" y="1790"/>
                    </a:moveTo>
                    <a:lnTo>
                      <a:pt x="8" y="1790"/>
                    </a:lnTo>
                    <a:lnTo>
                      <a:pt x="7" y="1791"/>
                    </a:lnTo>
                    <a:lnTo>
                      <a:pt x="7" y="1792"/>
                    </a:lnTo>
                    <a:lnTo>
                      <a:pt x="6" y="1794"/>
                    </a:lnTo>
                    <a:lnTo>
                      <a:pt x="3" y="1794"/>
                    </a:lnTo>
                    <a:lnTo>
                      <a:pt x="2" y="1794"/>
                    </a:lnTo>
                    <a:lnTo>
                      <a:pt x="1" y="1792"/>
                    </a:lnTo>
                    <a:lnTo>
                      <a:pt x="1" y="1791"/>
                    </a:lnTo>
                    <a:lnTo>
                      <a:pt x="0" y="1790"/>
                    </a:lnTo>
                    <a:lnTo>
                      <a:pt x="1" y="1788"/>
                    </a:lnTo>
                    <a:lnTo>
                      <a:pt x="1" y="1786"/>
                    </a:lnTo>
                    <a:lnTo>
                      <a:pt x="2" y="1786"/>
                    </a:lnTo>
                    <a:lnTo>
                      <a:pt x="3" y="1785"/>
                    </a:lnTo>
                    <a:lnTo>
                      <a:pt x="6" y="1786"/>
                    </a:lnTo>
                    <a:lnTo>
                      <a:pt x="7" y="1786"/>
                    </a:lnTo>
                    <a:lnTo>
                      <a:pt x="7" y="1788"/>
                    </a:lnTo>
                    <a:lnTo>
                      <a:pt x="8" y="1790"/>
                    </a:lnTo>
                    <a:close/>
                    <a:moveTo>
                      <a:pt x="8" y="1804"/>
                    </a:moveTo>
                    <a:lnTo>
                      <a:pt x="8" y="1804"/>
                    </a:lnTo>
                    <a:lnTo>
                      <a:pt x="7" y="1806"/>
                    </a:lnTo>
                    <a:lnTo>
                      <a:pt x="7" y="1807"/>
                    </a:lnTo>
                    <a:lnTo>
                      <a:pt x="6" y="1808"/>
                    </a:lnTo>
                    <a:lnTo>
                      <a:pt x="3" y="1808"/>
                    </a:lnTo>
                    <a:lnTo>
                      <a:pt x="2" y="1808"/>
                    </a:lnTo>
                    <a:lnTo>
                      <a:pt x="1" y="1807"/>
                    </a:lnTo>
                    <a:lnTo>
                      <a:pt x="1" y="1806"/>
                    </a:lnTo>
                    <a:lnTo>
                      <a:pt x="0" y="1804"/>
                    </a:lnTo>
                    <a:lnTo>
                      <a:pt x="1" y="1803"/>
                    </a:lnTo>
                    <a:lnTo>
                      <a:pt x="1" y="1802"/>
                    </a:lnTo>
                    <a:lnTo>
                      <a:pt x="2" y="1801"/>
                    </a:lnTo>
                    <a:lnTo>
                      <a:pt x="3" y="1801"/>
                    </a:lnTo>
                    <a:lnTo>
                      <a:pt x="6" y="1801"/>
                    </a:lnTo>
                    <a:lnTo>
                      <a:pt x="7" y="1802"/>
                    </a:lnTo>
                    <a:lnTo>
                      <a:pt x="7" y="1803"/>
                    </a:lnTo>
                    <a:lnTo>
                      <a:pt x="8" y="1804"/>
                    </a:lnTo>
                    <a:close/>
                    <a:moveTo>
                      <a:pt x="8" y="1820"/>
                    </a:moveTo>
                    <a:lnTo>
                      <a:pt x="8" y="1820"/>
                    </a:lnTo>
                    <a:lnTo>
                      <a:pt x="7" y="1821"/>
                    </a:lnTo>
                    <a:lnTo>
                      <a:pt x="7" y="1822"/>
                    </a:lnTo>
                    <a:lnTo>
                      <a:pt x="6" y="1823"/>
                    </a:lnTo>
                    <a:lnTo>
                      <a:pt x="3" y="1823"/>
                    </a:lnTo>
                    <a:lnTo>
                      <a:pt x="2" y="1823"/>
                    </a:lnTo>
                    <a:lnTo>
                      <a:pt x="1" y="1822"/>
                    </a:lnTo>
                    <a:lnTo>
                      <a:pt x="1" y="1821"/>
                    </a:lnTo>
                    <a:lnTo>
                      <a:pt x="0" y="1820"/>
                    </a:lnTo>
                    <a:lnTo>
                      <a:pt x="1" y="1817"/>
                    </a:lnTo>
                    <a:lnTo>
                      <a:pt x="1" y="1816"/>
                    </a:lnTo>
                    <a:lnTo>
                      <a:pt x="2" y="1816"/>
                    </a:lnTo>
                    <a:lnTo>
                      <a:pt x="3" y="1816"/>
                    </a:lnTo>
                    <a:lnTo>
                      <a:pt x="6" y="1816"/>
                    </a:lnTo>
                    <a:lnTo>
                      <a:pt x="7" y="1816"/>
                    </a:lnTo>
                    <a:lnTo>
                      <a:pt x="7" y="1817"/>
                    </a:lnTo>
                    <a:lnTo>
                      <a:pt x="8" y="1820"/>
                    </a:lnTo>
                    <a:close/>
                    <a:moveTo>
                      <a:pt x="8" y="1834"/>
                    </a:moveTo>
                    <a:lnTo>
                      <a:pt x="8" y="1834"/>
                    </a:lnTo>
                    <a:lnTo>
                      <a:pt x="7" y="1835"/>
                    </a:lnTo>
                    <a:lnTo>
                      <a:pt x="7" y="1836"/>
                    </a:lnTo>
                    <a:lnTo>
                      <a:pt x="6" y="1838"/>
                    </a:lnTo>
                    <a:lnTo>
                      <a:pt x="3" y="1838"/>
                    </a:lnTo>
                    <a:lnTo>
                      <a:pt x="2" y="1838"/>
                    </a:lnTo>
                    <a:lnTo>
                      <a:pt x="1" y="1836"/>
                    </a:lnTo>
                    <a:lnTo>
                      <a:pt x="1" y="1835"/>
                    </a:lnTo>
                    <a:lnTo>
                      <a:pt x="0" y="1834"/>
                    </a:lnTo>
                    <a:lnTo>
                      <a:pt x="1" y="1833"/>
                    </a:lnTo>
                    <a:lnTo>
                      <a:pt x="1" y="1832"/>
                    </a:lnTo>
                    <a:lnTo>
                      <a:pt x="2" y="1831"/>
                    </a:lnTo>
                    <a:lnTo>
                      <a:pt x="3" y="1831"/>
                    </a:lnTo>
                    <a:lnTo>
                      <a:pt x="6" y="1831"/>
                    </a:lnTo>
                    <a:lnTo>
                      <a:pt x="7" y="1832"/>
                    </a:lnTo>
                    <a:lnTo>
                      <a:pt x="7" y="1833"/>
                    </a:lnTo>
                    <a:lnTo>
                      <a:pt x="8" y="1834"/>
                    </a:lnTo>
                    <a:close/>
                    <a:moveTo>
                      <a:pt x="8" y="1850"/>
                    </a:moveTo>
                    <a:lnTo>
                      <a:pt x="8" y="1850"/>
                    </a:lnTo>
                    <a:lnTo>
                      <a:pt x="7" y="1851"/>
                    </a:lnTo>
                    <a:lnTo>
                      <a:pt x="7" y="1852"/>
                    </a:lnTo>
                    <a:lnTo>
                      <a:pt x="6" y="1853"/>
                    </a:lnTo>
                    <a:lnTo>
                      <a:pt x="3" y="1853"/>
                    </a:lnTo>
                    <a:lnTo>
                      <a:pt x="2" y="1853"/>
                    </a:lnTo>
                    <a:lnTo>
                      <a:pt x="1" y="1852"/>
                    </a:lnTo>
                    <a:lnTo>
                      <a:pt x="1" y="1851"/>
                    </a:lnTo>
                    <a:lnTo>
                      <a:pt x="0" y="1850"/>
                    </a:lnTo>
                    <a:lnTo>
                      <a:pt x="1" y="1847"/>
                    </a:lnTo>
                    <a:lnTo>
                      <a:pt x="1" y="1846"/>
                    </a:lnTo>
                    <a:lnTo>
                      <a:pt x="2" y="1846"/>
                    </a:lnTo>
                    <a:lnTo>
                      <a:pt x="3" y="1846"/>
                    </a:lnTo>
                    <a:lnTo>
                      <a:pt x="6" y="1846"/>
                    </a:lnTo>
                    <a:lnTo>
                      <a:pt x="7" y="1846"/>
                    </a:lnTo>
                    <a:lnTo>
                      <a:pt x="7" y="1847"/>
                    </a:lnTo>
                    <a:lnTo>
                      <a:pt x="8" y="1850"/>
                    </a:lnTo>
                    <a:close/>
                    <a:moveTo>
                      <a:pt x="8" y="1864"/>
                    </a:moveTo>
                    <a:lnTo>
                      <a:pt x="8" y="1864"/>
                    </a:lnTo>
                    <a:lnTo>
                      <a:pt x="7" y="1865"/>
                    </a:lnTo>
                    <a:lnTo>
                      <a:pt x="7" y="1866"/>
                    </a:lnTo>
                    <a:lnTo>
                      <a:pt x="6" y="1867"/>
                    </a:lnTo>
                    <a:lnTo>
                      <a:pt x="3" y="1867"/>
                    </a:lnTo>
                    <a:lnTo>
                      <a:pt x="2" y="1867"/>
                    </a:lnTo>
                    <a:lnTo>
                      <a:pt x="1" y="1866"/>
                    </a:lnTo>
                    <a:lnTo>
                      <a:pt x="1" y="1865"/>
                    </a:lnTo>
                    <a:lnTo>
                      <a:pt x="0" y="1864"/>
                    </a:lnTo>
                    <a:lnTo>
                      <a:pt x="1" y="1863"/>
                    </a:lnTo>
                    <a:lnTo>
                      <a:pt x="1" y="1861"/>
                    </a:lnTo>
                    <a:lnTo>
                      <a:pt x="2" y="1860"/>
                    </a:lnTo>
                    <a:lnTo>
                      <a:pt x="3" y="1860"/>
                    </a:lnTo>
                    <a:lnTo>
                      <a:pt x="6" y="1860"/>
                    </a:lnTo>
                    <a:lnTo>
                      <a:pt x="7" y="1861"/>
                    </a:lnTo>
                    <a:lnTo>
                      <a:pt x="7" y="1863"/>
                    </a:lnTo>
                    <a:lnTo>
                      <a:pt x="8" y="1864"/>
                    </a:lnTo>
                    <a:close/>
                    <a:moveTo>
                      <a:pt x="8" y="1879"/>
                    </a:moveTo>
                    <a:lnTo>
                      <a:pt x="8" y="1879"/>
                    </a:lnTo>
                    <a:lnTo>
                      <a:pt x="7" y="1881"/>
                    </a:lnTo>
                    <a:lnTo>
                      <a:pt x="7" y="1882"/>
                    </a:lnTo>
                    <a:lnTo>
                      <a:pt x="6" y="1883"/>
                    </a:lnTo>
                    <a:lnTo>
                      <a:pt x="3" y="1883"/>
                    </a:lnTo>
                    <a:lnTo>
                      <a:pt x="2" y="1883"/>
                    </a:lnTo>
                    <a:lnTo>
                      <a:pt x="1" y="1882"/>
                    </a:lnTo>
                    <a:lnTo>
                      <a:pt x="1" y="1881"/>
                    </a:lnTo>
                    <a:lnTo>
                      <a:pt x="0" y="1879"/>
                    </a:lnTo>
                    <a:lnTo>
                      <a:pt x="1" y="1877"/>
                    </a:lnTo>
                    <a:lnTo>
                      <a:pt x="1" y="1876"/>
                    </a:lnTo>
                    <a:lnTo>
                      <a:pt x="2" y="1876"/>
                    </a:lnTo>
                    <a:lnTo>
                      <a:pt x="3" y="1876"/>
                    </a:lnTo>
                    <a:lnTo>
                      <a:pt x="6" y="1876"/>
                    </a:lnTo>
                    <a:lnTo>
                      <a:pt x="7" y="1876"/>
                    </a:lnTo>
                    <a:lnTo>
                      <a:pt x="7" y="1877"/>
                    </a:lnTo>
                    <a:lnTo>
                      <a:pt x="8" y="1879"/>
                    </a:lnTo>
                    <a:close/>
                    <a:moveTo>
                      <a:pt x="8" y="1894"/>
                    </a:moveTo>
                    <a:lnTo>
                      <a:pt x="8" y="1894"/>
                    </a:lnTo>
                    <a:lnTo>
                      <a:pt x="7" y="1895"/>
                    </a:lnTo>
                    <a:lnTo>
                      <a:pt x="7" y="1896"/>
                    </a:lnTo>
                    <a:lnTo>
                      <a:pt x="6" y="1897"/>
                    </a:lnTo>
                    <a:lnTo>
                      <a:pt x="3" y="1897"/>
                    </a:lnTo>
                    <a:lnTo>
                      <a:pt x="2" y="1897"/>
                    </a:lnTo>
                    <a:lnTo>
                      <a:pt x="1" y="1896"/>
                    </a:lnTo>
                    <a:lnTo>
                      <a:pt x="1" y="1895"/>
                    </a:lnTo>
                    <a:lnTo>
                      <a:pt x="0" y="1894"/>
                    </a:lnTo>
                    <a:lnTo>
                      <a:pt x="1" y="1892"/>
                    </a:lnTo>
                    <a:lnTo>
                      <a:pt x="1" y="1891"/>
                    </a:lnTo>
                    <a:lnTo>
                      <a:pt x="2" y="1890"/>
                    </a:lnTo>
                    <a:lnTo>
                      <a:pt x="3" y="1890"/>
                    </a:lnTo>
                    <a:lnTo>
                      <a:pt x="6" y="1890"/>
                    </a:lnTo>
                    <a:lnTo>
                      <a:pt x="7" y="1891"/>
                    </a:lnTo>
                    <a:lnTo>
                      <a:pt x="7" y="1892"/>
                    </a:lnTo>
                    <a:lnTo>
                      <a:pt x="8" y="1894"/>
                    </a:lnTo>
                    <a:close/>
                    <a:moveTo>
                      <a:pt x="8" y="1909"/>
                    </a:moveTo>
                    <a:lnTo>
                      <a:pt x="8" y="1909"/>
                    </a:lnTo>
                    <a:lnTo>
                      <a:pt x="7" y="1910"/>
                    </a:lnTo>
                    <a:lnTo>
                      <a:pt x="7" y="1911"/>
                    </a:lnTo>
                    <a:lnTo>
                      <a:pt x="6" y="1913"/>
                    </a:lnTo>
                    <a:lnTo>
                      <a:pt x="3" y="1913"/>
                    </a:lnTo>
                    <a:lnTo>
                      <a:pt x="2" y="1913"/>
                    </a:lnTo>
                    <a:lnTo>
                      <a:pt x="1" y="1911"/>
                    </a:lnTo>
                    <a:lnTo>
                      <a:pt x="1" y="1910"/>
                    </a:lnTo>
                    <a:lnTo>
                      <a:pt x="0" y="1909"/>
                    </a:lnTo>
                    <a:lnTo>
                      <a:pt x="1" y="1907"/>
                    </a:lnTo>
                    <a:lnTo>
                      <a:pt x="1" y="1906"/>
                    </a:lnTo>
                    <a:lnTo>
                      <a:pt x="2" y="1906"/>
                    </a:lnTo>
                    <a:lnTo>
                      <a:pt x="3" y="1906"/>
                    </a:lnTo>
                    <a:lnTo>
                      <a:pt x="6" y="1906"/>
                    </a:lnTo>
                    <a:lnTo>
                      <a:pt x="7" y="1906"/>
                    </a:lnTo>
                    <a:lnTo>
                      <a:pt x="7" y="1907"/>
                    </a:lnTo>
                    <a:lnTo>
                      <a:pt x="8" y="1909"/>
                    </a:lnTo>
                    <a:close/>
                    <a:moveTo>
                      <a:pt x="8" y="1923"/>
                    </a:moveTo>
                    <a:lnTo>
                      <a:pt x="8" y="1923"/>
                    </a:lnTo>
                    <a:lnTo>
                      <a:pt x="7" y="1925"/>
                    </a:lnTo>
                    <a:lnTo>
                      <a:pt x="7" y="1926"/>
                    </a:lnTo>
                    <a:lnTo>
                      <a:pt x="6" y="1927"/>
                    </a:lnTo>
                    <a:lnTo>
                      <a:pt x="3" y="1927"/>
                    </a:lnTo>
                    <a:lnTo>
                      <a:pt x="2" y="1927"/>
                    </a:lnTo>
                    <a:lnTo>
                      <a:pt x="1" y="1926"/>
                    </a:lnTo>
                    <a:lnTo>
                      <a:pt x="1" y="1925"/>
                    </a:lnTo>
                    <a:lnTo>
                      <a:pt x="0" y="1923"/>
                    </a:lnTo>
                    <a:lnTo>
                      <a:pt x="1" y="1922"/>
                    </a:lnTo>
                    <a:lnTo>
                      <a:pt x="1" y="1921"/>
                    </a:lnTo>
                    <a:lnTo>
                      <a:pt x="2" y="1920"/>
                    </a:lnTo>
                    <a:lnTo>
                      <a:pt x="3" y="1920"/>
                    </a:lnTo>
                    <a:lnTo>
                      <a:pt x="6" y="1920"/>
                    </a:lnTo>
                    <a:lnTo>
                      <a:pt x="7" y="1921"/>
                    </a:lnTo>
                    <a:lnTo>
                      <a:pt x="7" y="1922"/>
                    </a:lnTo>
                    <a:lnTo>
                      <a:pt x="8" y="1923"/>
                    </a:lnTo>
                    <a:close/>
                    <a:moveTo>
                      <a:pt x="8" y="1939"/>
                    </a:moveTo>
                    <a:lnTo>
                      <a:pt x="8" y="1939"/>
                    </a:lnTo>
                    <a:lnTo>
                      <a:pt x="7" y="1940"/>
                    </a:lnTo>
                    <a:lnTo>
                      <a:pt x="7" y="1941"/>
                    </a:lnTo>
                    <a:lnTo>
                      <a:pt x="6" y="1942"/>
                    </a:lnTo>
                    <a:lnTo>
                      <a:pt x="3" y="1942"/>
                    </a:lnTo>
                    <a:lnTo>
                      <a:pt x="2" y="1942"/>
                    </a:lnTo>
                    <a:lnTo>
                      <a:pt x="1" y="1941"/>
                    </a:lnTo>
                    <a:lnTo>
                      <a:pt x="1" y="1940"/>
                    </a:lnTo>
                    <a:lnTo>
                      <a:pt x="0" y="1939"/>
                    </a:lnTo>
                    <a:lnTo>
                      <a:pt x="1" y="1936"/>
                    </a:lnTo>
                    <a:lnTo>
                      <a:pt x="1" y="1935"/>
                    </a:lnTo>
                    <a:lnTo>
                      <a:pt x="2" y="1935"/>
                    </a:lnTo>
                    <a:lnTo>
                      <a:pt x="3" y="1935"/>
                    </a:lnTo>
                    <a:lnTo>
                      <a:pt x="6" y="1935"/>
                    </a:lnTo>
                    <a:lnTo>
                      <a:pt x="7" y="1935"/>
                    </a:lnTo>
                    <a:lnTo>
                      <a:pt x="7" y="1936"/>
                    </a:lnTo>
                    <a:lnTo>
                      <a:pt x="8" y="1939"/>
                    </a:lnTo>
                    <a:close/>
                    <a:moveTo>
                      <a:pt x="8" y="1953"/>
                    </a:moveTo>
                    <a:lnTo>
                      <a:pt x="8" y="1953"/>
                    </a:lnTo>
                    <a:lnTo>
                      <a:pt x="7" y="1954"/>
                    </a:lnTo>
                    <a:lnTo>
                      <a:pt x="7" y="1956"/>
                    </a:lnTo>
                    <a:lnTo>
                      <a:pt x="6" y="1957"/>
                    </a:lnTo>
                    <a:lnTo>
                      <a:pt x="3" y="1957"/>
                    </a:lnTo>
                    <a:lnTo>
                      <a:pt x="2" y="1957"/>
                    </a:lnTo>
                    <a:lnTo>
                      <a:pt x="1" y="1956"/>
                    </a:lnTo>
                    <a:lnTo>
                      <a:pt x="1" y="1954"/>
                    </a:lnTo>
                    <a:lnTo>
                      <a:pt x="0" y="1953"/>
                    </a:lnTo>
                    <a:lnTo>
                      <a:pt x="1" y="1952"/>
                    </a:lnTo>
                    <a:lnTo>
                      <a:pt x="1" y="1951"/>
                    </a:lnTo>
                    <a:lnTo>
                      <a:pt x="2" y="1950"/>
                    </a:lnTo>
                    <a:lnTo>
                      <a:pt x="3" y="1950"/>
                    </a:lnTo>
                    <a:lnTo>
                      <a:pt x="6" y="1950"/>
                    </a:lnTo>
                    <a:lnTo>
                      <a:pt x="7" y="1951"/>
                    </a:lnTo>
                    <a:lnTo>
                      <a:pt x="7" y="1952"/>
                    </a:lnTo>
                    <a:lnTo>
                      <a:pt x="8" y="1953"/>
                    </a:lnTo>
                    <a:close/>
                    <a:moveTo>
                      <a:pt x="8" y="1969"/>
                    </a:moveTo>
                    <a:lnTo>
                      <a:pt x="8" y="1969"/>
                    </a:lnTo>
                    <a:lnTo>
                      <a:pt x="7" y="1970"/>
                    </a:lnTo>
                    <a:lnTo>
                      <a:pt x="7" y="1971"/>
                    </a:lnTo>
                    <a:lnTo>
                      <a:pt x="6" y="1972"/>
                    </a:lnTo>
                    <a:lnTo>
                      <a:pt x="3" y="1972"/>
                    </a:lnTo>
                    <a:lnTo>
                      <a:pt x="2" y="1972"/>
                    </a:lnTo>
                    <a:lnTo>
                      <a:pt x="1" y="1971"/>
                    </a:lnTo>
                    <a:lnTo>
                      <a:pt x="1" y="1970"/>
                    </a:lnTo>
                    <a:lnTo>
                      <a:pt x="0" y="1969"/>
                    </a:lnTo>
                    <a:lnTo>
                      <a:pt x="1" y="1966"/>
                    </a:lnTo>
                    <a:lnTo>
                      <a:pt x="1" y="1965"/>
                    </a:lnTo>
                    <a:lnTo>
                      <a:pt x="2" y="1965"/>
                    </a:lnTo>
                    <a:lnTo>
                      <a:pt x="3" y="1965"/>
                    </a:lnTo>
                    <a:lnTo>
                      <a:pt x="6" y="1965"/>
                    </a:lnTo>
                    <a:lnTo>
                      <a:pt x="7" y="1965"/>
                    </a:lnTo>
                    <a:lnTo>
                      <a:pt x="7" y="1966"/>
                    </a:lnTo>
                    <a:lnTo>
                      <a:pt x="8" y="1969"/>
                    </a:lnTo>
                    <a:close/>
                    <a:moveTo>
                      <a:pt x="8" y="1983"/>
                    </a:moveTo>
                    <a:lnTo>
                      <a:pt x="8" y="1983"/>
                    </a:lnTo>
                    <a:lnTo>
                      <a:pt x="7" y="1984"/>
                    </a:lnTo>
                    <a:lnTo>
                      <a:pt x="7" y="1985"/>
                    </a:lnTo>
                    <a:lnTo>
                      <a:pt x="6" y="1986"/>
                    </a:lnTo>
                    <a:lnTo>
                      <a:pt x="3" y="1986"/>
                    </a:lnTo>
                    <a:lnTo>
                      <a:pt x="2" y="1986"/>
                    </a:lnTo>
                    <a:lnTo>
                      <a:pt x="1" y="1985"/>
                    </a:lnTo>
                    <a:lnTo>
                      <a:pt x="1" y="1984"/>
                    </a:lnTo>
                    <a:lnTo>
                      <a:pt x="0" y="1983"/>
                    </a:lnTo>
                    <a:lnTo>
                      <a:pt x="1" y="1982"/>
                    </a:lnTo>
                    <a:lnTo>
                      <a:pt x="1" y="1981"/>
                    </a:lnTo>
                    <a:lnTo>
                      <a:pt x="2" y="1979"/>
                    </a:lnTo>
                    <a:lnTo>
                      <a:pt x="3" y="1979"/>
                    </a:lnTo>
                    <a:lnTo>
                      <a:pt x="6" y="1979"/>
                    </a:lnTo>
                    <a:lnTo>
                      <a:pt x="7" y="1981"/>
                    </a:lnTo>
                    <a:lnTo>
                      <a:pt x="7" y="1982"/>
                    </a:lnTo>
                    <a:lnTo>
                      <a:pt x="8" y="1983"/>
                    </a:lnTo>
                    <a:close/>
                    <a:moveTo>
                      <a:pt x="8" y="1998"/>
                    </a:moveTo>
                    <a:lnTo>
                      <a:pt x="8" y="1998"/>
                    </a:lnTo>
                    <a:lnTo>
                      <a:pt x="7" y="2000"/>
                    </a:lnTo>
                    <a:lnTo>
                      <a:pt x="7" y="2001"/>
                    </a:lnTo>
                    <a:lnTo>
                      <a:pt x="6" y="2002"/>
                    </a:lnTo>
                    <a:lnTo>
                      <a:pt x="3" y="2002"/>
                    </a:lnTo>
                    <a:lnTo>
                      <a:pt x="2" y="2002"/>
                    </a:lnTo>
                    <a:lnTo>
                      <a:pt x="1" y="2001"/>
                    </a:lnTo>
                    <a:lnTo>
                      <a:pt x="1" y="2000"/>
                    </a:lnTo>
                    <a:lnTo>
                      <a:pt x="0" y="1998"/>
                    </a:lnTo>
                    <a:lnTo>
                      <a:pt x="1" y="1996"/>
                    </a:lnTo>
                    <a:lnTo>
                      <a:pt x="1" y="1995"/>
                    </a:lnTo>
                    <a:lnTo>
                      <a:pt x="2" y="1995"/>
                    </a:lnTo>
                    <a:lnTo>
                      <a:pt x="3" y="1995"/>
                    </a:lnTo>
                    <a:lnTo>
                      <a:pt x="6" y="1995"/>
                    </a:lnTo>
                    <a:lnTo>
                      <a:pt x="7" y="1995"/>
                    </a:lnTo>
                    <a:lnTo>
                      <a:pt x="7" y="1996"/>
                    </a:lnTo>
                    <a:lnTo>
                      <a:pt x="8" y="1998"/>
                    </a:lnTo>
                    <a:close/>
                    <a:moveTo>
                      <a:pt x="8" y="2013"/>
                    </a:moveTo>
                    <a:lnTo>
                      <a:pt x="8" y="2013"/>
                    </a:lnTo>
                    <a:lnTo>
                      <a:pt x="7" y="2014"/>
                    </a:lnTo>
                    <a:lnTo>
                      <a:pt x="7" y="2015"/>
                    </a:lnTo>
                    <a:lnTo>
                      <a:pt x="6" y="2016"/>
                    </a:lnTo>
                    <a:lnTo>
                      <a:pt x="3" y="2016"/>
                    </a:lnTo>
                    <a:lnTo>
                      <a:pt x="2" y="2016"/>
                    </a:lnTo>
                    <a:lnTo>
                      <a:pt x="1" y="2015"/>
                    </a:lnTo>
                    <a:lnTo>
                      <a:pt x="1" y="2014"/>
                    </a:lnTo>
                    <a:lnTo>
                      <a:pt x="0" y="2013"/>
                    </a:lnTo>
                    <a:lnTo>
                      <a:pt x="1" y="2011"/>
                    </a:lnTo>
                    <a:lnTo>
                      <a:pt x="1" y="2010"/>
                    </a:lnTo>
                    <a:lnTo>
                      <a:pt x="2" y="2009"/>
                    </a:lnTo>
                    <a:lnTo>
                      <a:pt x="3" y="2009"/>
                    </a:lnTo>
                    <a:lnTo>
                      <a:pt x="6" y="2009"/>
                    </a:lnTo>
                    <a:lnTo>
                      <a:pt x="7" y="2010"/>
                    </a:lnTo>
                    <a:lnTo>
                      <a:pt x="7" y="2011"/>
                    </a:lnTo>
                    <a:lnTo>
                      <a:pt x="8" y="2013"/>
                    </a:lnTo>
                    <a:close/>
                    <a:moveTo>
                      <a:pt x="8" y="2028"/>
                    </a:moveTo>
                    <a:lnTo>
                      <a:pt x="8" y="2028"/>
                    </a:lnTo>
                    <a:lnTo>
                      <a:pt x="7" y="2029"/>
                    </a:lnTo>
                    <a:lnTo>
                      <a:pt x="7" y="2031"/>
                    </a:lnTo>
                    <a:lnTo>
                      <a:pt x="6" y="2032"/>
                    </a:lnTo>
                    <a:lnTo>
                      <a:pt x="3" y="2032"/>
                    </a:lnTo>
                    <a:lnTo>
                      <a:pt x="2" y="2032"/>
                    </a:lnTo>
                    <a:lnTo>
                      <a:pt x="1" y="2031"/>
                    </a:lnTo>
                    <a:lnTo>
                      <a:pt x="1" y="2029"/>
                    </a:lnTo>
                    <a:lnTo>
                      <a:pt x="0" y="2028"/>
                    </a:lnTo>
                    <a:lnTo>
                      <a:pt x="1" y="2026"/>
                    </a:lnTo>
                    <a:lnTo>
                      <a:pt x="1" y="2025"/>
                    </a:lnTo>
                    <a:lnTo>
                      <a:pt x="2" y="2025"/>
                    </a:lnTo>
                    <a:lnTo>
                      <a:pt x="3" y="2025"/>
                    </a:lnTo>
                    <a:lnTo>
                      <a:pt x="6" y="2025"/>
                    </a:lnTo>
                    <a:lnTo>
                      <a:pt x="7" y="2025"/>
                    </a:lnTo>
                    <a:lnTo>
                      <a:pt x="7" y="2026"/>
                    </a:lnTo>
                    <a:lnTo>
                      <a:pt x="8" y="2028"/>
                    </a:lnTo>
                    <a:close/>
                    <a:moveTo>
                      <a:pt x="8" y="2042"/>
                    </a:moveTo>
                    <a:lnTo>
                      <a:pt x="8" y="2042"/>
                    </a:lnTo>
                    <a:lnTo>
                      <a:pt x="7" y="2044"/>
                    </a:lnTo>
                    <a:lnTo>
                      <a:pt x="7" y="2045"/>
                    </a:lnTo>
                    <a:lnTo>
                      <a:pt x="6" y="2046"/>
                    </a:lnTo>
                    <a:lnTo>
                      <a:pt x="3" y="2046"/>
                    </a:lnTo>
                    <a:lnTo>
                      <a:pt x="2" y="2046"/>
                    </a:lnTo>
                    <a:lnTo>
                      <a:pt x="1" y="2045"/>
                    </a:lnTo>
                    <a:lnTo>
                      <a:pt x="1" y="2044"/>
                    </a:lnTo>
                    <a:lnTo>
                      <a:pt x="0" y="2042"/>
                    </a:lnTo>
                    <a:lnTo>
                      <a:pt x="1" y="2041"/>
                    </a:lnTo>
                    <a:lnTo>
                      <a:pt x="1" y="2040"/>
                    </a:lnTo>
                    <a:lnTo>
                      <a:pt x="2" y="2039"/>
                    </a:lnTo>
                    <a:lnTo>
                      <a:pt x="3" y="2039"/>
                    </a:lnTo>
                    <a:lnTo>
                      <a:pt x="6" y="2039"/>
                    </a:lnTo>
                    <a:lnTo>
                      <a:pt x="7" y="2040"/>
                    </a:lnTo>
                    <a:lnTo>
                      <a:pt x="7" y="2041"/>
                    </a:lnTo>
                    <a:lnTo>
                      <a:pt x="8" y="2042"/>
                    </a:lnTo>
                    <a:close/>
                    <a:moveTo>
                      <a:pt x="8" y="2058"/>
                    </a:moveTo>
                    <a:lnTo>
                      <a:pt x="8" y="2058"/>
                    </a:lnTo>
                    <a:lnTo>
                      <a:pt x="7" y="2059"/>
                    </a:lnTo>
                    <a:lnTo>
                      <a:pt x="7" y="2060"/>
                    </a:lnTo>
                    <a:lnTo>
                      <a:pt x="6" y="2061"/>
                    </a:lnTo>
                    <a:lnTo>
                      <a:pt x="3" y="2061"/>
                    </a:lnTo>
                    <a:lnTo>
                      <a:pt x="2" y="2061"/>
                    </a:lnTo>
                    <a:lnTo>
                      <a:pt x="1" y="2060"/>
                    </a:lnTo>
                    <a:lnTo>
                      <a:pt x="1" y="2059"/>
                    </a:lnTo>
                    <a:lnTo>
                      <a:pt x="0" y="2058"/>
                    </a:lnTo>
                    <a:lnTo>
                      <a:pt x="1" y="2056"/>
                    </a:lnTo>
                    <a:lnTo>
                      <a:pt x="1" y="2054"/>
                    </a:lnTo>
                    <a:lnTo>
                      <a:pt x="2" y="2054"/>
                    </a:lnTo>
                    <a:lnTo>
                      <a:pt x="3" y="2054"/>
                    </a:lnTo>
                    <a:lnTo>
                      <a:pt x="6" y="2054"/>
                    </a:lnTo>
                    <a:lnTo>
                      <a:pt x="7" y="2054"/>
                    </a:lnTo>
                    <a:lnTo>
                      <a:pt x="7" y="2056"/>
                    </a:lnTo>
                    <a:lnTo>
                      <a:pt x="8" y="2058"/>
                    </a:lnTo>
                    <a:close/>
                    <a:moveTo>
                      <a:pt x="8" y="2072"/>
                    </a:moveTo>
                    <a:lnTo>
                      <a:pt x="8" y="2072"/>
                    </a:lnTo>
                    <a:lnTo>
                      <a:pt x="7" y="2073"/>
                    </a:lnTo>
                    <a:lnTo>
                      <a:pt x="7" y="2075"/>
                    </a:lnTo>
                    <a:lnTo>
                      <a:pt x="6" y="2076"/>
                    </a:lnTo>
                    <a:lnTo>
                      <a:pt x="3" y="2076"/>
                    </a:lnTo>
                    <a:lnTo>
                      <a:pt x="2" y="2076"/>
                    </a:lnTo>
                    <a:lnTo>
                      <a:pt x="1" y="2075"/>
                    </a:lnTo>
                    <a:lnTo>
                      <a:pt x="1" y="2073"/>
                    </a:lnTo>
                    <a:lnTo>
                      <a:pt x="0" y="2072"/>
                    </a:lnTo>
                    <a:lnTo>
                      <a:pt x="1" y="2071"/>
                    </a:lnTo>
                    <a:lnTo>
                      <a:pt x="1" y="2070"/>
                    </a:lnTo>
                    <a:lnTo>
                      <a:pt x="2" y="2069"/>
                    </a:lnTo>
                    <a:lnTo>
                      <a:pt x="3" y="2069"/>
                    </a:lnTo>
                    <a:lnTo>
                      <a:pt x="6" y="2069"/>
                    </a:lnTo>
                    <a:lnTo>
                      <a:pt x="7" y="2070"/>
                    </a:lnTo>
                    <a:lnTo>
                      <a:pt x="7" y="2071"/>
                    </a:lnTo>
                    <a:lnTo>
                      <a:pt x="8" y="2072"/>
                    </a:lnTo>
                    <a:close/>
                    <a:moveTo>
                      <a:pt x="8" y="2088"/>
                    </a:moveTo>
                    <a:lnTo>
                      <a:pt x="8" y="2088"/>
                    </a:lnTo>
                    <a:lnTo>
                      <a:pt x="7" y="2089"/>
                    </a:lnTo>
                    <a:lnTo>
                      <a:pt x="7" y="2090"/>
                    </a:lnTo>
                    <a:lnTo>
                      <a:pt x="6" y="2091"/>
                    </a:lnTo>
                    <a:lnTo>
                      <a:pt x="3" y="2091"/>
                    </a:lnTo>
                    <a:lnTo>
                      <a:pt x="2" y="2091"/>
                    </a:lnTo>
                    <a:lnTo>
                      <a:pt x="1" y="2090"/>
                    </a:lnTo>
                    <a:lnTo>
                      <a:pt x="1" y="2089"/>
                    </a:lnTo>
                    <a:lnTo>
                      <a:pt x="0" y="2088"/>
                    </a:lnTo>
                    <a:lnTo>
                      <a:pt x="1" y="2085"/>
                    </a:lnTo>
                    <a:lnTo>
                      <a:pt x="1" y="2084"/>
                    </a:lnTo>
                    <a:lnTo>
                      <a:pt x="2" y="2084"/>
                    </a:lnTo>
                    <a:lnTo>
                      <a:pt x="3" y="2084"/>
                    </a:lnTo>
                    <a:lnTo>
                      <a:pt x="6" y="2084"/>
                    </a:lnTo>
                    <a:lnTo>
                      <a:pt x="7" y="2084"/>
                    </a:lnTo>
                    <a:lnTo>
                      <a:pt x="7" y="2085"/>
                    </a:lnTo>
                    <a:lnTo>
                      <a:pt x="8" y="2088"/>
                    </a:lnTo>
                    <a:close/>
                    <a:moveTo>
                      <a:pt x="8" y="2102"/>
                    </a:moveTo>
                    <a:lnTo>
                      <a:pt x="8" y="2102"/>
                    </a:lnTo>
                    <a:lnTo>
                      <a:pt x="7" y="2103"/>
                    </a:lnTo>
                    <a:lnTo>
                      <a:pt x="7" y="2104"/>
                    </a:lnTo>
                    <a:lnTo>
                      <a:pt x="6" y="2106"/>
                    </a:lnTo>
                    <a:lnTo>
                      <a:pt x="3" y="2106"/>
                    </a:lnTo>
                    <a:lnTo>
                      <a:pt x="2" y="2106"/>
                    </a:lnTo>
                    <a:lnTo>
                      <a:pt x="1" y="2104"/>
                    </a:lnTo>
                    <a:lnTo>
                      <a:pt x="1" y="2103"/>
                    </a:lnTo>
                    <a:lnTo>
                      <a:pt x="0" y="2102"/>
                    </a:lnTo>
                    <a:lnTo>
                      <a:pt x="1" y="2101"/>
                    </a:lnTo>
                    <a:lnTo>
                      <a:pt x="1" y="2100"/>
                    </a:lnTo>
                    <a:lnTo>
                      <a:pt x="2" y="2098"/>
                    </a:lnTo>
                    <a:lnTo>
                      <a:pt x="3" y="2098"/>
                    </a:lnTo>
                    <a:lnTo>
                      <a:pt x="6" y="2098"/>
                    </a:lnTo>
                    <a:lnTo>
                      <a:pt x="7" y="2100"/>
                    </a:lnTo>
                    <a:lnTo>
                      <a:pt x="7" y="2101"/>
                    </a:lnTo>
                    <a:lnTo>
                      <a:pt x="8" y="2102"/>
                    </a:lnTo>
                    <a:close/>
                    <a:moveTo>
                      <a:pt x="8" y="2117"/>
                    </a:moveTo>
                    <a:lnTo>
                      <a:pt x="8" y="2117"/>
                    </a:lnTo>
                    <a:lnTo>
                      <a:pt x="7" y="2119"/>
                    </a:lnTo>
                    <a:lnTo>
                      <a:pt x="7" y="2120"/>
                    </a:lnTo>
                    <a:lnTo>
                      <a:pt x="6" y="2121"/>
                    </a:lnTo>
                    <a:lnTo>
                      <a:pt x="3" y="2121"/>
                    </a:lnTo>
                    <a:lnTo>
                      <a:pt x="2" y="2121"/>
                    </a:lnTo>
                    <a:lnTo>
                      <a:pt x="1" y="2120"/>
                    </a:lnTo>
                    <a:lnTo>
                      <a:pt x="1" y="2119"/>
                    </a:lnTo>
                    <a:lnTo>
                      <a:pt x="0" y="2117"/>
                    </a:lnTo>
                    <a:lnTo>
                      <a:pt x="1" y="2116"/>
                    </a:lnTo>
                    <a:lnTo>
                      <a:pt x="1" y="2115"/>
                    </a:lnTo>
                    <a:lnTo>
                      <a:pt x="2" y="2114"/>
                    </a:lnTo>
                    <a:lnTo>
                      <a:pt x="3" y="2114"/>
                    </a:lnTo>
                    <a:lnTo>
                      <a:pt x="6" y="2114"/>
                    </a:lnTo>
                    <a:lnTo>
                      <a:pt x="7" y="2115"/>
                    </a:lnTo>
                    <a:lnTo>
                      <a:pt x="7" y="2116"/>
                    </a:lnTo>
                    <a:lnTo>
                      <a:pt x="8" y="2117"/>
                    </a:lnTo>
                    <a:close/>
                    <a:moveTo>
                      <a:pt x="8" y="2132"/>
                    </a:moveTo>
                    <a:lnTo>
                      <a:pt x="8" y="2132"/>
                    </a:lnTo>
                    <a:lnTo>
                      <a:pt x="7" y="2133"/>
                    </a:lnTo>
                    <a:lnTo>
                      <a:pt x="7" y="2134"/>
                    </a:lnTo>
                    <a:lnTo>
                      <a:pt x="6" y="2135"/>
                    </a:lnTo>
                    <a:lnTo>
                      <a:pt x="3" y="2135"/>
                    </a:lnTo>
                    <a:lnTo>
                      <a:pt x="2" y="2135"/>
                    </a:lnTo>
                    <a:lnTo>
                      <a:pt x="1" y="2134"/>
                    </a:lnTo>
                    <a:lnTo>
                      <a:pt x="1" y="2133"/>
                    </a:lnTo>
                    <a:lnTo>
                      <a:pt x="0" y="2132"/>
                    </a:lnTo>
                    <a:lnTo>
                      <a:pt x="1" y="2131"/>
                    </a:lnTo>
                    <a:lnTo>
                      <a:pt x="1" y="2129"/>
                    </a:lnTo>
                    <a:lnTo>
                      <a:pt x="2" y="2128"/>
                    </a:lnTo>
                    <a:lnTo>
                      <a:pt x="3" y="2128"/>
                    </a:lnTo>
                    <a:lnTo>
                      <a:pt x="6" y="2128"/>
                    </a:lnTo>
                    <a:lnTo>
                      <a:pt x="7" y="2129"/>
                    </a:lnTo>
                    <a:lnTo>
                      <a:pt x="7" y="2131"/>
                    </a:lnTo>
                    <a:lnTo>
                      <a:pt x="8" y="2132"/>
                    </a:lnTo>
                    <a:close/>
                    <a:moveTo>
                      <a:pt x="8" y="2147"/>
                    </a:moveTo>
                    <a:lnTo>
                      <a:pt x="8" y="2147"/>
                    </a:lnTo>
                    <a:lnTo>
                      <a:pt x="7" y="2148"/>
                    </a:lnTo>
                    <a:lnTo>
                      <a:pt x="7" y="2150"/>
                    </a:lnTo>
                    <a:lnTo>
                      <a:pt x="6" y="2151"/>
                    </a:lnTo>
                    <a:lnTo>
                      <a:pt x="3" y="2151"/>
                    </a:lnTo>
                    <a:lnTo>
                      <a:pt x="2" y="2151"/>
                    </a:lnTo>
                    <a:lnTo>
                      <a:pt x="1" y="2150"/>
                    </a:lnTo>
                    <a:lnTo>
                      <a:pt x="1" y="2148"/>
                    </a:lnTo>
                    <a:lnTo>
                      <a:pt x="0" y="2147"/>
                    </a:lnTo>
                    <a:lnTo>
                      <a:pt x="1" y="2146"/>
                    </a:lnTo>
                    <a:lnTo>
                      <a:pt x="1" y="2145"/>
                    </a:lnTo>
                    <a:lnTo>
                      <a:pt x="2" y="2144"/>
                    </a:lnTo>
                    <a:lnTo>
                      <a:pt x="3" y="2144"/>
                    </a:lnTo>
                    <a:lnTo>
                      <a:pt x="6" y="2144"/>
                    </a:lnTo>
                    <a:lnTo>
                      <a:pt x="7" y="2145"/>
                    </a:lnTo>
                    <a:lnTo>
                      <a:pt x="7" y="2146"/>
                    </a:lnTo>
                    <a:lnTo>
                      <a:pt x="8" y="2147"/>
                    </a:lnTo>
                    <a:close/>
                    <a:moveTo>
                      <a:pt x="8" y="2161"/>
                    </a:moveTo>
                    <a:lnTo>
                      <a:pt x="8" y="2161"/>
                    </a:lnTo>
                    <a:lnTo>
                      <a:pt x="7" y="2163"/>
                    </a:lnTo>
                    <a:lnTo>
                      <a:pt x="7" y="2164"/>
                    </a:lnTo>
                    <a:lnTo>
                      <a:pt x="6" y="2165"/>
                    </a:lnTo>
                    <a:lnTo>
                      <a:pt x="3" y="2165"/>
                    </a:lnTo>
                    <a:lnTo>
                      <a:pt x="2" y="2165"/>
                    </a:lnTo>
                    <a:lnTo>
                      <a:pt x="1" y="2164"/>
                    </a:lnTo>
                    <a:lnTo>
                      <a:pt x="1" y="2163"/>
                    </a:lnTo>
                    <a:lnTo>
                      <a:pt x="0" y="2161"/>
                    </a:lnTo>
                    <a:lnTo>
                      <a:pt x="1" y="2160"/>
                    </a:lnTo>
                    <a:lnTo>
                      <a:pt x="1" y="2159"/>
                    </a:lnTo>
                    <a:lnTo>
                      <a:pt x="2" y="2158"/>
                    </a:lnTo>
                    <a:lnTo>
                      <a:pt x="3" y="2158"/>
                    </a:lnTo>
                    <a:lnTo>
                      <a:pt x="6" y="2158"/>
                    </a:lnTo>
                    <a:lnTo>
                      <a:pt x="7" y="2159"/>
                    </a:lnTo>
                    <a:lnTo>
                      <a:pt x="7" y="2160"/>
                    </a:lnTo>
                    <a:lnTo>
                      <a:pt x="8" y="2161"/>
                    </a:lnTo>
                    <a:close/>
                    <a:moveTo>
                      <a:pt x="8" y="2177"/>
                    </a:moveTo>
                    <a:lnTo>
                      <a:pt x="8" y="2177"/>
                    </a:lnTo>
                    <a:lnTo>
                      <a:pt x="7" y="2178"/>
                    </a:lnTo>
                    <a:lnTo>
                      <a:pt x="7" y="2179"/>
                    </a:lnTo>
                    <a:lnTo>
                      <a:pt x="6" y="2181"/>
                    </a:lnTo>
                    <a:lnTo>
                      <a:pt x="3" y="2181"/>
                    </a:lnTo>
                    <a:lnTo>
                      <a:pt x="2" y="2181"/>
                    </a:lnTo>
                    <a:lnTo>
                      <a:pt x="1" y="2179"/>
                    </a:lnTo>
                    <a:lnTo>
                      <a:pt x="1" y="2178"/>
                    </a:lnTo>
                    <a:lnTo>
                      <a:pt x="0" y="2177"/>
                    </a:lnTo>
                    <a:lnTo>
                      <a:pt x="1" y="2176"/>
                    </a:lnTo>
                    <a:lnTo>
                      <a:pt x="1" y="2175"/>
                    </a:lnTo>
                    <a:lnTo>
                      <a:pt x="2" y="2173"/>
                    </a:lnTo>
                    <a:lnTo>
                      <a:pt x="3" y="2173"/>
                    </a:lnTo>
                    <a:lnTo>
                      <a:pt x="6" y="2173"/>
                    </a:lnTo>
                    <a:lnTo>
                      <a:pt x="7" y="2175"/>
                    </a:lnTo>
                    <a:lnTo>
                      <a:pt x="7" y="2176"/>
                    </a:lnTo>
                    <a:lnTo>
                      <a:pt x="8" y="2177"/>
                    </a:lnTo>
                    <a:close/>
                    <a:moveTo>
                      <a:pt x="8" y="2191"/>
                    </a:moveTo>
                    <a:lnTo>
                      <a:pt x="8" y="2191"/>
                    </a:lnTo>
                    <a:lnTo>
                      <a:pt x="7" y="2192"/>
                    </a:lnTo>
                    <a:lnTo>
                      <a:pt x="7" y="2194"/>
                    </a:lnTo>
                    <a:lnTo>
                      <a:pt x="6" y="2195"/>
                    </a:lnTo>
                    <a:lnTo>
                      <a:pt x="3" y="2195"/>
                    </a:lnTo>
                    <a:lnTo>
                      <a:pt x="2" y="2195"/>
                    </a:lnTo>
                    <a:lnTo>
                      <a:pt x="1" y="2194"/>
                    </a:lnTo>
                    <a:lnTo>
                      <a:pt x="1" y="2192"/>
                    </a:lnTo>
                    <a:lnTo>
                      <a:pt x="0" y="2191"/>
                    </a:lnTo>
                    <a:lnTo>
                      <a:pt x="1" y="2190"/>
                    </a:lnTo>
                    <a:lnTo>
                      <a:pt x="1" y="2189"/>
                    </a:lnTo>
                    <a:lnTo>
                      <a:pt x="2" y="2188"/>
                    </a:lnTo>
                    <a:lnTo>
                      <a:pt x="3" y="2188"/>
                    </a:lnTo>
                    <a:lnTo>
                      <a:pt x="6" y="2188"/>
                    </a:lnTo>
                    <a:lnTo>
                      <a:pt x="7" y="2189"/>
                    </a:lnTo>
                    <a:lnTo>
                      <a:pt x="7" y="2190"/>
                    </a:lnTo>
                    <a:lnTo>
                      <a:pt x="8" y="2191"/>
                    </a:lnTo>
                    <a:close/>
                    <a:moveTo>
                      <a:pt x="8" y="2207"/>
                    </a:moveTo>
                    <a:lnTo>
                      <a:pt x="8" y="2207"/>
                    </a:lnTo>
                    <a:lnTo>
                      <a:pt x="7" y="2208"/>
                    </a:lnTo>
                    <a:lnTo>
                      <a:pt x="7" y="2209"/>
                    </a:lnTo>
                    <a:lnTo>
                      <a:pt x="6" y="2210"/>
                    </a:lnTo>
                    <a:lnTo>
                      <a:pt x="3" y="2210"/>
                    </a:lnTo>
                    <a:lnTo>
                      <a:pt x="2" y="2210"/>
                    </a:lnTo>
                    <a:lnTo>
                      <a:pt x="1" y="2209"/>
                    </a:lnTo>
                    <a:lnTo>
                      <a:pt x="1" y="2208"/>
                    </a:lnTo>
                    <a:lnTo>
                      <a:pt x="0" y="2207"/>
                    </a:lnTo>
                    <a:lnTo>
                      <a:pt x="1" y="2206"/>
                    </a:lnTo>
                    <a:lnTo>
                      <a:pt x="1" y="2204"/>
                    </a:lnTo>
                    <a:lnTo>
                      <a:pt x="2" y="2203"/>
                    </a:lnTo>
                    <a:lnTo>
                      <a:pt x="3" y="2203"/>
                    </a:lnTo>
                    <a:lnTo>
                      <a:pt x="6" y="2203"/>
                    </a:lnTo>
                    <a:lnTo>
                      <a:pt x="7" y="2204"/>
                    </a:lnTo>
                    <a:lnTo>
                      <a:pt x="7" y="2206"/>
                    </a:lnTo>
                    <a:lnTo>
                      <a:pt x="8" y="2207"/>
                    </a:lnTo>
                    <a:close/>
                    <a:moveTo>
                      <a:pt x="8" y="2221"/>
                    </a:moveTo>
                    <a:lnTo>
                      <a:pt x="8" y="2221"/>
                    </a:lnTo>
                    <a:lnTo>
                      <a:pt x="7" y="2222"/>
                    </a:lnTo>
                    <a:lnTo>
                      <a:pt x="7" y="2223"/>
                    </a:lnTo>
                    <a:lnTo>
                      <a:pt x="6" y="2225"/>
                    </a:lnTo>
                    <a:lnTo>
                      <a:pt x="3" y="2225"/>
                    </a:lnTo>
                    <a:lnTo>
                      <a:pt x="2" y="2225"/>
                    </a:lnTo>
                    <a:lnTo>
                      <a:pt x="1" y="2223"/>
                    </a:lnTo>
                    <a:lnTo>
                      <a:pt x="1" y="2222"/>
                    </a:lnTo>
                    <a:lnTo>
                      <a:pt x="0" y="2221"/>
                    </a:lnTo>
                    <a:lnTo>
                      <a:pt x="1" y="2220"/>
                    </a:lnTo>
                    <a:lnTo>
                      <a:pt x="1" y="2219"/>
                    </a:lnTo>
                    <a:lnTo>
                      <a:pt x="2" y="2217"/>
                    </a:lnTo>
                    <a:lnTo>
                      <a:pt x="3" y="2217"/>
                    </a:lnTo>
                    <a:lnTo>
                      <a:pt x="6" y="2217"/>
                    </a:lnTo>
                    <a:lnTo>
                      <a:pt x="7" y="2219"/>
                    </a:lnTo>
                    <a:lnTo>
                      <a:pt x="7" y="2220"/>
                    </a:lnTo>
                    <a:lnTo>
                      <a:pt x="8" y="2221"/>
                    </a:lnTo>
                    <a:close/>
                    <a:moveTo>
                      <a:pt x="8" y="2236"/>
                    </a:moveTo>
                    <a:lnTo>
                      <a:pt x="8" y="2236"/>
                    </a:lnTo>
                    <a:lnTo>
                      <a:pt x="7" y="2238"/>
                    </a:lnTo>
                    <a:lnTo>
                      <a:pt x="7" y="2239"/>
                    </a:lnTo>
                    <a:lnTo>
                      <a:pt x="6" y="2240"/>
                    </a:lnTo>
                    <a:lnTo>
                      <a:pt x="3" y="2240"/>
                    </a:lnTo>
                    <a:lnTo>
                      <a:pt x="2" y="2240"/>
                    </a:lnTo>
                    <a:lnTo>
                      <a:pt x="1" y="2239"/>
                    </a:lnTo>
                    <a:lnTo>
                      <a:pt x="1" y="2238"/>
                    </a:lnTo>
                    <a:lnTo>
                      <a:pt x="0" y="2236"/>
                    </a:lnTo>
                    <a:lnTo>
                      <a:pt x="1" y="2235"/>
                    </a:lnTo>
                    <a:lnTo>
                      <a:pt x="1" y="2234"/>
                    </a:lnTo>
                    <a:lnTo>
                      <a:pt x="2" y="2233"/>
                    </a:lnTo>
                    <a:lnTo>
                      <a:pt x="3" y="2233"/>
                    </a:lnTo>
                    <a:lnTo>
                      <a:pt x="6" y="2233"/>
                    </a:lnTo>
                    <a:lnTo>
                      <a:pt x="7" y="2234"/>
                    </a:lnTo>
                    <a:lnTo>
                      <a:pt x="7" y="2235"/>
                    </a:lnTo>
                    <a:lnTo>
                      <a:pt x="8" y="2236"/>
                    </a:lnTo>
                    <a:close/>
                    <a:moveTo>
                      <a:pt x="8" y="2251"/>
                    </a:moveTo>
                    <a:lnTo>
                      <a:pt x="8" y="2251"/>
                    </a:lnTo>
                    <a:lnTo>
                      <a:pt x="7" y="2252"/>
                    </a:lnTo>
                    <a:lnTo>
                      <a:pt x="7" y="2253"/>
                    </a:lnTo>
                    <a:lnTo>
                      <a:pt x="6" y="2254"/>
                    </a:lnTo>
                    <a:lnTo>
                      <a:pt x="3" y="2254"/>
                    </a:lnTo>
                    <a:lnTo>
                      <a:pt x="2" y="2254"/>
                    </a:lnTo>
                    <a:lnTo>
                      <a:pt x="1" y="2253"/>
                    </a:lnTo>
                    <a:lnTo>
                      <a:pt x="1" y="2252"/>
                    </a:lnTo>
                    <a:lnTo>
                      <a:pt x="0" y="2251"/>
                    </a:lnTo>
                    <a:lnTo>
                      <a:pt x="1" y="2250"/>
                    </a:lnTo>
                    <a:lnTo>
                      <a:pt x="1" y="2248"/>
                    </a:lnTo>
                    <a:lnTo>
                      <a:pt x="2" y="2247"/>
                    </a:lnTo>
                    <a:lnTo>
                      <a:pt x="3" y="2247"/>
                    </a:lnTo>
                    <a:lnTo>
                      <a:pt x="6" y="2247"/>
                    </a:lnTo>
                    <a:lnTo>
                      <a:pt x="7" y="2248"/>
                    </a:lnTo>
                    <a:lnTo>
                      <a:pt x="7" y="2250"/>
                    </a:lnTo>
                    <a:lnTo>
                      <a:pt x="8" y="2251"/>
                    </a:lnTo>
                    <a:close/>
                    <a:moveTo>
                      <a:pt x="8" y="2266"/>
                    </a:moveTo>
                    <a:lnTo>
                      <a:pt x="8" y="2266"/>
                    </a:lnTo>
                    <a:lnTo>
                      <a:pt x="7" y="2267"/>
                    </a:lnTo>
                    <a:lnTo>
                      <a:pt x="7" y="2269"/>
                    </a:lnTo>
                    <a:lnTo>
                      <a:pt x="6" y="2270"/>
                    </a:lnTo>
                    <a:lnTo>
                      <a:pt x="3" y="2270"/>
                    </a:lnTo>
                    <a:lnTo>
                      <a:pt x="2" y="2270"/>
                    </a:lnTo>
                    <a:lnTo>
                      <a:pt x="1" y="2269"/>
                    </a:lnTo>
                    <a:lnTo>
                      <a:pt x="1" y="2267"/>
                    </a:lnTo>
                    <a:lnTo>
                      <a:pt x="0" y="2266"/>
                    </a:lnTo>
                    <a:lnTo>
                      <a:pt x="1" y="2265"/>
                    </a:lnTo>
                    <a:lnTo>
                      <a:pt x="1" y="2264"/>
                    </a:lnTo>
                    <a:lnTo>
                      <a:pt x="2" y="2263"/>
                    </a:lnTo>
                    <a:lnTo>
                      <a:pt x="3" y="2263"/>
                    </a:lnTo>
                    <a:lnTo>
                      <a:pt x="6" y="2263"/>
                    </a:lnTo>
                    <a:lnTo>
                      <a:pt x="7" y="2264"/>
                    </a:lnTo>
                    <a:lnTo>
                      <a:pt x="7" y="2265"/>
                    </a:lnTo>
                    <a:lnTo>
                      <a:pt x="8" y="2266"/>
                    </a:lnTo>
                    <a:close/>
                    <a:moveTo>
                      <a:pt x="8" y="2281"/>
                    </a:moveTo>
                    <a:lnTo>
                      <a:pt x="8" y="2281"/>
                    </a:lnTo>
                    <a:lnTo>
                      <a:pt x="7" y="2282"/>
                    </a:lnTo>
                    <a:lnTo>
                      <a:pt x="7" y="2283"/>
                    </a:lnTo>
                    <a:lnTo>
                      <a:pt x="6" y="2284"/>
                    </a:lnTo>
                    <a:lnTo>
                      <a:pt x="3" y="2284"/>
                    </a:lnTo>
                    <a:lnTo>
                      <a:pt x="2" y="2284"/>
                    </a:lnTo>
                    <a:lnTo>
                      <a:pt x="1" y="2283"/>
                    </a:lnTo>
                    <a:lnTo>
                      <a:pt x="1" y="2282"/>
                    </a:lnTo>
                    <a:lnTo>
                      <a:pt x="0" y="2281"/>
                    </a:lnTo>
                    <a:lnTo>
                      <a:pt x="1" y="2279"/>
                    </a:lnTo>
                    <a:lnTo>
                      <a:pt x="1" y="2278"/>
                    </a:lnTo>
                    <a:lnTo>
                      <a:pt x="2" y="2277"/>
                    </a:lnTo>
                    <a:lnTo>
                      <a:pt x="3" y="2277"/>
                    </a:lnTo>
                    <a:lnTo>
                      <a:pt x="6" y="2277"/>
                    </a:lnTo>
                    <a:lnTo>
                      <a:pt x="7" y="2278"/>
                    </a:lnTo>
                    <a:lnTo>
                      <a:pt x="7" y="2279"/>
                    </a:lnTo>
                    <a:lnTo>
                      <a:pt x="8" y="2281"/>
                    </a:lnTo>
                    <a:close/>
                    <a:moveTo>
                      <a:pt x="8" y="2296"/>
                    </a:moveTo>
                    <a:lnTo>
                      <a:pt x="8" y="2296"/>
                    </a:lnTo>
                    <a:lnTo>
                      <a:pt x="7" y="2297"/>
                    </a:lnTo>
                    <a:lnTo>
                      <a:pt x="7" y="2298"/>
                    </a:lnTo>
                    <a:lnTo>
                      <a:pt x="6" y="2300"/>
                    </a:lnTo>
                    <a:lnTo>
                      <a:pt x="3" y="2300"/>
                    </a:lnTo>
                    <a:lnTo>
                      <a:pt x="2" y="2300"/>
                    </a:lnTo>
                    <a:lnTo>
                      <a:pt x="1" y="2298"/>
                    </a:lnTo>
                    <a:lnTo>
                      <a:pt x="1" y="2297"/>
                    </a:lnTo>
                    <a:lnTo>
                      <a:pt x="0" y="2296"/>
                    </a:lnTo>
                    <a:lnTo>
                      <a:pt x="1" y="2295"/>
                    </a:lnTo>
                    <a:lnTo>
                      <a:pt x="1" y="2294"/>
                    </a:lnTo>
                    <a:lnTo>
                      <a:pt x="2" y="2292"/>
                    </a:lnTo>
                    <a:lnTo>
                      <a:pt x="3" y="2292"/>
                    </a:lnTo>
                    <a:lnTo>
                      <a:pt x="6" y="2292"/>
                    </a:lnTo>
                    <a:lnTo>
                      <a:pt x="7" y="2294"/>
                    </a:lnTo>
                    <a:lnTo>
                      <a:pt x="7" y="2295"/>
                    </a:lnTo>
                    <a:lnTo>
                      <a:pt x="8" y="2296"/>
                    </a:lnTo>
                    <a:close/>
                    <a:moveTo>
                      <a:pt x="8" y="2310"/>
                    </a:moveTo>
                    <a:lnTo>
                      <a:pt x="8" y="2310"/>
                    </a:lnTo>
                    <a:lnTo>
                      <a:pt x="7" y="2311"/>
                    </a:lnTo>
                    <a:lnTo>
                      <a:pt x="7" y="2313"/>
                    </a:lnTo>
                    <a:lnTo>
                      <a:pt x="6" y="2314"/>
                    </a:lnTo>
                    <a:lnTo>
                      <a:pt x="3" y="2314"/>
                    </a:lnTo>
                    <a:lnTo>
                      <a:pt x="2" y="2314"/>
                    </a:lnTo>
                    <a:lnTo>
                      <a:pt x="1" y="2313"/>
                    </a:lnTo>
                    <a:lnTo>
                      <a:pt x="1" y="2311"/>
                    </a:lnTo>
                    <a:lnTo>
                      <a:pt x="0" y="2310"/>
                    </a:lnTo>
                    <a:lnTo>
                      <a:pt x="1" y="2309"/>
                    </a:lnTo>
                    <a:lnTo>
                      <a:pt x="1" y="2308"/>
                    </a:lnTo>
                    <a:lnTo>
                      <a:pt x="2" y="2307"/>
                    </a:lnTo>
                    <a:lnTo>
                      <a:pt x="3" y="2307"/>
                    </a:lnTo>
                    <a:lnTo>
                      <a:pt x="6" y="2307"/>
                    </a:lnTo>
                    <a:lnTo>
                      <a:pt x="7" y="2308"/>
                    </a:lnTo>
                    <a:lnTo>
                      <a:pt x="7" y="2309"/>
                    </a:lnTo>
                    <a:lnTo>
                      <a:pt x="8" y="2310"/>
                    </a:lnTo>
                    <a:close/>
                    <a:moveTo>
                      <a:pt x="8" y="2326"/>
                    </a:moveTo>
                    <a:lnTo>
                      <a:pt x="8" y="2326"/>
                    </a:lnTo>
                    <a:lnTo>
                      <a:pt x="7" y="2327"/>
                    </a:lnTo>
                    <a:lnTo>
                      <a:pt x="7" y="2328"/>
                    </a:lnTo>
                    <a:lnTo>
                      <a:pt x="6" y="2329"/>
                    </a:lnTo>
                    <a:lnTo>
                      <a:pt x="3" y="2329"/>
                    </a:lnTo>
                    <a:lnTo>
                      <a:pt x="2" y="2329"/>
                    </a:lnTo>
                    <a:lnTo>
                      <a:pt x="1" y="2328"/>
                    </a:lnTo>
                    <a:lnTo>
                      <a:pt x="1" y="2327"/>
                    </a:lnTo>
                    <a:lnTo>
                      <a:pt x="0" y="2326"/>
                    </a:lnTo>
                    <a:lnTo>
                      <a:pt x="1" y="2325"/>
                    </a:lnTo>
                    <a:lnTo>
                      <a:pt x="1" y="2323"/>
                    </a:lnTo>
                    <a:lnTo>
                      <a:pt x="2" y="2322"/>
                    </a:lnTo>
                    <a:lnTo>
                      <a:pt x="3" y="2322"/>
                    </a:lnTo>
                    <a:lnTo>
                      <a:pt x="6" y="2322"/>
                    </a:lnTo>
                    <a:lnTo>
                      <a:pt x="7" y="2323"/>
                    </a:lnTo>
                    <a:lnTo>
                      <a:pt x="7" y="2325"/>
                    </a:lnTo>
                    <a:lnTo>
                      <a:pt x="8" y="2326"/>
                    </a:lnTo>
                    <a:close/>
                    <a:moveTo>
                      <a:pt x="8" y="2340"/>
                    </a:moveTo>
                    <a:lnTo>
                      <a:pt x="8" y="2340"/>
                    </a:lnTo>
                    <a:lnTo>
                      <a:pt x="7" y="2341"/>
                    </a:lnTo>
                    <a:lnTo>
                      <a:pt x="7" y="2342"/>
                    </a:lnTo>
                    <a:lnTo>
                      <a:pt x="6" y="2344"/>
                    </a:lnTo>
                    <a:lnTo>
                      <a:pt x="3" y="2344"/>
                    </a:lnTo>
                    <a:lnTo>
                      <a:pt x="2" y="2344"/>
                    </a:lnTo>
                    <a:lnTo>
                      <a:pt x="1" y="2342"/>
                    </a:lnTo>
                    <a:lnTo>
                      <a:pt x="1" y="2341"/>
                    </a:lnTo>
                    <a:lnTo>
                      <a:pt x="0" y="2340"/>
                    </a:lnTo>
                    <a:lnTo>
                      <a:pt x="1" y="2339"/>
                    </a:lnTo>
                    <a:lnTo>
                      <a:pt x="1" y="2338"/>
                    </a:lnTo>
                    <a:lnTo>
                      <a:pt x="2" y="2336"/>
                    </a:lnTo>
                    <a:lnTo>
                      <a:pt x="3" y="2336"/>
                    </a:lnTo>
                    <a:lnTo>
                      <a:pt x="6" y="2336"/>
                    </a:lnTo>
                    <a:lnTo>
                      <a:pt x="7" y="2338"/>
                    </a:lnTo>
                    <a:lnTo>
                      <a:pt x="7" y="2339"/>
                    </a:lnTo>
                    <a:lnTo>
                      <a:pt x="8" y="2340"/>
                    </a:lnTo>
                    <a:close/>
                    <a:moveTo>
                      <a:pt x="8" y="2355"/>
                    </a:moveTo>
                    <a:lnTo>
                      <a:pt x="8" y="2355"/>
                    </a:lnTo>
                    <a:lnTo>
                      <a:pt x="7" y="2357"/>
                    </a:lnTo>
                    <a:lnTo>
                      <a:pt x="7" y="2358"/>
                    </a:lnTo>
                    <a:lnTo>
                      <a:pt x="6" y="2359"/>
                    </a:lnTo>
                    <a:lnTo>
                      <a:pt x="3" y="2359"/>
                    </a:lnTo>
                    <a:lnTo>
                      <a:pt x="2" y="2359"/>
                    </a:lnTo>
                    <a:lnTo>
                      <a:pt x="1" y="2358"/>
                    </a:lnTo>
                    <a:lnTo>
                      <a:pt x="1" y="2357"/>
                    </a:lnTo>
                    <a:lnTo>
                      <a:pt x="0" y="2355"/>
                    </a:lnTo>
                    <a:lnTo>
                      <a:pt x="1" y="2354"/>
                    </a:lnTo>
                    <a:lnTo>
                      <a:pt x="1" y="2353"/>
                    </a:lnTo>
                    <a:lnTo>
                      <a:pt x="2" y="2352"/>
                    </a:lnTo>
                    <a:lnTo>
                      <a:pt x="3" y="2352"/>
                    </a:lnTo>
                    <a:lnTo>
                      <a:pt x="6" y="2352"/>
                    </a:lnTo>
                    <a:lnTo>
                      <a:pt x="7" y="2353"/>
                    </a:lnTo>
                    <a:lnTo>
                      <a:pt x="7" y="2354"/>
                    </a:lnTo>
                    <a:lnTo>
                      <a:pt x="8" y="2355"/>
                    </a:lnTo>
                    <a:close/>
                    <a:moveTo>
                      <a:pt x="8" y="2370"/>
                    </a:moveTo>
                    <a:lnTo>
                      <a:pt x="8" y="2370"/>
                    </a:lnTo>
                    <a:lnTo>
                      <a:pt x="7" y="2372"/>
                    </a:lnTo>
                    <a:lnTo>
                      <a:pt x="7" y="2373"/>
                    </a:lnTo>
                    <a:lnTo>
                      <a:pt x="6" y="2373"/>
                    </a:lnTo>
                    <a:lnTo>
                      <a:pt x="3" y="2375"/>
                    </a:lnTo>
                    <a:lnTo>
                      <a:pt x="2" y="2373"/>
                    </a:lnTo>
                    <a:lnTo>
                      <a:pt x="1" y="2373"/>
                    </a:lnTo>
                    <a:lnTo>
                      <a:pt x="1" y="2372"/>
                    </a:lnTo>
                    <a:lnTo>
                      <a:pt x="0" y="2370"/>
                    </a:lnTo>
                    <a:lnTo>
                      <a:pt x="1" y="2369"/>
                    </a:lnTo>
                    <a:lnTo>
                      <a:pt x="1" y="2367"/>
                    </a:lnTo>
                    <a:lnTo>
                      <a:pt x="2" y="2366"/>
                    </a:lnTo>
                    <a:lnTo>
                      <a:pt x="3" y="2366"/>
                    </a:lnTo>
                    <a:lnTo>
                      <a:pt x="6" y="2366"/>
                    </a:lnTo>
                    <a:lnTo>
                      <a:pt x="7" y="2367"/>
                    </a:lnTo>
                    <a:lnTo>
                      <a:pt x="7" y="2369"/>
                    </a:lnTo>
                    <a:lnTo>
                      <a:pt x="8" y="2370"/>
                    </a:lnTo>
                    <a:close/>
                    <a:moveTo>
                      <a:pt x="8" y="2385"/>
                    </a:moveTo>
                    <a:lnTo>
                      <a:pt x="8" y="2385"/>
                    </a:lnTo>
                    <a:lnTo>
                      <a:pt x="7" y="2386"/>
                    </a:lnTo>
                    <a:lnTo>
                      <a:pt x="7" y="2388"/>
                    </a:lnTo>
                    <a:lnTo>
                      <a:pt x="6" y="2389"/>
                    </a:lnTo>
                    <a:lnTo>
                      <a:pt x="3" y="2389"/>
                    </a:lnTo>
                    <a:lnTo>
                      <a:pt x="2" y="2389"/>
                    </a:lnTo>
                    <a:lnTo>
                      <a:pt x="1" y="2388"/>
                    </a:lnTo>
                    <a:lnTo>
                      <a:pt x="1" y="2386"/>
                    </a:lnTo>
                    <a:lnTo>
                      <a:pt x="0" y="2385"/>
                    </a:lnTo>
                    <a:lnTo>
                      <a:pt x="1" y="2384"/>
                    </a:lnTo>
                    <a:lnTo>
                      <a:pt x="1" y="2383"/>
                    </a:lnTo>
                    <a:lnTo>
                      <a:pt x="2" y="2382"/>
                    </a:lnTo>
                    <a:lnTo>
                      <a:pt x="3" y="2382"/>
                    </a:lnTo>
                    <a:lnTo>
                      <a:pt x="6" y="2382"/>
                    </a:lnTo>
                    <a:lnTo>
                      <a:pt x="7" y="2383"/>
                    </a:lnTo>
                    <a:lnTo>
                      <a:pt x="7" y="2384"/>
                    </a:lnTo>
                    <a:lnTo>
                      <a:pt x="8" y="2385"/>
                    </a:lnTo>
                    <a:close/>
                    <a:moveTo>
                      <a:pt x="8" y="2400"/>
                    </a:moveTo>
                    <a:lnTo>
                      <a:pt x="8" y="2400"/>
                    </a:lnTo>
                    <a:lnTo>
                      <a:pt x="7" y="2402"/>
                    </a:lnTo>
                    <a:lnTo>
                      <a:pt x="7" y="2403"/>
                    </a:lnTo>
                    <a:lnTo>
                      <a:pt x="6" y="2403"/>
                    </a:lnTo>
                    <a:lnTo>
                      <a:pt x="3" y="2404"/>
                    </a:lnTo>
                    <a:lnTo>
                      <a:pt x="2" y="2403"/>
                    </a:lnTo>
                    <a:lnTo>
                      <a:pt x="1" y="2403"/>
                    </a:lnTo>
                    <a:lnTo>
                      <a:pt x="1" y="2402"/>
                    </a:lnTo>
                    <a:lnTo>
                      <a:pt x="0" y="2400"/>
                    </a:lnTo>
                    <a:lnTo>
                      <a:pt x="1" y="2398"/>
                    </a:lnTo>
                    <a:lnTo>
                      <a:pt x="1" y="2397"/>
                    </a:lnTo>
                    <a:lnTo>
                      <a:pt x="2" y="2397"/>
                    </a:lnTo>
                    <a:lnTo>
                      <a:pt x="3" y="2396"/>
                    </a:lnTo>
                    <a:lnTo>
                      <a:pt x="6" y="2397"/>
                    </a:lnTo>
                    <a:lnTo>
                      <a:pt x="7" y="2397"/>
                    </a:lnTo>
                    <a:lnTo>
                      <a:pt x="7" y="2398"/>
                    </a:lnTo>
                    <a:lnTo>
                      <a:pt x="8" y="2400"/>
                    </a:lnTo>
                    <a:close/>
                    <a:moveTo>
                      <a:pt x="8" y="2415"/>
                    </a:moveTo>
                    <a:lnTo>
                      <a:pt x="8" y="2415"/>
                    </a:lnTo>
                    <a:lnTo>
                      <a:pt x="7" y="2416"/>
                    </a:lnTo>
                    <a:lnTo>
                      <a:pt x="7" y="2417"/>
                    </a:lnTo>
                    <a:lnTo>
                      <a:pt x="6" y="2419"/>
                    </a:lnTo>
                    <a:lnTo>
                      <a:pt x="3" y="2419"/>
                    </a:lnTo>
                    <a:lnTo>
                      <a:pt x="2" y="2419"/>
                    </a:lnTo>
                    <a:lnTo>
                      <a:pt x="1" y="2417"/>
                    </a:lnTo>
                    <a:lnTo>
                      <a:pt x="1" y="2416"/>
                    </a:lnTo>
                    <a:lnTo>
                      <a:pt x="0" y="2415"/>
                    </a:lnTo>
                    <a:lnTo>
                      <a:pt x="1" y="2414"/>
                    </a:lnTo>
                    <a:lnTo>
                      <a:pt x="1" y="2413"/>
                    </a:lnTo>
                    <a:lnTo>
                      <a:pt x="2" y="2411"/>
                    </a:lnTo>
                    <a:lnTo>
                      <a:pt x="3" y="2411"/>
                    </a:lnTo>
                    <a:lnTo>
                      <a:pt x="6" y="2411"/>
                    </a:lnTo>
                    <a:lnTo>
                      <a:pt x="7" y="2413"/>
                    </a:lnTo>
                    <a:lnTo>
                      <a:pt x="7" y="2414"/>
                    </a:lnTo>
                    <a:lnTo>
                      <a:pt x="8" y="2415"/>
                    </a:lnTo>
                    <a:close/>
                    <a:moveTo>
                      <a:pt x="8" y="2429"/>
                    </a:moveTo>
                    <a:lnTo>
                      <a:pt x="8" y="2429"/>
                    </a:lnTo>
                    <a:lnTo>
                      <a:pt x="7" y="2432"/>
                    </a:lnTo>
                    <a:lnTo>
                      <a:pt x="7" y="2433"/>
                    </a:lnTo>
                    <a:lnTo>
                      <a:pt x="6" y="2433"/>
                    </a:lnTo>
                    <a:lnTo>
                      <a:pt x="3" y="2434"/>
                    </a:lnTo>
                    <a:lnTo>
                      <a:pt x="2" y="2433"/>
                    </a:lnTo>
                    <a:lnTo>
                      <a:pt x="1" y="2433"/>
                    </a:lnTo>
                    <a:lnTo>
                      <a:pt x="1" y="2432"/>
                    </a:lnTo>
                    <a:lnTo>
                      <a:pt x="0" y="2429"/>
                    </a:lnTo>
                    <a:lnTo>
                      <a:pt x="1" y="2428"/>
                    </a:lnTo>
                    <a:lnTo>
                      <a:pt x="1" y="2427"/>
                    </a:lnTo>
                    <a:lnTo>
                      <a:pt x="2" y="2427"/>
                    </a:lnTo>
                    <a:lnTo>
                      <a:pt x="3" y="2426"/>
                    </a:lnTo>
                    <a:lnTo>
                      <a:pt x="6" y="2427"/>
                    </a:lnTo>
                    <a:lnTo>
                      <a:pt x="7" y="2427"/>
                    </a:lnTo>
                    <a:lnTo>
                      <a:pt x="7" y="2428"/>
                    </a:lnTo>
                    <a:lnTo>
                      <a:pt x="8" y="2429"/>
                    </a:lnTo>
                    <a:close/>
                    <a:moveTo>
                      <a:pt x="8" y="2445"/>
                    </a:moveTo>
                    <a:lnTo>
                      <a:pt x="8" y="2445"/>
                    </a:lnTo>
                    <a:lnTo>
                      <a:pt x="7" y="2446"/>
                    </a:lnTo>
                    <a:lnTo>
                      <a:pt x="7" y="2447"/>
                    </a:lnTo>
                    <a:lnTo>
                      <a:pt x="6" y="2448"/>
                    </a:lnTo>
                    <a:lnTo>
                      <a:pt x="3" y="2448"/>
                    </a:lnTo>
                    <a:lnTo>
                      <a:pt x="2" y="2448"/>
                    </a:lnTo>
                    <a:lnTo>
                      <a:pt x="1" y="2447"/>
                    </a:lnTo>
                    <a:lnTo>
                      <a:pt x="1" y="2446"/>
                    </a:lnTo>
                    <a:lnTo>
                      <a:pt x="0" y="2445"/>
                    </a:lnTo>
                    <a:lnTo>
                      <a:pt x="1" y="2444"/>
                    </a:lnTo>
                    <a:lnTo>
                      <a:pt x="1" y="2442"/>
                    </a:lnTo>
                    <a:lnTo>
                      <a:pt x="2" y="2441"/>
                    </a:lnTo>
                    <a:lnTo>
                      <a:pt x="3" y="2441"/>
                    </a:lnTo>
                    <a:lnTo>
                      <a:pt x="6" y="2441"/>
                    </a:lnTo>
                    <a:lnTo>
                      <a:pt x="7" y="2442"/>
                    </a:lnTo>
                    <a:lnTo>
                      <a:pt x="7" y="2444"/>
                    </a:lnTo>
                    <a:lnTo>
                      <a:pt x="8" y="2445"/>
                    </a:lnTo>
                    <a:close/>
                    <a:moveTo>
                      <a:pt x="8" y="2459"/>
                    </a:moveTo>
                    <a:lnTo>
                      <a:pt x="8" y="2459"/>
                    </a:lnTo>
                    <a:lnTo>
                      <a:pt x="7" y="2461"/>
                    </a:lnTo>
                    <a:lnTo>
                      <a:pt x="7" y="2463"/>
                    </a:lnTo>
                    <a:lnTo>
                      <a:pt x="6" y="2463"/>
                    </a:lnTo>
                    <a:lnTo>
                      <a:pt x="3" y="2464"/>
                    </a:lnTo>
                    <a:lnTo>
                      <a:pt x="2" y="2463"/>
                    </a:lnTo>
                    <a:lnTo>
                      <a:pt x="1" y="2463"/>
                    </a:lnTo>
                    <a:lnTo>
                      <a:pt x="1" y="2461"/>
                    </a:lnTo>
                    <a:lnTo>
                      <a:pt x="0" y="2459"/>
                    </a:lnTo>
                    <a:lnTo>
                      <a:pt x="1" y="2458"/>
                    </a:lnTo>
                    <a:lnTo>
                      <a:pt x="1" y="2457"/>
                    </a:lnTo>
                    <a:lnTo>
                      <a:pt x="2" y="2457"/>
                    </a:lnTo>
                    <a:lnTo>
                      <a:pt x="3" y="2455"/>
                    </a:lnTo>
                    <a:lnTo>
                      <a:pt x="6" y="2457"/>
                    </a:lnTo>
                    <a:lnTo>
                      <a:pt x="7" y="2457"/>
                    </a:lnTo>
                    <a:lnTo>
                      <a:pt x="7" y="2458"/>
                    </a:lnTo>
                    <a:lnTo>
                      <a:pt x="8" y="2459"/>
                    </a:lnTo>
                    <a:close/>
                    <a:moveTo>
                      <a:pt x="8" y="2475"/>
                    </a:moveTo>
                    <a:lnTo>
                      <a:pt x="8" y="2475"/>
                    </a:lnTo>
                    <a:lnTo>
                      <a:pt x="7" y="2476"/>
                    </a:lnTo>
                    <a:lnTo>
                      <a:pt x="7" y="2477"/>
                    </a:lnTo>
                    <a:lnTo>
                      <a:pt x="6" y="2478"/>
                    </a:lnTo>
                    <a:lnTo>
                      <a:pt x="3" y="2478"/>
                    </a:lnTo>
                    <a:lnTo>
                      <a:pt x="2" y="2478"/>
                    </a:lnTo>
                    <a:lnTo>
                      <a:pt x="1" y="2477"/>
                    </a:lnTo>
                    <a:lnTo>
                      <a:pt x="1" y="2476"/>
                    </a:lnTo>
                    <a:lnTo>
                      <a:pt x="0" y="2475"/>
                    </a:lnTo>
                    <a:lnTo>
                      <a:pt x="1" y="2473"/>
                    </a:lnTo>
                    <a:lnTo>
                      <a:pt x="1" y="2472"/>
                    </a:lnTo>
                    <a:lnTo>
                      <a:pt x="2" y="2471"/>
                    </a:lnTo>
                    <a:lnTo>
                      <a:pt x="3" y="2471"/>
                    </a:lnTo>
                    <a:lnTo>
                      <a:pt x="6" y="2471"/>
                    </a:lnTo>
                    <a:lnTo>
                      <a:pt x="7" y="2472"/>
                    </a:lnTo>
                    <a:lnTo>
                      <a:pt x="7" y="2473"/>
                    </a:lnTo>
                    <a:lnTo>
                      <a:pt x="8" y="2475"/>
                    </a:lnTo>
                    <a:close/>
                    <a:moveTo>
                      <a:pt x="8" y="2489"/>
                    </a:moveTo>
                    <a:lnTo>
                      <a:pt x="8" y="2489"/>
                    </a:lnTo>
                    <a:lnTo>
                      <a:pt x="7" y="2491"/>
                    </a:lnTo>
                    <a:lnTo>
                      <a:pt x="7" y="2492"/>
                    </a:lnTo>
                    <a:lnTo>
                      <a:pt x="6" y="2492"/>
                    </a:lnTo>
                    <a:lnTo>
                      <a:pt x="3" y="2494"/>
                    </a:lnTo>
                    <a:lnTo>
                      <a:pt x="2" y="2492"/>
                    </a:lnTo>
                    <a:lnTo>
                      <a:pt x="1" y="2492"/>
                    </a:lnTo>
                    <a:lnTo>
                      <a:pt x="1" y="2491"/>
                    </a:lnTo>
                    <a:lnTo>
                      <a:pt x="0" y="2489"/>
                    </a:lnTo>
                    <a:lnTo>
                      <a:pt x="1" y="2488"/>
                    </a:lnTo>
                    <a:lnTo>
                      <a:pt x="1" y="2486"/>
                    </a:lnTo>
                    <a:lnTo>
                      <a:pt x="2" y="2486"/>
                    </a:lnTo>
                    <a:lnTo>
                      <a:pt x="3" y="2485"/>
                    </a:lnTo>
                    <a:lnTo>
                      <a:pt x="6" y="2486"/>
                    </a:lnTo>
                    <a:lnTo>
                      <a:pt x="7" y="2486"/>
                    </a:lnTo>
                    <a:lnTo>
                      <a:pt x="7" y="2488"/>
                    </a:lnTo>
                    <a:lnTo>
                      <a:pt x="8" y="2489"/>
                    </a:lnTo>
                    <a:close/>
                    <a:moveTo>
                      <a:pt x="8" y="2504"/>
                    </a:moveTo>
                    <a:lnTo>
                      <a:pt x="8" y="2504"/>
                    </a:lnTo>
                    <a:lnTo>
                      <a:pt x="7" y="2505"/>
                    </a:lnTo>
                    <a:lnTo>
                      <a:pt x="7" y="2507"/>
                    </a:lnTo>
                    <a:lnTo>
                      <a:pt x="6" y="2508"/>
                    </a:lnTo>
                    <a:lnTo>
                      <a:pt x="3" y="2508"/>
                    </a:lnTo>
                    <a:lnTo>
                      <a:pt x="2" y="2508"/>
                    </a:lnTo>
                    <a:lnTo>
                      <a:pt x="1" y="2507"/>
                    </a:lnTo>
                    <a:lnTo>
                      <a:pt x="1" y="2505"/>
                    </a:lnTo>
                    <a:lnTo>
                      <a:pt x="0" y="2504"/>
                    </a:lnTo>
                    <a:lnTo>
                      <a:pt x="1" y="2503"/>
                    </a:lnTo>
                    <a:lnTo>
                      <a:pt x="1" y="2502"/>
                    </a:lnTo>
                    <a:lnTo>
                      <a:pt x="2" y="2501"/>
                    </a:lnTo>
                    <a:lnTo>
                      <a:pt x="3" y="2501"/>
                    </a:lnTo>
                    <a:lnTo>
                      <a:pt x="6" y="2501"/>
                    </a:lnTo>
                    <a:lnTo>
                      <a:pt x="7" y="2502"/>
                    </a:lnTo>
                    <a:lnTo>
                      <a:pt x="7" y="2503"/>
                    </a:lnTo>
                    <a:lnTo>
                      <a:pt x="8" y="2504"/>
                    </a:lnTo>
                    <a:close/>
                    <a:moveTo>
                      <a:pt x="8" y="2519"/>
                    </a:moveTo>
                    <a:lnTo>
                      <a:pt x="8" y="2519"/>
                    </a:lnTo>
                    <a:lnTo>
                      <a:pt x="7" y="2521"/>
                    </a:lnTo>
                    <a:lnTo>
                      <a:pt x="7" y="2522"/>
                    </a:lnTo>
                    <a:lnTo>
                      <a:pt x="6" y="2522"/>
                    </a:lnTo>
                    <a:lnTo>
                      <a:pt x="3" y="2523"/>
                    </a:lnTo>
                    <a:lnTo>
                      <a:pt x="2" y="2522"/>
                    </a:lnTo>
                    <a:lnTo>
                      <a:pt x="1" y="2522"/>
                    </a:lnTo>
                    <a:lnTo>
                      <a:pt x="1" y="2521"/>
                    </a:lnTo>
                    <a:lnTo>
                      <a:pt x="0" y="2519"/>
                    </a:lnTo>
                    <a:lnTo>
                      <a:pt x="1" y="2517"/>
                    </a:lnTo>
                    <a:lnTo>
                      <a:pt x="1" y="2516"/>
                    </a:lnTo>
                    <a:lnTo>
                      <a:pt x="2" y="2516"/>
                    </a:lnTo>
                    <a:lnTo>
                      <a:pt x="3" y="2515"/>
                    </a:lnTo>
                    <a:lnTo>
                      <a:pt x="6" y="2516"/>
                    </a:lnTo>
                    <a:lnTo>
                      <a:pt x="7" y="2516"/>
                    </a:lnTo>
                    <a:lnTo>
                      <a:pt x="7" y="2517"/>
                    </a:lnTo>
                    <a:lnTo>
                      <a:pt x="8" y="2519"/>
                    </a:lnTo>
                    <a:close/>
                    <a:moveTo>
                      <a:pt x="8" y="2534"/>
                    </a:moveTo>
                    <a:lnTo>
                      <a:pt x="8" y="2534"/>
                    </a:lnTo>
                    <a:lnTo>
                      <a:pt x="7" y="2535"/>
                    </a:lnTo>
                    <a:lnTo>
                      <a:pt x="7" y="2536"/>
                    </a:lnTo>
                    <a:lnTo>
                      <a:pt x="6" y="2538"/>
                    </a:lnTo>
                    <a:lnTo>
                      <a:pt x="3" y="2538"/>
                    </a:lnTo>
                    <a:lnTo>
                      <a:pt x="2" y="2538"/>
                    </a:lnTo>
                    <a:lnTo>
                      <a:pt x="1" y="2536"/>
                    </a:lnTo>
                    <a:lnTo>
                      <a:pt x="1" y="2535"/>
                    </a:lnTo>
                    <a:lnTo>
                      <a:pt x="0" y="2534"/>
                    </a:lnTo>
                    <a:lnTo>
                      <a:pt x="1" y="2533"/>
                    </a:lnTo>
                    <a:lnTo>
                      <a:pt x="1" y="2532"/>
                    </a:lnTo>
                    <a:lnTo>
                      <a:pt x="2" y="2530"/>
                    </a:lnTo>
                    <a:lnTo>
                      <a:pt x="3" y="2530"/>
                    </a:lnTo>
                    <a:lnTo>
                      <a:pt x="6" y="2530"/>
                    </a:lnTo>
                    <a:lnTo>
                      <a:pt x="7" y="2532"/>
                    </a:lnTo>
                    <a:lnTo>
                      <a:pt x="7" y="2533"/>
                    </a:lnTo>
                    <a:lnTo>
                      <a:pt x="8" y="2534"/>
                    </a:lnTo>
                    <a:close/>
                    <a:moveTo>
                      <a:pt x="8" y="2548"/>
                    </a:moveTo>
                    <a:lnTo>
                      <a:pt x="8" y="2548"/>
                    </a:lnTo>
                    <a:lnTo>
                      <a:pt x="7" y="2551"/>
                    </a:lnTo>
                    <a:lnTo>
                      <a:pt x="7" y="2552"/>
                    </a:lnTo>
                    <a:lnTo>
                      <a:pt x="6" y="2552"/>
                    </a:lnTo>
                    <a:lnTo>
                      <a:pt x="3" y="2553"/>
                    </a:lnTo>
                    <a:lnTo>
                      <a:pt x="2" y="2552"/>
                    </a:lnTo>
                    <a:lnTo>
                      <a:pt x="1" y="2552"/>
                    </a:lnTo>
                    <a:lnTo>
                      <a:pt x="1" y="2551"/>
                    </a:lnTo>
                    <a:lnTo>
                      <a:pt x="0" y="2548"/>
                    </a:lnTo>
                    <a:lnTo>
                      <a:pt x="1" y="2547"/>
                    </a:lnTo>
                    <a:lnTo>
                      <a:pt x="1" y="2546"/>
                    </a:lnTo>
                    <a:lnTo>
                      <a:pt x="2" y="2546"/>
                    </a:lnTo>
                    <a:lnTo>
                      <a:pt x="3" y="2545"/>
                    </a:lnTo>
                    <a:lnTo>
                      <a:pt x="6" y="2546"/>
                    </a:lnTo>
                    <a:lnTo>
                      <a:pt x="7" y="2546"/>
                    </a:lnTo>
                    <a:lnTo>
                      <a:pt x="7" y="2547"/>
                    </a:lnTo>
                    <a:lnTo>
                      <a:pt x="8" y="254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6" name="Rectangle 146">
                <a:extLst>
                  <a:ext uri="{FF2B5EF4-FFF2-40B4-BE49-F238E27FC236}">
                    <a16:creationId xmlns:a16="http://schemas.microsoft.com/office/drawing/2014/main" id="{761F080F-731C-4813-B575-686CFD230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695"/>
                <a:ext cx="1076" cy="22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87" name="Rectangle 147">
                <a:extLst>
                  <a:ext uri="{FF2B5EF4-FFF2-40B4-BE49-F238E27FC236}">
                    <a16:creationId xmlns:a16="http://schemas.microsoft.com/office/drawing/2014/main" id="{9F8B7AC8-FE6E-43F6-8D97-26FE171D0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1730"/>
                <a:ext cx="448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注册请求</a:t>
                </a:r>
              </a:p>
            </p:txBody>
          </p:sp>
          <p:sp>
            <p:nvSpPr>
              <p:cNvPr id="388" name="Rectangle 148">
                <a:extLst>
                  <a:ext uri="{FF2B5EF4-FFF2-40B4-BE49-F238E27FC236}">
                    <a16:creationId xmlns:a16="http://schemas.microsoft.com/office/drawing/2014/main" id="{72CC4D2B-518A-4619-8E90-01E08A91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1730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89" name="Rectangle 149">
                <a:extLst>
                  <a:ext uri="{FF2B5EF4-FFF2-40B4-BE49-F238E27FC236}">
                    <a16:creationId xmlns:a16="http://schemas.microsoft.com/office/drawing/2014/main" id="{E5A97F99-1596-4B5A-BCB7-831B5770E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1903"/>
                <a:ext cx="1017" cy="7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90" name="Rectangle 150">
                <a:extLst>
                  <a:ext uri="{FF2B5EF4-FFF2-40B4-BE49-F238E27FC236}">
                    <a16:creationId xmlns:a16="http://schemas.microsoft.com/office/drawing/2014/main" id="{255C012A-3BDE-4055-9527-69F88FB49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1903"/>
                <a:ext cx="1017" cy="715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91" name="Rectangle 151">
                <a:extLst>
                  <a:ext uri="{FF2B5EF4-FFF2-40B4-BE49-F238E27FC236}">
                    <a16:creationId xmlns:a16="http://schemas.microsoft.com/office/drawing/2014/main" id="{74986428-ABFF-4A0B-9326-20B1274A5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1947"/>
                <a:ext cx="23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COA: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2" name="Rectangle 152">
                <a:extLst>
                  <a:ext uri="{FF2B5EF4-FFF2-40B4-BE49-F238E27FC236}">
                    <a16:creationId xmlns:a16="http://schemas.microsoft.com/office/drawing/2014/main" id="{6EEAC360-6F6C-4F66-B21F-24CA2A9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947"/>
                <a:ext cx="4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79.129.13.2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3" name="Rectangle 153">
                <a:extLst>
                  <a:ext uri="{FF2B5EF4-FFF2-40B4-BE49-F238E27FC236}">
                    <a16:creationId xmlns:a16="http://schemas.microsoft.com/office/drawing/2014/main" id="{31408977-6A55-4762-86F8-459435FE1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1947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4" name="Rectangle 154">
                <a:extLst>
                  <a:ext uri="{FF2B5EF4-FFF2-40B4-BE49-F238E27FC236}">
                    <a16:creationId xmlns:a16="http://schemas.microsoft.com/office/drawing/2014/main" id="{10F02F7E-C085-4322-8615-37E17044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050"/>
                <a:ext cx="68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HA: 128.119.40.7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5" name="Rectangle 155">
                <a:extLst>
                  <a:ext uri="{FF2B5EF4-FFF2-40B4-BE49-F238E27FC236}">
                    <a16:creationId xmlns:a16="http://schemas.microsoft.com/office/drawing/2014/main" id="{4596B496-C55F-4ADF-8C78-6949A377A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7" y="205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6" name="Rectangle 156">
                <a:extLst>
                  <a:ext uri="{FF2B5EF4-FFF2-40B4-BE49-F238E27FC236}">
                    <a16:creationId xmlns:a16="http://schemas.microsoft.com/office/drawing/2014/main" id="{42163823-8B23-4549-B53D-142AAA95A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153"/>
                <a:ext cx="7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MA: 128.119.40.186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7" name="Rectangle 157">
                <a:extLst>
                  <a:ext uri="{FF2B5EF4-FFF2-40B4-BE49-F238E27FC236}">
                    <a16:creationId xmlns:a16="http://schemas.microsoft.com/office/drawing/2014/main" id="{E03DC53F-94B4-404E-869B-A446E7336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6" y="2153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8" name="Rectangle 158">
                <a:extLst>
                  <a:ext uri="{FF2B5EF4-FFF2-40B4-BE49-F238E27FC236}">
                    <a16:creationId xmlns:a16="http://schemas.microsoft.com/office/drawing/2014/main" id="{EAD38A3F-0CC0-4F26-9BD0-B57989A2A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256"/>
                <a:ext cx="5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Lifetime: 9999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99" name="Rectangle 159">
                <a:extLst>
                  <a:ext uri="{FF2B5EF4-FFF2-40B4-BE49-F238E27FC236}">
                    <a16:creationId xmlns:a16="http://schemas.microsoft.com/office/drawing/2014/main" id="{D00B8A56-14CB-48F0-9CFC-FF40B17E5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2" y="2256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" name="Rectangle 160">
                <a:extLst>
                  <a:ext uri="{FF2B5EF4-FFF2-40B4-BE49-F238E27FC236}">
                    <a16:creationId xmlns:a16="http://schemas.microsoft.com/office/drawing/2014/main" id="{505F9F98-6561-4E48-BEC5-7FBEC6C6A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358"/>
                <a:ext cx="66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identification:714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1" name="Rectangle 161">
                <a:extLst>
                  <a:ext uri="{FF2B5EF4-FFF2-40B4-BE49-F238E27FC236}">
                    <a16:creationId xmlns:a16="http://schemas.microsoft.com/office/drawing/2014/main" id="{B13C02CF-8448-4EA1-8170-7232041C3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358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2" name="Rectangle 162">
                <a:extLst>
                  <a:ext uri="{FF2B5EF4-FFF2-40B4-BE49-F238E27FC236}">
                    <a16:creationId xmlns:a16="http://schemas.microsoft.com/office/drawing/2014/main" id="{7694DD68-0671-4070-B57A-884285551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460"/>
                <a:ext cx="1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3" name="Rectangle 163">
                <a:extLst>
                  <a:ext uri="{FF2B5EF4-FFF2-40B4-BE49-F238E27FC236}">
                    <a16:creationId xmlns:a16="http://schemas.microsoft.com/office/drawing/2014/main" id="{73D61F5C-B1F2-4952-A981-935B5ABDE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6" y="246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4" name="Rectangle 164">
                <a:extLst>
                  <a:ext uri="{FF2B5EF4-FFF2-40B4-BE49-F238E27FC236}">
                    <a16:creationId xmlns:a16="http://schemas.microsoft.com/office/drawing/2014/main" id="{18D63ED6-48B5-4659-BC44-5821EA374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2" y="2562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5" name="Freeform 165">
                <a:extLst>
                  <a:ext uri="{FF2B5EF4-FFF2-40B4-BE49-F238E27FC236}">
                    <a16:creationId xmlns:a16="http://schemas.microsoft.com/office/drawing/2014/main" id="{9F37345E-9AB9-4E36-B1FA-DB780482F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3" y="2045"/>
                <a:ext cx="1456" cy="373"/>
              </a:xfrm>
              <a:custGeom>
                <a:avLst/>
                <a:gdLst>
                  <a:gd name="T0" fmla="*/ 1456 w 1456"/>
                  <a:gd name="T1" fmla="*/ 14 h 373"/>
                  <a:gd name="T2" fmla="*/ 50 w 1456"/>
                  <a:gd name="T3" fmla="*/ 353 h 373"/>
                  <a:gd name="T4" fmla="*/ 47 w 1456"/>
                  <a:gd name="T5" fmla="*/ 338 h 373"/>
                  <a:gd name="T6" fmla="*/ 1452 w 1456"/>
                  <a:gd name="T7" fmla="*/ 0 h 373"/>
                  <a:gd name="T8" fmla="*/ 1456 w 1456"/>
                  <a:gd name="T9" fmla="*/ 14 h 373"/>
                  <a:gd name="T10" fmla="*/ 64 w 1456"/>
                  <a:gd name="T11" fmla="*/ 373 h 373"/>
                  <a:gd name="T12" fmla="*/ 0 w 1456"/>
                  <a:gd name="T13" fmla="*/ 357 h 373"/>
                  <a:gd name="T14" fmla="*/ 50 w 1456"/>
                  <a:gd name="T15" fmla="*/ 314 h 373"/>
                  <a:gd name="T16" fmla="*/ 64 w 1456"/>
                  <a:gd name="T17" fmla="*/ 373 h 3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56"/>
                  <a:gd name="T28" fmla="*/ 0 h 373"/>
                  <a:gd name="T29" fmla="*/ 1456 w 1456"/>
                  <a:gd name="T30" fmla="*/ 373 h 37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56" h="373">
                    <a:moveTo>
                      <a:pt x="1456" y="14"/>
                    </a:moveTo>
                    <a:lnTo>
                      <a:pt x="50" y="353"/>
                    </a:lnTo>
                    <a:lnTo>
                      <a:pt x="47" y="338"/>
                    </a:lnTo>
                    <a:lnTo>
                      <a:pt x="1452" y="0"/>
                    </a:lnTo>
                    <a:lnTo>
                      <a:pt x="1456" y="14"/>
                    </a:lnTo>
                    <a:close/>
                    <a:moveTo>
                      <a:pt x="64" y="373"/>
                    </a:moveTo>
                    <a:lnTo>
                      <a:pt x="0" y="357"/>
                    </a:lnTo>
                    <a:lnTo>
                      <a:pt x="50" y="314"/>
                    </a:lnTo>
                    <a:lnTo>
                      <a:pt x="64" y="373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6" name="Rectangle 166">
                <a:extLst>
                  <a:ext uri="{FF2B5EF4-FFF2-40B4-BE49-F238E27FC236}">
                    <a16:creationId xmlns:a16="http://schemas.microsoft.com/office/drawing/2014/main" id="{84DA00BB-03BB-4969-8D88-189916D40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9" y="1823"/>
                <a:ext cx="1077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07" name="Rectangle 167">
                <a:extLst>
                  <a:ext uri="{FF2B5EF4-FFF2-40B4-BE49-F238E27FC236}">
                    <a16:creationId xmlns:a16="http://schemas.microsoft.com/office/drawing/2014/main" id="{D9F2FF48-41AC-4A2E-8BC1-F4027CC9E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1856"/>
                <a:ext cx="48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注册请求 </a:t>
                </a:r>
                <a:endParaRPr lang="zh-CN" altLang="en-US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8" name="Rectangle 168">
                <a:extLst>
                  <a:ext uri="{FF2B5EF4-FFF2-40B4-BE49-F238E27FC236}">
                    <a16:creationId xmlns:a16="http://schemas.microsoft.com/office/drawing/2014/main" id="{B890C0BF-E8DA-4083-9568-E838D7AA1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1856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09" name="Rectangle 169">
                <a:extLst>
                  <a:ext uri="{FF2B5EF4-FFF2-40B4-BE49-F238E27FC236}">
                    <a16:creationId xmlns:a16="http://schemas.microsoft.com/office/drawing/2014/main" id="{693F3658-9266-4BE5-A56E-955492943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2045"/>
                <a:ext cx="986" cy="8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10" name="Rectangle 170">
                <a:extLst>
                  <a:ext uri="{FF2B5EF4-FFF2-40B4-BE49-F238E27FC236}">
                    <a16:creationId xmlns:a16="http://schemas.microsoft.com/office/drawing/2014/main" id="{F762A728-3E0A-484A-8D59-E985A5AFC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2045"/>
                <a:ext cx="986" cy="819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11" name="Rectangle 171">
                <a:extLst>
                  <a:ext uri="{FF2B5EF4-FFF2-40B4-BE49-F238E27FC236}">
                    <a16:creationId xmlns:a16="http://schemas.microsoft.com/office/drawing/2014/main" id="{BE86D98C-0A8A-4F87-8DAB-E77FE0EEE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089"/>
                <a:ext cx="23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COA: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2" name="Rectangle 172">
                <a:extLst>
                  <a:ext uri="{FF2B5EF4-FFF2-40B4-BE49-F238E27FC236}">
                    <a16:creationId xmlns:a16="http://schemas.microsoft.com/office/drawing/2014/main" id="{3CC0A0D0-229E-423A-9235-9B915FE5A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3" y="2089"/>
                <a:ext cx="46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79.129.13.2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3" name="Rectangle 173">
                <a:extLst>
                  <a:ext uri="{FF2B5EF4-FFF2-40B4-BE49-F238E27FC236}">
                    <a16:creationId xmlns:a16="http://schemas.microsoft.com/office/drawing/2014/main" id="{CF148878-DDC7-41C6-884F-503112D1B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4" y="2089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4" name="Rectangle 174">
                <a:extLst>
                  <a:ext uri="{FF2B5EF4-FFF2-40B4-BE49-F238E27FC236}">
                    <a16:creationId xmlns:a16="http://schemas.microsoft.com/office/drawing/2014/main" id="{6B54F876-F9DB-4238-A956-ADB986D0E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191"/>
                <a:ext cx="68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HA: 128.119.40.7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5" name="Rectangle 175">
                <a:extLst>
                  <a:ext uri="{FF2B5EF4-FFF2-40B4-BE49-F238E27FC236}">
                    <a16:creationId xmlns:a16="http://schemas.microsoft.com/office/drawing/2014/main" id="{D779316A-7CB0-49B1-AA44-18A62C240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191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6" name="Rectangle 176">
                <a:extLst>
                  <a:ext uri="{FF2B5EF4-FFF2-40B4-BE49-F238E27FC236}">
                    <a16:creationId xmlns:a16="http://schemas.microsoft.com/office/drawing/2014/main" id="{0A9D3E66-85D0-40F0-8DD3-6A61BFBDE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294"/>
                <a:ext cx="7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MA: 128.119.40.186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7" name="Rectangle 177">
                <a:extLst>
                  <a:ext uri="{FF2B5EF4-FFF2-40B4-BE49-F238E27FC236}">
                    <a16:creationId xmlns:a16="http://schemas.microsoft.com/office/drawing/2014/main" id="{D09F790E-852E-4695-806C-26FB55FF8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2294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8" name="Rectangle 178">
                <a:extLst>
                  <a:ext uri="{FF2B5EF4-FFF2-40B4-BE49-F238E27FC236}">
                    <a16:creationId xmlns:a16="http://schemas.microsoft.com/office/drawing/2014/main" id="{03C6A017-9D42-4EE3-9D8E-15480AD5C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397"/>
                <a:ext cx="5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Lifetime: 9999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19" name="Rectangle 179">
                <a:extLst>
                  <a:ext uri="{FF2B5EF4-FFF2-40B4-BE49-F238E27FC236}">
                    <a16:creationId xmlns:a16="http://schemas.microsoft.com/office/drawing/2014/main" id="{C1FB2046-865C-4033-B66E-64EBE0472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2397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" name="Rectangle 180">
                <a:extLst>
                  <a:ext uri="{FF2B5EF4-FFF2-40B4-BE49-F238E27FC236}">
                    <a16:creationId xmlns:a16="http://schemas.microsoft.com/office/drawing/2014/main" id="{729138DF-9E6A-40D0-8939-682F27703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500"/>
                <a:ext cx="6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identification: 714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" name="Rectangle 181">
                <a:extLst>
                  <a:ext uri="{FF2B5EF4-FFF2-40B4-BE49-F238E27FC236}">
                    <a16:creationId xmlns:a16="http://schemas.microsoft.com/office/drawing/2014/main" id="{A7EE0C3A-9262-431D-9035-59D4A4ED2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5" y="250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2" name="Rectangle 182">
                <a:extLst>
                  <a:ext uri="{FF2B5EF4-FFF2-40B4-BE49-F238E27FC236}">
                    <a16:creationId xmlns:a16="http://schemas.microsoft.com/office/drawing/2014/main" id="{A10A9F50-59B8-4FC8-8AD5-3B179FF5F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602"/>
                <a:ext cx="81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encapsulation format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3" name="Rectangle 183">
                <a:extLst>
                  <a:ext uri="{FF2B5EF4-FFF2-40B4-BE49-F238E27FC236}">
                    <a16:creationId xmlns:a16="http://schemas.microsoft.com/office/drawing/2014/main" id="{E9BD961D-0E2C-44CC-9D36-4044115D5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" y="2602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4" name="Rectangle 184">
                <a:extLst>
                  <a:ext uri="{FF2B5EF4-FFF2-40B4-BE49-F238E27FC236}">
                    <a16:creationId xmlns:a16="http://schemas.microsoft.com/office/drawing/2014/main" id="{F11B9586-44C9-403A-81E2-DA574332B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704"/>
                <a:ext cx="1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5" name="Rectangle 185">
                <a:extLst>
                  <a:ext uri="{FF2B5EF4-FFF2-40B4-BE49-F238E27FC236}">
                    <a16:creationId xmlns:a16="http://schemas.microsoft.com/office/drawing/2014/main" id="{43176637-FA3F-4206-A50E-3DE139FF5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704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6" name="Rectangle 186">
                <a:extLst>
                  <a:ext uri="{FF2B5EF4-FFF2-40B4-BE49-F238E27FC236}">
                    <a16:creationId xmlns:a16="http://schemas.microsoft.com/office/drawing/2014/main" id="{7B893201-AB79-4A4F-924A-110F0E49E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" y="2806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7" name="Freeform 187">
                <a:extLst>
                  <a:ext uri="{FF2B5EF4-FFF2-40B4-BE49-F238E27FC236}">
                    <a16:creationId xmlns:a16="http://schemas.microsoft.com/office/drawing/2014/main" id="{475BF284-6855-408C-8264-2BDC07AAD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1" y="2946"/>
                <a:ext cx="1478" cy="386"/>
              </a:xfrm>
              <a:custGeom>
                <a:avLst/>
                <a:gdLst>
                  <a:gd name="T0" fmla="*/ 3 w 1478"/>
                  <a:gd name="T1" fmla="*/ 0 h 386"/>
                  <a:gd name="T2" fmla="*/ 1432 w 1478"/>
                  <a:gd name="T3" fmla="*/ 353 h 386"/>
                  <a:gd name="T4" fmla="*/ 1429 w 1478"/>
                  <a:gd name="T5" fmla="*/ 367 h 386"/>
                  <a:gd name="T6" fmla="*/ 0 w 1478"/>
                  <a:gd name="T7" fmla="*/ 15 h 386"/>
                  <a:gd name="T8" fmla="*/ 3 w 1478"/>
                  <a:gd name="T9" fmla="*/ 0 h 386"/>
                  <a:gd name="T10" fmla="*/ 1428 w 1478"/>
                  <a:gd name="T11" fmla="*/ 329 h 386"/>
                  <a:gd name="T12" fmla="*/ 1478 w 1478"/>
                  <a:gd name="T13" fmla="*/ 372 h 386"/>
                  <a:gd name="T14" fmla="*/ 1414 w 1478"/>
                  <a:gd name="T15" fmla="*/ 386 h 386"/>
                  <a:gd name="T16" fmla="*/ 1428 w 1478"/>
                  <a:gd name="T17" fmla="*/ 329 h 3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8"/>
                  <a:gd name="T28" fmla="*/ 0 h 386"/>
                  <a:gd name="T29" fmla="*/ 1478 w 1478"/>
                  <a:gd name="T30" fmla="*/ 386 h 3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8" h="386">
                    <a:moveTo>
                      <a:pt x="3" y="0"/>
                    </a:moveTo>
                    <a:lnTo>
                      <a:pt x="1432" y="353"/>
                    </a:lnTo>
                    <a:lnTo>
                      <a:pt x="1429" y="367"/>
                    </a:lnTo>
                    <a:lnTo>
                      <a:pt x="0" y="15"/>
                    </a:lnTo>
                    <a:lnTo>
                      <a:pt x="3" y="0"/>
                    </a:lnTo>
                    <a:close/>
                    <a:moveTo>
                      <a:pt x="1428" y="329"/>
                    </a:moveTo>
                    <a:lnTo>
                      <a:pt x="1478" y="372"/>
                    </a:lnTo>
                    <a:lnTo>
                      <a:pt x="1414" y="386"/>
                    </a:lnTo>
                    <a:lnTo>
                      <a:pt x="1428" y="329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8" name="Rectangle 188">
                <a:extLst>
                  <a:ext uri="{FF2B5EF4-FFF2-40B4-BE49-F238E27FC236}">
                    <a16:creationId xmlns:a16="http://schemas.microsoft.com/office/drawing/2014/main" id="{2D5FA28D-5EF0-4751-A397-7DF76EC69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2990"/>
                <a:ext cx="1077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29" name="Rectangle 189">
                <a:extLst>
                  <a:ext uri="{FF2B5EF4-FFF2-40B4-BE49-F238E27FC236}">
                    <a16:creationId xmlns:a16="http://schemas.microsoft.com/office/drawing/2014/main" id="{86254ACA-7085-490C-B889-5DF430109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3024"/>
                <a:ext cx="48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注册回答 </a:t>
                </a:r>
                <a:endParaRPr lang="zh-CN" altLang="en-US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" name="Rectangle 190">
                <a:extLst>
                  <a:ext uri="{FF2B5EF4-FFF2-40B4-BE49-F238E27FC236}">
                    <a16:creationId xmlns:a16="http://schemas.microsoft.com/office/drawing/2014/main" id="{72C22BE2-EF61-4B4C-8D31-0B78E58EE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024"/>
                <a:ext cx="3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" name="Rectangle 191">
                <a:extLst>
                  <a:ext uri="{FF2B5EF4-FFF2-40B4-BE49-F238E27FC236}">
                    <a16:creationId xmlns:a16="http://schemas.microsoft.com/office/drawing/2014/main" id="{E7C1385D-A329-4F9A-965E-74DB09B91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221"/>
                <a:ext cx="1002" cy="6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32" name="Rectangle 192">
                <a:extLst>
                  <a:ext uri="{FF2B5EF4-FFF2-40B4-BE49-F238E27FC236}">
                    <a16:creationId xmlns:a16="http://schemas.microsoft.com/office/drawing/2014/main" id="{ED494145-D11D-4430-89CF-0555F8CB2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221"/>
                <a:ext cx="1002" cy="676"/>
              </a:xfrm>
              <a:prstGeom prst="rect">
                <a:avLst/>
              </a:prstGeom>
              <a:noFill/>
              <a:ln w="1111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433" name="Rectangle 193">
                <a:extLst>
                  <a:ext uri="{FF2B5EF4-FFF2-40B4-BE49-F238E27FC236}">
                    <a16:creationId xmlns:a16="http://schemas.microsoft.com/office/drawing/2014/main" id="{7D7EB824-EE7F-4D30-BA19-1A74CC950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264"/>
                <a:ext cx="68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HA: 128.119.40.7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4" name="Rectangle 194">
                <a:extLst>
                  <a:ext uri="{FF2B5EF4-FFF2-40B4-BE49-F238E27FC236}">
                    <a16:creationId xmlns:a16="http://schemas.microsoft.com/office/drawing/2014/main" id="{438BCC0B-16FB-434A-8870-EFB38BE20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2" y="3264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5" name="Rectangle 195">
                <a:extLst>
                  <a:ext uri="{FF2B5EF4-FFF2-40B4-BE49-F238E27FC236}">
                    <a16:creationId xmlns:a16="http://schemas.microsoft.com/office/drawing/2014/main" id="{14075B24-F350-4D15-9418-44AFD51C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367"/>
                <a:ext cx="791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MA: 128.119.40.186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6" name="Rectangle 196">
                <a:extLst>
                  <a:ext uri="{FF2B5EF4-FFF2-40B4-BE49-F238E27FC236}">
                    <a16:creationId xmlns:a16="http://schemas.microsoft.com/office/drawing/2014/main" id="{8EB79264-8F4A-49C5-80D9-D7D8ED7E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2" y="3367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7" name="Rectangle 197">
                <a:extLst>
                  <a:ext uri="{FF2B5EF4-FFF2-40B4-BE49-F238E27FC236}">
                    <a16:creationId xmlns:a16="http://schemas.microsoft.com/office/drawing/2014/main" id="{6DA46C55-6F80-4FBE-95FA-894A9ABE0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470"/>
                <a:ext cx="55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Lifetime: 4999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8" name="Rectangle 198">
                <a:extLst>
                  <a:ext uri="{FF2B5EF4-FFF2-40B4-BE49-F238E27FC236}">
                    <a16:creationId xmlns:a16="http://schemas.microsoft.com/office/drawing/2014/main" id="{4CC3D8A9-ABF6-4167-8B3E-2E778F058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" y="3470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39" name="Rectangle 199">
                <a:extLst>
                  <a:ext uri="{FF2B5EF4-FFF2-40B4-BE49-F238E27FC236}">
                    <a16:creationId xmlns:a16="http://schemas.microsoft.com/office/drawing/2014/main" id="{441EE00E-458A-4A80-9751-404AAD8BE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572"/>
                <a:ext cx="689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Identification: 714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0" name="Rectangle 200">
                <a:extLst>
                  <a:ext uri="{FF2B5EF4-FFF2-40B4-BE49-F238E27FC236}">
                    <a16:creationId xmlns:a16="http://schemas.microsoft.com/office/drawing/2014/main" id="{311821E9-2202-4F7E-9F83-86F70AEA6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7" y="3572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1" name="Rectangle 201">
                <a:extLst>
                  <a:ext uri="{FF2B5EF4-FFF2-40B4-BE49-F238E27FC236}">
                    <a16:creationId xmlns:a16="http://schemas.microsoft.com/office/drawing/2014/main" id="{7484E28D-C84A-44FA-998A-02CB98C78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675"/>
                <a:ext cx="816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encapsulation format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2" name="Rectangle 202">
                <a:extLst>
                  <a:ext uri="{FF2B5EF4-FFF2-40B4-BE49-F238E27FC236}">
                    <a16:creationId xmlns:a16="http://schemas.microsoft.com/office/drawing/2014/main" id="{348BB10C-3EF1-4CD1-9095-A9D9684E8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3675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3" name="Rectangle 203">
                <a:extLst>
                  <a:ext uri="{FF2B5EF4-FFF2-40B4-BE49-F238E27FC236}">
                    <a16:creationId xmlns:a16="http://schemas.microsoft.com/office/drawing/2014/main" id="{E0A5AFAC-1C18-41FF-8262-0ED46F661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778"/>
                <a:ext cx="112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….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4" name="Rectangle 204">
                <a:extLst>
                  <a:ext uri="{FF2B5EF4-FFF2-40B4-BE49-F238E27FC236}">
                    <a16:creationId xmlns:a16="http://schemas.microsoft.com/office/drawing/2014/main" id="{451EE33A-AB35-4B19-B5C0-8B22B98A7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3778"/>
                <a:ext cx="24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100">
                    <a:solidFill>
                      <a:srgbClr val="000000"/>
                    </a:solidFill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5" name="Rectangle 205">
                <a:extLst>
                  <a:ext uri="{FF2B5EF4-FFF2-40B4-BE49-F238E27FC236}">
                    <a16:creationId xmlns:a16="http://schemas.microsoft.com/office/drawing/2014/main" id="{ECF1872C-A028-4588-96EB-F9E8A4FED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878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180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46" name="Freeform 206">
                <a:extLst>
                  <a:ext uri="{FF2B5EF4-FFF2-40B4-BE49-F238E27FC236}">
                    <a16:creationId xmlns:a16="http://schemas.microsoft.com/office/drawing/2014/main" id="{31B25476-21F6-4080-B36A-9F8049C7F6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1" y="1380"/>
                <a:ext cx="9" cy="2553"/>
              </a:xfrm>
              <a:custGeom>
                <a:avLst/>
                <a:gdLst>
                  <a:gd name="T0" fmla="*/ 3 w 9"/>
                  <a:gd name="T1" fmla="*/ 29 h 2553"/>
                  <a:gd name="T2" fmla="*/ 2 w 9"/>
                  <a:gd name="T3" fmla="*/ 81 h 2553"/>
                  <a:gd name="T4" fmla="*/ 9 w 9"/>
                  <a:gd name="T5" fmla="*/ 122 h 2553"/>
                  <a:gd name="T6" fmla="*/ 6 w 9"/>
                  <a:gd name="T7" fmla="*/ 149 h 2553"/>
                  <a:gd name="T8" fmla="*/ 0 w 9"/>
                  <a:gd name="T9" fmla="*/ 196 h 2553"/>
                  <a:gd name="T10" fmla="*/ 7 w 9"/>
                  <a:gd name="T11" fmla="*/ 244 h 2553"/>
                  <a:gd name="T12" fmla="*/ 7 w 9"/>
                  <a:gd name="T13" fmla="*/ 270 h 2553"/>
                  <a:gd name="T14" fmla="*/ 2 w 9"/>
                  <a:gd name="T15" fmla="*/ 314 h 2553"/>
                  <a:gd name="T16" fmla="*/ 4 w 9"/>
                  <a:gd name="T17" fmla="*/ 364 h 2553"/>
                  <a:gd name="T18" fmla="*/ 9 w 9"/>
                  <a:gd name="T19" fmla="*/ 390 h 2553"/>
                  <a:gd name="T20" fmla="*/ 3 w 9"/>
                  <a:gd name="T21" fmla="*/ 432 h 2553"/>
                  <a:gd name="T22" fmla="*/ 2 w 9"/>
                  <a:gd name="T23" fmla="*/ 482 h 2553"/>
                  <a:gd name="T24" fmla="*/ 9 w 9"/>
                  <a:gd name="T25" fmla="*/ 525 h 2553"/>
                  <a:gd name="T26" fmla="*/ 6 w 9"/>
                  <a:gd name="T27" fmla="*/ 551 h 2553"/>
                  <a:gd name="T28" fmla="*/ 0 w 9"/>
                  <a:gd name="T29" fmla="*/ 598 h 2553"/>
                  <a:gd name="T30" fmla="*/ 7 w 9"/>
                  <a:gd name="T31" fmla="*/ 646 h 2553"/>
                  <a:gd name="T32" fmla="*/ 7 w 9"/>
                  <a:gd name="T33" fmla="*/ 671 h 2553"/>
                  <a:gd name="T34" fmla="*/ 2 w 9"/>
                  <a:gd name="T35" fmla="*/ 716 h 2553"/>
                  <a:gd name="T36" fmla="*/ 4 w 9"/>
                  <a:gd name="T37" fmla="*/ 766 h 2553"/>
                  <a:gd name="T38" fmla="*/ 9 w 9"/>
                  <a:gd name="T39" fmla="*/ 793 h 2553"/>
                  <a:gd name="T40" fmla="*/ 3 w 9"/>
                  <a:gd name="T41" fmla="*/ 833 h 2553"/>
                  <a:gd name="T42" fmla="*/ 2 w 9"/>
                  <a:gd name="T43" fmla="*/ 884 h 2553"/>
                  <a:gd name="T44" fmla="*/ 9 w 9"/>
                  <a:gd name="T45" fmla="*/ 926 h 2553"/>
                  <a:gd name="T46" fmla="*/ 6 w 9"/>
                  <a:gd name="T47" fmla="*/ 952 h 2553"/>
                  <a:gd name="T48" fmla="*/ 0 w 9"/>
                  <a:gd name="T49" fmla="*/ 1001 h 2553"/>
                  <a:gd name="T50" fmla="*/ 7 w 9"/>
                  <a:gd name="T51" fmla="*/ 1047 h 2553"/>
                  <a:gd name="T52" fmla="*/ 7 w 9"/>
                  <a:gd name="T53" fmla="*/ 1073 h 2553"/>
                  <a:gd name="T54" fmla="*/ 2 w 9"/>
                  <a:gd name="T55" fmla="*/ 1119 h 2553"/>
                  <a:gd name="T56" fmla="*/ 4 w 9"/>
                  <a:gd name="T57" fmla="*/ 1167 h 2553"/>
                  <a:gd name="T58" fmla="*/ 9 w 9"/>
                  <a:gd name="T59" fmla="*/ 1194 h 2553"/>
                  <a:gd name="T60" fmla="*/ 3 w 9"/>
                  <a:gd name="T61" fmla="*/ 1235 h 2553"/>
                  <a:gd name="T62" fmla="*/ 2 w 9"/>
                  <a:gd name="T63" fmla="*/ 1287 h 2553"/>
                  <a:gd name="T64" fmla="*/ 9 w 9"/>
                  <a:gd name="T65" fmla="*/ 1328 h 2553"/>
                  <a:gd name="T66" fmla="*/ 6 w 9"/>
                  <a:gd name="T67" fmla="*/ 1354 h 2553"/>
                  <a:gd name="T68" fmla="*/ 0 w 9"/>
                  <a:gd name="T69" fmla="*/ 1402 h 2553"/>
                  <a:gd name="T70" fmla="*/ 7 w 9"/>
                  <a:gd name="T71" fmla="*/ 1450 h 2553"/>
                  <a:gd name="T72" fmla="*/ 7 w 9"/>
                  <a:gd name="T73" fmla="*/ 1476 h 2553"/>
                  <a:gd name="T74" fmla="*/ 2 w 9"/>
                  <a:gd name="T75" fmla="*/ 1520 h 2553"/>
                  <a:gd name="T76" fmla="*/ 4 w 9"/>
                  <a:gd name="T77" fmla="*/ 1570 h 2553"/>
                  <a:gd name="T78" fmla="*/ 9 w 9"/>
                  <a:gd name="T79" fmla="*/ 1596 h 2553"/>
                  <a:gd name="T80" fmla="*/ 3 w 9"/>
                  <a:gd name="T81" fmla="*/ 1638 h 2553"/>
                  <a:gd name="T82" fmla="*/ 2 w 9"/>
                  <a:gd name="T83" fmla="*/ 1688 h 2553"/>
                  <a:gd name="T84" fmla="*/ 9 w 9"/>
                  <a:gd name="T85" fmla="*/ 1731 h 2553"/>
                  <a:gd name="T86" fmla="*/ 6 w 9"/>
                  <a:gd name="T87" fmla="*/ 1757 h 2553"/>
                  <a:gd name="T88" fmla="*/ 0 w 9"/>
                  <a:gd name="T89" fmla="*/ 1804 h 2553"/>
                  <a:gd name="T90" fmla="*/ 7 w 9"/>
                  <a:gd name="T91" fmla="*/ 1852 h 2553"/>
                  <a:gd name="T92" fmla="*/ 7 w 9"/>
                  <a:gd name="T93" fmla="*/ 1877 h 2553"/>
                  <a:gd name="T94" fmla="*/ 2 w 9"/>
                  <a:gd name="T95" fmla="*/ 1922 h 2553"/>
                  <a:gd name="T96" fmla="*/ 4 w 9"/>
                  <a:gd name="T97" fmla="*/ 1972 h 2553"/>
                  <a:gd name="T98" fmla="*/ 9 w 9"/>
                  <a:gd name="T99" fmla="*/ 1998 h 2553"/>
                  <a:gd name="T100" fmla="*/ 3 w 9"/>
                  <a:gd name="T101" fmla="*/ 2039 h 2553"/>
                  <a:gd name="T102" fmla="*/ 2 w 9"/>
                  <a:gd name="T103" fmla="*/ 2090 h 2553"/>
                  <a:gd name="T104" fmla="*/ 9 w 9"/>
                  <a:gd name="T105" fmla="*/ 2132 h 2553"/>
                  <a:gd name="T106" fmla="*/ 6 w 9"/>
                  <a:gd name="T107" fmla="*/ 2158 h 2553"/>
                  <a:gd name="T108" fmla="*/ 0 w 9"/>
                  <a:gd name="T109" fmla="*/ 2207 h 2553"/>
                  <a:gd name="T110" fmla="*/ 7 w 9"/>
                  <a:gd name="T111" fmla="*/ 2253 h 2553"/>
                  <a:gd name="T112" fmla="*/ 7 w 9"/>
                  <a:gd name="T113" fmla="*/ 2279 h 2553"/>
                  <a:gd name="T114" fmla="*/ 2 w 9"/>
                  <a:gd name="T115" fmla="*/ 2325 h 2553"/>
                  <a:gd name="T116" fmla="*/ 4 w 9"/>
                  <a:gd name="T117" fmla="*/ 2375 h 2553"/>
                  <a:gd name="T118" fmla="*/ 9 w 9"/>
                  <a:gd name="T119" fmla="*/ 2400 h 2553"/>
                  <a:gd name="T120" fmla="*/ 3 w 9"/>
                  <a:gd name="T121" fmla="*/ 2441 h 2553"/>
                  <a:gd name="T122" fmla="*/ 2 w 9"/>
                  <a:gd name="T123" fmla="*/ 2492 h 2553"/>
                  <a:gd name="T124" fmla="*/ 9 w 9"/>
                  <a:gd name="T125" fmla="*/ 2534 h 25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9"/>
                  <a:gd name="T190" fmla="*/ 0 h 2553"/>
                  <a:gd name="T191" fmla="*/ 9 w 9"/>
                  <a:gd name="T192" fmla="*/ 2553 h 25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9" h="2553">
                    <a:moveTo>
                      <a:pt x="9" y="3"/>
                    </a:moveTo>
                    <a:lnTo>
                      <a:pt x="9" y="3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3"/>
                    </a:lnTo>
                    <a:close/>
                    <a:moveTo>
                      <a:pt x="9" y="18"/>
                    </a:moveTo>
                    <a:lnTo>
                      <a:pt x="9" y="18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6" y="21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4" y="14"/>
                    </a:lnTo>
                    <a:lnTo>
                      <a:pt x="6" y="15"/>
                    </a:lnTo>
                    <a:lnTo>
                      <a:pt x="7" y="15"/>
                    </a:lnTo>
                    <a:lnTo>
                      <a:pt x="7" y="16"/>
                    </a:lnTo>
                    <a:lnTo>
                      <a:pt x="9" y="18"/>
                    </a:lnTo>
                    <a:close/>
                    <a:moveTo>
                      <a:pt x="9" y="33"/>
                    </a:moveTo>
                    <a:lnTo>
                      <a:pt x="9" y="33"/>
                    </a:lnTo>
                    <a:lnTo>
                      <a:pt x="7" y="34"/>
                    </a:lnTo>
                    <a:lnTo>
                      <a:pt x="7" y="35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3" y="37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0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3" y="29"/>
                    </a:lnTo>
                    <a:lnTo>
                      <a:pt x="4" y="29"/>
                    </a:lnTo>
                    <a:lnTo>
                      <a:pt x="6" y="29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9" y="33"/>
                    </a:lnTo>
                    <a:close/>
                    <a:moveTo>
                      <a:pt x="9" y="47"/>
                    </a:moveTo>
                    <a:lnTo>
                      <a:pt x="9" y="47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6" y="51"/>
                    </a:lnTo>
                    <a:lnTo>
                      <a:pt x="4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2" y="50"/>
                    </a:lnTo>
                    <a:lnTo>
                      <a:pt x="0" y="47"/>
                    </a:lnTo>
                    <a:lnTo>
                      <a:pt x="2" y="46"/>
                    </a:lnTo>
                    <a:lnTo>
                      <a:pt x="2" y="45"/>
                    </a:lnTo>
                    <a:lnTo>
                      <a:pt x="3" y="45"/>
                    </a:lnTo>
                    <a:lnTo>
                      <a:pt x="4" y="44"/>
                    </a:lnTo>
                    <a:lnTo>
                      <a:pt x="6" y="45"/>
                    </a:lnTo>
                    <a:lnTo>
                      <a:pt x="7" y="45"/>
                    </a:lnTo>
                    <a:lnTo>
                      <a:pt x="7" y="46"/>
                    </a:lnTo>
                    <a:lnTo>
                      <a:pt x="9" y="47"/>
                    </a:lnTo>
                    <a:close/>
                    <a:moveTo>
                      <a:pt x="9" y="63"/>
                    </a:moveTo>
                    <a:lnTo>
                      <a:pt x="9" y="63"/>
                    </a:lnTo>
                    <a:lnTo>
                      <a:pt x="7" y="64"/>
                    </a:lnTo>
                    <a:lnTo>
                      <a:pt x="7" y="65"/>
                    </a:lnTo>
                    <a:lnTo>
                      <a:pt x="6" y="66"/>
                    </a:lnTo>
                    <a:lnTo>
                      <a:pt x="4" y="66"/>
                    </a:lnTo>
                    <a:lnTo>
                      <a:pt x="3" y="66"/>
                    </a:lnTo>
                    <a:lnTo>
                      <a:pt x="2" y="65"/>
                    </a:lnTo>
                    <a:lnTo>
                      <a:pt x="2" y="64"/>
                    </a:lnTo>
                    <a:lnTo>
                      <a:pt x="0" y="63"/>
                    </a:lnTo>
                    <a:lnTo>
                      <a:pt x="2" y="62"/>
                    </a:lnTo>
                    <a:lnTo>
                      <a:pt x="2" y="60"/>
                    </a:lnTo>
                    <a:lnTo>
                      <a:pt x="3" y="59"/>
                    </a:lnTo>
                    <a:lnTo>
                      <a:pt x="4" y="59"/>
                    </a:lnTo>
                    <a:lnTo>
                      <a:pt x="6" y="59"/>
                    </a:lnTo>
                    <a:lnTo>
                      <a:pt x="7" y="60"/>
                    </a:lnTo>
                    <a:lnTo>
                      <a:pt x="7" y="62"/>
                    </a:lnTo>
                    <a:lnTo>
                      <a:pt x="9" y="63"/>
                    </a:lnTo>
                    <a:close/>
                    <a:moveTo>
                      <a:pt x="9" y="77"/>
                    </a:moveTo>
                    <a:lnTo>
                      <a:pt x="9" y="77"/>
                    </a:lnTo>
                    <a:lnTo>
                      <a:pt x="7" y="79"/>
                    </a:lnTo>
                    <a:lnTo>
                      <a:pt x="7" y="81"/>
                    </a:lnTo>
                    <a:lnTo>
                      <a:pt x="6" y="81"/>
                    </a:lnTo>
                    <a:lnTo>
                      <a:pt x="4" y="82"/>
                    </a:lnTo>
                    <a:lnTo>
                      <a:pt x="3" y="81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0" y="77"/>
                    </a:lnTo>
                    <a:lnTo>
                      <a:pt x="2" y="76"/>
                    </a:lnTo>
                    <a:lnTo>
                      <a:pt x="2" y="75"/>
                    </a:lnTo>
                    <a:lnTo>
                      <a:pt x="3" y="75"/>
                    </a:lnTo>
                    <a:lnTo>
                      <a:pt x="4" y="74"/>
                    </a:lnTo>
                    <a:lnTo>
                      <a:pt x="6" y="75"/>
                    </a:lnTo>
                    <a:lnTo>
                      <a:pt x="7" y="75"/>
                    </a:lnTo>
                    <a:lnTo>
                      <a:pt x="7" y="76"/>
                    </a:lnTo>
                    <a:lnTo>
                      <a:pt x="9" y="77"/>
                    </a:lnTo>
                    <a:close/>
                    <a:moveTo>
                      <a:pt x="9" y="93"/>
                    </a:moveTo>
                    <a:lnTo>
                      <a:pt x="9" y="93"/>
                    </a:lnTo>
                    <a:lnTo>
                      <a:pt x="7" y="94"/>
                    </a:lnTo>
                    <a:lnTo>
                      <a:pt x="7" y="95"/>
                    </a:lnTo>
                    <a:lnTo>
                      <a:pt x="6" y="96"/>
                    </a:lnTo>
                    <a:lnTo>
                      <a:pt x="4" y="96"/>
                    </a:lnTo>
                    <a:lnTo>
                      <a:pt x="3" y="96"/>
                    </a:lnTo>
                    <a:lnTo>
                      <a:pt x="2" y="95"/>
                    </a:lnTo>
                    <a:lnTo>
                      <a:pt x="2" y="94"/>
                    </a:lnTo>
                    <a:lnTo>
                      <a:pt x="0" y="93"/>
                    </a:lnTo>
                    <a:lnTo>
                      <a:pt x="2" y="91"/>
                    </a:lnTo>
                    <a:lnTo>
                      <a:pt x="2" y="90"/>
                    </a:lnTo>
                    <a:lnTo>
                      <a:pt x="3" y="89"/>
                    </a:lnTo>
                    <a:lnTo>
                      <a:pt x="4" y="89"/>
                    </a:lnTo>
                    <a:lnTo>
                      <a:pt x="6" y="89"/>
                    </a:lnTo>
                    <a:lnTo>
                      <a:pt x="7" y="90"/>
                    </a:lnTo>
                    <a:lnTo>
                      <a:pt x="7" y="91"/>
                    </a:lnTo>
                    <a:lnTo>
                      <a:pt x="9" y="93"/>
                    </a:lnTo>
                    <a:close/>
                    <a:moveTo>
                      <a:pt x="9" y="107"/>
                    </a:moveTo>
                    <a:lnTo>
                      <a:pt x="9" y="107"/>
                    </a:lnTo>
                    <a:lnTo>
                      <a:pt x="7" y="109"/>
                    </a:lnTo>
                    <a:lnTo>
                      <a:pt x="7" y="110"/>
                    </a:lnTo>
                    <a:lnTo>
                      <a:pt x="6" y="110"/>
                    </a:lnTo>
                    <a:lnTo>
                      <a:pt x="4" y="112"/>
                    </a:lnTo>
                    <a:lnTo>
                      <a:pt x="3" y="110"/>
                    </a:lnTo>
                    <a:lnTo>
                      <a:pt x="2" y="110"/>
                    </a:lnTo>
                    <a:lnTo>
                      <a:pt x="2" y="109"/>
                    </a:lnTo>
                    <a:lnTo>
                      <a:pt x="0" y="107"/>
                    </a:lnTo>
                    <a:lnTo>
                      <a:pt x="2" y="106"/>
                    </a:lnTo>
                    <a:lnTo>
                      <a:pt x="2" y="104"/>
                    </a:lnTo>
                    <a:lnTo>
                      <a:pt x="3" y="104"/>
                    </a:lnTo>
                    <a:lnTo>
                      <a:pt x="4" y="103"/>
                    </a:lnTo>
                    <a:lnTo>
                      <a:pt x="6" y="104"/>
                    </a:lnTo>
                    <a:lnTo>
                      <a:pt x="7" y="104"/>
                    </a:lnTo>
                    <a:lnTo>
                      <a:pt x="7" y="106"/>
                    </a:lnTo>
                    <a:lnTo>
                      <a:pt x="9" y="107"/>
                    </a:lnTo>
                    <a:close/>
                    <a:moveTo>
                      <a:pt x="9" y="122"/>
                    </a:moveTo>
                    <a:lnTo>
                      <a:pt x="9" y="122"/>
                    </a:lnTo>
                    <a:lnTo>
                      <a:pt x="7" y="124"/>
                    </a:lnTo>
                    <a:lnTo>
                      <a:pt x="7" y="125"/>
                    </a:lnTo>
                    <a:lnTo>
                      <a:pt x="6" y="126"/>
                    </a:lnTo>
                    <a:lnTo>
                      <a:pt x="4" y="126"/>
                    </a:lnTo>
                    <a:lnTo>
                      <a:pt x="3" y="126"/>
                    </a:lnTo>
                    <a:lnTo>
                      <a:pt x="2" y="125"/>
                    </a:lnTo>
                    <a:lnTo>
                      <a:pt x="2" y="124"/>
                    </a:lnTo>
                    <a:lnTo>
                      <a:pt x="0" y="122"/>
                    </a:lnTo>
                    <a:lnTo>
                      <a:pt x="2" y="121"/>
                    </a:lnTo>
                    <a:lnTo>
                      <a:pt x="2" y="120"/>
                    </a:lnTo>
                    <a:lnTo>
                      <a:pt x="3" y="119"/>
                    </a:lnTo>
                    <a:lnTo>
                      <a:pt x="4" y="119"/>
                    </a:lnTo>
                    <a:lnTo>
                      <a:pt x="6" y="119"/>
                    </a:lnTo>
                    <a:lnTo>
                      <a:pt x="7" y="120"/>
                    </a:lnTo>
                    <a:lnTo>
                      <a:pt x="7" y="121"/>
                    </a:lnTo>
                    <a:lnTo>
                      <a:pt x="9" y="122"/>
                    </a:lnTo>
                    <a:close/>
                    <a:moveTo>
                      <a:pt x="9" y="137"/>
                    </a:moveTo>
                    <a:lnTo>
                      <a:pt x="9" y="137"/>
                    </a:lnTo>
                    <a:lnTo>
                      <a:pt x="7" y="139"/>
                    </a:lnTo>
                    <a:lnTo>
                      <a:pt x="7" y="140"/>
                    </a:lnTo>
                    <a:lnTo>
                      <a:pt x="6" y="140"/>
                    </a:lnTo>
                    <a:lnTo>
                      <a:pt x="4" y="141"/>
                    </a:lnTo>
                    <a:lnTo>
                      <a:pt x="3" y="140"/>
                    </a:lnTo>
                    <a:lnTo>
                      <a:pt x="2" y="140"/>
                    </a:lnTo>
                    <a:lnTo>
                      <a:pt x="2" y="139"/>
                    </a:lnTo>
                    <a:lnTo>
                      <a:pt x="0" y="137"/>
                    </a:lnTo>
                    <a:lnTo>
                      <a:pt x="2" y="135"/>
                    </a:lnTo>
                    <a:lnTo>
                      <a:pt x="2" y="134"/>
                    </a:lnTo>
                    <a:lnTo>
                      <a:pt x="3" y="134"/>
                    </a:lnTo>
                    <a:lnTo>
                      <a:pt x="4" y="133"/>
                    </a:lnTo>
                    <a:lnTo>
                      <a:pt x="6" y="134"/>
                    </a:lnTo>
                    <a:lnTo>
                      <a:pt x="7" y="134"/>
                    </a:lnTo>
                    <a:lnTo>
                      <a:pt x="7" y="135"/>
                    </a:lnTo>
                    <a:lnTo>
                      <a:pt x="9" y="137"/>
                    </a:lnTo>
                    <a:close/>
                    <a:moveTo>
                      <a:pt x="9" y="152"/>
                    </a:moveTo>
                    <a:lnTo>
                      <a:pt x="9" y="152"/>
                    </a:lnTo>
                    <a:lnTo>
                      <a:pt x="7" y="153"/>
                    </a:lnTo>
                    <a:lnTo>
                      <a:pt x="7" y="154"/>
                    </a:lnTo>
                    <a:lnTo>
                      <a:pt x="6" y="156"/>
                    </a:lnTo>
                    <a:lnTo>
                      <a:pt x="4" y="156"/>
                    </a:lnTo>
                    <a:lnTo>
                      <a:pt x="3" y="156"/>
                    </a:lnTo>
                    <a:lnTo>
                      <a:pt x="2" y="154"/>
                    </a:lnTo>
                    <a:lnTo>
                      <a:pt x="2" y="153"/>
                    </a:lnTo>
                    <a:lnTo>
                      <a:pt x="0" y="152"/>
                    </a:lnTo>
                    <a:lnTo>
                      <a:pt x="2" y="151"/>
                    </a:lnTo>
                    <a:lnTo>
                      <a:pt x="2" y="150"/>
                    </a:lnTo>
                    <a:lnTo>
                      <a:pt x="3" y="149"/>
                    </a:lnTo>
                    <a:lnTo>
                      <a:pt x="4" y="149"/>
                    </a:lnTo>
                    <a:lnTo>
                      <a:pt x="6" y="149"/>
                    </a:lnTo>
                    <a:lnTo>
                      <a:pt x="7" y="150"/>
                    </a:lnTo>
                    <a:lnTo>
                      <a:pt x="7" y="151"/>
                    </a:lnTo>
                    <a:lnTo>
                      <a:pt x="9" y="152"/>
                    </a:lnTo>
                    <a:close/>
                    <a:moveTo>
                      <a:pt x="9" y="166"/>
                    </a:moveTo>
                    <a:lnTo>
                      <a:pt x="9" y="166"/>
                    </a:lnTo>
                    <a:lnTo>
                      <a:pt x="7" y="169"/>
                    </a:lnTo>
                    <a:lnTo>
                      <a:pt x="7" y="170"/>
                    </a:lnTo>
                    <a:lnTo>
                      <a:pt x="6" y="170"/>
                    </a:lnTo>
                    <a:lnTo>
                      <a:pt x="4" y="171"/>
                    </a:lnTo>
                    <a:lnTo>
                      <a:pt x="3" y="170"/>
                    </a:lnTo>
                    <a:lnTo>
                      <a:pt x="2" y="170"/>
                    </a:lnTo>
                    <a:lnTo>
                      <a:pt x="2" y="169"/>
                    </a:lnTo>
                    <a:lnTo>
                      <a:pt x="0" y="166"/>
                    </a:lnTo>
                    <a:lnTo>
                      <a:pt x="2" y="165"/>
                    </a:lnTo>
                    <a:lnTo>
                      <a:pt x="2" y="164"/>
                    </a:lnTo>
                    <a:lnTo>
                      <a:pt x="3" y="164"/>
                    </a:lnTo>
                    <a:lnTo>
                      <a:pt x="4" y="163"/>
                    </a:lnTo>
                    <a:lnTo>
                      <a:pt x="6" y="164"/>
                    </a:lnTo>
                    <a:lnTo>
                      <a:pt x="7" y="164"/>
                    </a:lnTo>
                    <a:lnTo>
                      <a:pt x="7" y="165"/>
                    </a:lnTo>
                    <a:lnTo>
                      <a:pt x="9" y="166"/>
                    </a:lnTo>
                    <a:close/>
                    <a:moveTo>
                      <a:pt x="9" y="182"/>
                    </a:moveTo>
                    <a:lnTo>
                      <a:pt x="9" y="182"/>
                    </a:lnTo>
                    <a:lnTo>
                      <a:pt x="7" y="183"/>
                    </a:lnTo>
                    <a:lnTo>
                      <a:pt x="7" y="184"/>
                    </a:lnTo>
                    <a:lnTo>
                      <a:pt x="6" y="185"/>
                    </a:lnTo>
                    <a:lnTo>
                      <a:pt x="4" y="185"/>
                    </a:lnTo>
                    <a:lnTo>
                      <a:pt x="3" y="185"/>
                    </a:lnTo>
                    <a:lnTo>
                      <a:pt x="2" y="184"/>
                    </a:lnTo>
                    <a:lnTo>
                      <a:pt x="2" y="183"/>
                    </a:lnTo>
                    <a:lnTo>
                      <a:pt x="0" y="182"/>
                    </a:lnTo>
                    <a:lnTo>
                      <a:pt x="2" y="181"/>
                    </a:lnTo>
                    <a:lnTo>
                      <a:pt x="2" y="179"/>
                    </a:lnTo>
                    <a:lnTo>
                      <a:pt x="3" y="178"/>
                    </a:lnTo>
                    <a:lnTo>
                      <a:pt x="4" y="178"/>
                    </a:lnTo>
                    <a:lnTo>
                      <a:pt x="6" y="178"/>
                    </a:lnTo>
                    <a:lnTo>
                      <a:pt x="7" y="179"/>
                    </a:lnTo>
                    <a:lnTo>
                      <a:pt x="7" y="181"/>
                    </a:lnTo>
                    <a:lnTo>
                      <a:pt x="9" y="182"/>
                    </a:lnTo>
                    <a:close/>
                    <a:moveTo>
                      <a:pt x="9" y="196"/>
                    </a:moveTo>
                    <a:lnTo>
                      <a:pt x="9" y="196"/>
                    </a:lnTo>
                    <a:lnTo>
                      <a:pt x="7" y="199"/>
                    </a:lnTo>
                    <a:lnTo>
                      <a:pt x="7" y="200"/>
                    </a:lnTo>
                    <a:lnTo>
                      <a:pt x="6" y="200"/>
                    </a:lnTo>
                    <a:lnTo>
                      <a:pt x="4" y="201"/>
                    </a:lnTo>
                    <a:lnTo>
                      <a:pt x="3" y="200"/>
                    </a:lnTo>
                    <a:lnTo>
                      <a:pt x="2" y="200"/>
                    </a:lnTo>
                    <a:lnTo>
                      <a:pt x="2" y="199"/>
                    </a:lnTo>
                    <a:lnTo>
                      <a:pt x="0" y="196"/>
                    </a:lnTo>
                    <a:lnTo>
                      <a:pt x="2" y="195"/>
                    </a:lnTo>
                    <a:lnTo>
                      <a:pt x="2" y="194"/>
                    </a:lnTo>
                    <a:lnTo>
                      <a:pt x="3" y="194"/>
                    </a:lnTo>
                    <a:lnTo>
                      <a:pt x="4" y="193"/>
                    </a:lnTo>
                    <a:lnTo>
                      <a:pt x="6" y="194"/>
                    </a:lnTo>
                    <a:lnTo>
                      <a:pt x="7" y="194"/>
                    </a:lnTo>
                    <a:lnTo>
                      <a:pt x="7" y="195"/>
                    </a:lnTo>
                    <a:lnTo>
                      <a:pt x="9" y="196"/>
                    </a:lnTo>
                    <a:close/>
                    <a:moveTo>
                      <a:pt x="9" y="212"/>
                    </a:moveTo>
                    <a:lnTo>
                      <a:pt x="9" y="212"/>
                    </a:lnTo>
                    <a:lnTo>
                      <a:pt x="7" y="213"/>
                    </a:lnTo>
                    <a:lnTo>
                      <a:pt x="7" y="214"/>
                    </a:lnTo>
                    <a:lnTo>
                      <a:pt x="6" y="215"/>
                    </a:lnTo>
                    <a:lnTo>
                      <a:pt x="4" y="215"/>
                    </a:lnTo>
                    <a:lnTo>
                      <a:pt x="3" y="215"/>
                    </a:lnTo>
                    <a:lnTo>
                      <a:pt x="2" y="214"/>
                    </a:lnTo>
                    <a:lnTo>
                      <a:pt x="2" y="213"/>
                    </a:lnTo>
                    <a:lnTo>
                      <a:pt x="0" y="212"/>
                    </a:lnTo>
                    <a:lnTo>
                      <a:pt x="2" y="210"/>
                    </a:lnTo>
                    <a:lnTo>
                      <a:pt x="2" y="209"/>
                    </a:lnTo>
                    <a:lnTo>
                      <a:pt x="3" y="208"/>
                    </a:lnTo>
                    <a:lnTo>
                      <a:pt x="4" y="208"/>
                    </a:lnTo>
                    <a:lnTo>
                      <a:pt x="6" y="208"/>
                    </a:lnTo>
                    <a:lnTo>
                      <a:pt x="7" y="209"/>
                    </a:lnTo>
                    <a:lnTo>
                      <a:pt x="7" y="210"/>
                    </a:lnTo>
                    <a:lnTo>
                      <a:pt x="9" y="212"/>
                    </a:lnTo>
                    <a:close/>
                    <a:moveTo>
                      <a:pt x="9" y="226"/>
                    </a:moveTo>
                    <a:lnTo>
                      <a:pt x="9" y="226"/>
                    </a:lnTo>
                    <a:lnTo>
                      <a:pt x="7" y="228"/>
                    </a:lnTo>
                    <a:lnTo>
                      <a:pt x="7" y="229"/>
                    </a:lnTo>
                    <a:lnTo>
                      <a:pt x="6" y="229"/>
                    </a:lnTo>
                    <a:lnTo>
                      <a:pt x="4" y="231"/>
                    </a:lnTo>
                    <a:lnTo>
                      <a:pt x="3" y="229"/>
                    </a:lnTo>
                    <a:lnTo>
                      <a:pt x="2" y="229"/>
                    </a:lnTo>
                    <a:lnTo>
                      <a:pt x="2" y="228"/>
                    </a:lnTo>
                    <a:lnTo>
                      <a:pt x="0" y="226"/>
                    </a:lnTo>
                    <a:lnTo>
                      <a:pt x="2" y="225"/>
                    </a:lnTo>
                    <a:lnTo>
                      <a:pt x="2" y="224"/>
                    </a:lnTo>
                    <a:lnTo>
                      <a:pt x="3" y="224"/>
                    </a:lnTo>
                    <a:lnTo>
                      <a:pt x="4" y="222"/>
                    </a:lnTo>
                    <a:lnTo>
                      <a:pt x="6" y="224"/>
                    </a:lnTo>
                    <a:lnTo>
                      <a:pt x="7" y="224"/>
                    </a:lnTo>
                    <a:lnTo>
                      <a:pt x="7" y="225"/>
                    </a:lnTo>
                    <a:lnTo>
                      <a:pt x="9" y="226"/>
                    </a:lnTo>
                    <a:close/>
                    <a:moveTo>
                      <a:pt x="9" y="241"/>
                    </a:moveTo>
                    <a:lnTo>
                      <a:pt x="9" y="241"/>
                    </a:lnTo>
                    <a:lnTo>
                      <a:pt x="7" y="243"/>
                    </a:lnTo>
                    <a:lnTo>
                      <a:pt x="7" y="244"/>
                    </a:lnTo>
                    <a:lnTo>
                      <a:pt x="6" y="245"/>
                    </a:lnTo>
                    <a:lnTo>
                      <a:pt x="4" y="245"/>
                    </a:lnTo>
                    <a:lnTo>
                      <a:pt x="3" y="245"/>
                    </a:lnTo>
                    <a:lnTo>
                      <a:pt x="2" y="244"/>
                    </a:lnTo>
                    <a:lnTo>
                      <a:pt x="2" y="243"/>
                    </a:lnTo>
                    <a:lnTo>
                      <a:pt x="0" y="241"/>
                    </a:lnTo>
                    <a:lnTo>
                      <a:pt x="2" y="240"/>
                    </a:lnTo>
                    <a:lnTo>
                      <a:pt x="2" y="239"/>
                    </a:lnTo>
                    <a:lnTo>
                      <a:pt x="3" y="238"/>
                    </a:lnTo>
                    <a:lnTo>
                      <a:pt x="4" y="238"/>
                    </a:lnTo>
                    <a:lnTo>
                      <a:pt x="6" y="238"/>
                    </a:lnTo>
                    <a:lnTo>
                      <a:pt x="7" y="239"/>
                    </a:lnTo>
                    <a:lnTo>
                      <a:pt x="7" y="240"/>
                    </a:lnTo>
                    <a:lnTo>
                      <a:pt x="9" y="241"/>
                    </a:lnTo>
                    <a:close/>
                    <a:moveTo>
                      <a:pt x="9" y="256"/>
                    </a:moveTo>
                    <a:lnTo>
                      <a:pt x="9" y="256"/>
                    </a:lnTo>
                    <a:lnTo>
                      <a:pt x="7" y="258"/>
                    </a:lnTo>
                    <a:lnTo>
                      <a:pt x="7" y="259"/>
                    </a:lnTo>
                    <a:lnTo>
                      <a:pt x="6" y="259"/>
                    </a:lnTo>
                    <a:lnTo>
                      <a:pt x="4" y="260"/>
                    </a:lnTo>
                    <a:lnTo>
                      <a:pt x="3" y="259"/>
                    </a:lnTo>
                    <a:lnTo>
                      <a:pt x="2" y="259"/>
                    </a:lnTo>
                    <a:lnTo>
                      <a:pt x="2" y="258"/>
                    </a:lnTo>
                    <a:lnTo>
                      <a:pt x="0" y="256"/>
                    </a:lnTo>
                    <a:lnTo>
                      <a:pt x="2" y="254"/>
                    </a:lnTo>
                    <a:lnTo>
                      <a:pt x="2" y="253"/>
                    </a:lnTo>
                    <a:lnTo>
                      <a:pt x="3" y="253"/>
                    </a:lnTo>
                    <a:lnTo>
                      <a:pt x="4" y="252"/>
                    </a:lnTo>
                    <a:lnTo>
                      <a:pt x="6" y="253"/>
                    </a:lnTo>
                    <a:lnTo>
                      <a:pt x="7" y="253"/>
                    </a:lnTo>
                    <a:lnTo>
                      <a:pt x="7" y="254"/>
                    </a:lnTo>
                    <a:lnTo>
                      <a:pt x="9" y="256"/>
                    </a:lnTo>
                    <a:close/>
                    <a:moveTo>
                      <a:pt x="9" y="271"/>
                    </a:moveTo>
                    <a:lnTo>
                      <a:pt x="9" y="271"/>
                    </a:lnTo>
                    <a:lnTo>
                      <a:pt x="7" y="272"/>
                    </a:lnTo>
                    <a:lnTo>
                      <a:pt x="7" y="274"/>
                    </a:lnTo>
                    <a:lnTo>
                      <a:pt x="6" y="275"/>
                    </a:lnTo>
                    <a:lnTo>
                      <a:pt x="4" y="275"/>
                    </a:lnTo>
                    <a:lnTo>
                      <a:pt x="3" y="275"/>
                    </a:lnTo>
                    <a:lnTo>
                      <a:pt x="2" y="274"/>
                    </a:lnTo>
                    <a:lnTo>
                      <a:pt x="2" y="272"/>
                    </a:lnTo>
                    <a:lnTo>
                      <a:pt x="0" y="271"/>
                    </a:lnTo>
                    <a:lnTo>
                      <a:pt x="2" y="270"/>
                    </a:lnTo>
                    <a:lnTo>
                      <a:pt x="2" y="269"/>
                    </a:lnTo>
                    <a:lnTo>
                      <a:pt x="3" y="268"/>
                    </a:lnTo>
                    <a:lnTo>
                      <a:pt x="4" y="268"/>
                    </a:lnTo>
                    <a:lnTo>
                      <a:pt x="6" y="268"/>
                    </a:lnTo>
                    <a:lnTo>
                      <a:pt x="7" y="269"/>
                    </a:lnTo>
                    <a:lnTo>
                      <a:pt x="7" y="270"/>
                    </a:lnTo>
                    <a:lnTo>
                      <a:pt x="9" y="271"/>
                    </a:lnTo>
                    <a:close/>
                    <a:moveTo>
                      <a:pt x="9" y="285"/>
                    </a:moveTo>
                    <a:lnTo>
                      <a:pt x="9" y="285"/>
                    </a:lnTo>
                    <a:lnTo>
                      <a:pt x="7" y="288"/>
                    </a:lnTo>
                    <a:lnTo>
                      <a:pt x="7" y="289"/>
                    </a:lnTo>
                    <a:lnTo>
                      <a:pt x="6" y="289"/>
                    </a:lnTo>
                    <a:lnTo>
                      <a:pt x="4" y="290"/>
                    </a:lnTo>
                    <a:lnTo>
                      <a:pt x="3" y="289"/>
                    </a:lnTo>
                    <a:lnTo>
                      <a:pt x="2" y="289"/>
                    </a:lnTo>
                    <a:lnTo>
                      <a:pt x="2" y="288"/>
                    </a:lnTo>
                    <a:lnTo>
                      <a:pt x="0" y="285"/>
                    </a:lnTo>
                    <a:lnTo>
                      <a:pt x="2" y="284"/>
                    </a:lnTo>
                    <a:lnTo>
                      <a:pt x="2" y="283"/>
                    </a:lnTo>
                    <a:lnTo>
                      <a:pt x="3" y="283"/>
                    </a:lnTo>
                    <a:lnTo>
                      <a:pt x="4" y="282"/>
                    </a:lnTo>
                    <a:lnTo>
                      <a:pt x="6" y="283"/>
                    </a:lnTo>
                    <a:lnTo>
                      <a:pt x="7" y="283"/>
                    </a:lnTo>
                    <a:lnTo>
                      <a:pt x="7" y="284"/>
                    </a:lnTo>
                    <a:lnTo>
                      <a:pt x="9" y="285"/>
                    </a:lnTo>
                    <a:close/>
                    <a:moveTo>
                      <a:pt x="9" y="301"/>
                    </a:moveTo>
                    <a:lnTo>
                      <a:pt x="9" y="301"/>
                    </a:lnTo>
                    <a:lnTo>
                      <a:pt x="7" y="302"/>
                    </a:lnTo>
                    <a:lnTo>
                      <a:pt x="7" y="303"/>
                    </a:lnTo>
                    <a:lnTo>
                      <a:pt x="6" y="304"/>
                    </a:lnTo>
                    <a:lnTo>
                      <a:pt x="4" y="304"/>
                    </a:lnTo>
                    <a:lnTo>
                      <a:pt x="3" y="304"/>
                    </a:lnTo>
                    <a:lnTo>
                      <a:pt x="2" y="303"/>
                    </a:lnTo>
                    <a:lnTo>
                      <a:pt x="2" y="302"/>
                    </a:lnTo>
                    <a:lnTo>
                      <a:pt x="0" y="301"/>
                    </a:lnTo>
                    <a:lnTo>
                      <a:pt x="2" y="300"/>
                    </a:lnTo>
                    <a:lnTo>
                      <a:pt x="2" y="299"/>
                    </a:lnTo>
                    <a:lnTo>
                      <a:pt x="3" y="297"/>
                    </a:lnTo>
                    <a:lnTo>
                      <a:pt x="4" y="297"/>
                    </a:lnTo>
                    <a:lnTo>
                      <a:pt x="6" y="297"/>
                    </a:lnTo>
                    <a:lnTo>
                      <a:pt x="7" y="299"/>
                    </a:lnTo>
                    <a:lnTo>
                      <a:pt x="7" y="300"/>
                    </a:lnTo>
                    <a:lnTo>
                      <a:pt x="9" y="301"/>
                    </a:lnTo>
                    <a:close/>
                    <a:moveTo>
                      <a:pt x="9" y="316"/>
                    </a:moveTo>
                    <a:lnTo>
                      <a:pt x="9" y="316"/>
                    </a:lnTo>
                    <a:lnTo>
                      <a:pt x="7" y="318"/>
                    </a:lnTo>
                    <a:lnTo>
                      <a:pt x="7" y="319"/>
                    </a:lnTo>
                    <a:lnTo>
                      <a:pt x="6" y="319"/>
                    </a:lnTo>
                    <a:lnTo>
                      <a:pt x="4" y="320"/>
                    </a:lnTo>
                    <a:lnTo>
                      <a:pt x="3" y="319"/>
                    </a:lnTo>
                    <a:lnTo>
                      <a:pt x="2" y="319"/>
                    </a:lnTo>
                    <a:lnTo>
                      <a:pt x="2" y="318"/>
                    </a:lnTo>
                    <a:lnTo>
                      <a:pt x="0" y="316"/>
                    </a:lnTo>
                    <a:lnTo>
                      <a:pt x="2" y="314"/>
                    </a:lnTo>
                    <a:lnTo>
                      <a:pt x="2" y="313"/>
                    </a:lnTo>
                    <a:lnTo>
                      <a:pt x="3" y="313"/>
                    </a:lnTo>
                    <a:lnTo>
                      <a:pt x="4" y="312"/>
                    </a:lnTo>
                    <a:lnTo>
                      <a:pt x="6" y="313"/>
                    </a:lnTo>
                    <a:lnTo>
                      <a:pt x="7" y="313"/>
                    </a:lnTo>
                    <a:lnTo>
                      <a:pt x="7" y="314"/>
                    </a:lnTo>
                    <a:lnTo>
                      <a:pt x="9" y="316"/>
                    </a:lnTo>
                    <a:close/>
                    <a:moveTo>
                      <a:pt x="9" y="331"/>
                    </a:moveTo>
                    <a:lnTo>
                      <a:pt x="9" y="331"/>
                    </a:lnTo>
                    <a:lnTo>
                      <a:pt x="7" y="332"/>
                    </a:lnTo>
                    <a:lnTo>
                      <a:pt x="7" y="333"/>
                    </a:lnTo>
                    <a:lnTo>
                      <a:pt x="6" y="334"/>
                    </a:lnTo>
                    <a:lnTo>
                      <a:pt x="4" y="334"/>
                    </a:lnTo>
                    <a:lnTo>
                      <a:pt x="3" y="334"/>
                    </a:lnTo>
                    <a:lnTo>
                      <a:pt x="2" y="333"/>
                    </a:lnTo>
                    <a:lnTo>
                      <a:pt x="2" y="332"/>
                    </a:lnTo>
                    <a:lnTo>
                      <a:pt x="0" y="331"/>
                    </a:lnTo>
                    <a:lnTo>
                      <a:pt x="2" y="329"/>
                    </a:lnTo>
                    <a:lnTo>
                      <a:pt x="2" y="328"/>
                    </a:lnTo>
                    <a:lnTo>
                      <a:pt x="3" y="327"/>
                    </a:lnTo>
                    <a:lnTo>
                      <a:pt x="4" y="327"/>
                    </a:lnTo>
                    <a:lnTo>
                      <a:pt x="6" y="327"/>
                    </a:lnTo>
                    <a:lnTo>
                      <a:pt x="7" y="328"/>
                    </a:lnTo>
                    <a:lnTo>
                      <a:pt x="7" y="329"/>
                    </a:lnTo>
                    <a:lnTo>
                      <a:pt x="9" y="331"/>
                    </a:lnTo>
                    <a:close/>
                    <a:moveTo>
                      <a:pt x="9" y="346"/>
                    </a:moveTo>
                    <a:lnTo>
                      <a:pt x="9" y="346"/>
                    </a:lnTo>
                    <a:lnTo>
                      <a:pt x="7" y="347"/>
                    </a:lnTo>
                    <a:lnTo>
                      <a:pt x="7" y="349"/>
                    </a:lnTo>
                    <a:lnTo>
                      <a:pt x="6" y="349"/>
                    </a:lnTo>
                    <a:lnTo>
                      <a:pt x="4" y="350"/>
                    </a:lnTo>
                    <a:lnTo>
                      <a:pt x="3" y="349"/>
                    </a:lnTo>
                    <a:lnTo>
                      <a:pt x="2" y="349"/>
                    </a:lnTo>
                    <a:lnTo>
                      <a:pt x="2" y="347"/>
                    </a:lnTo>
                    <a:lnTo>
                      <a:pt x="0" y="346"/>
                    </a:lnTo>
                    <a:lnTo>
                      <a:pt x="2" y="344"/>
                    </a:lnTo>
                    <a:lnTo>
                      <a:pt x="2" y="343"/>
                    </a:lnTo>
                    <a:lnTo>
                      <a:pt x="3" y="343"/>
                    </a:lnTo>
                    <a:lnTo>
                      <a:pt x="4" y="341"/>
                    </a:lnTo>
                    <a:lnTo>
                      <a:pt x="6" y="343"/>
                    </a:lnTo>
                    <a:lnTo>
                      <a:pt x="7" y="343"/>
                    </a:lnTo>
                    <a:lnTo>
                      <a:pt x="7" y="344"/>
                    </a:lnTo>
                    <a:lnTo>
                      <a:pt x="9" y="346"/>
                    </a:lnTo>
                    <a:close/>
                    <a:moveTo>
                      <a:pt x="9" y="360"/>
                    </a:moveTo>
                    <a:lnTo>
                      <a:pt x="9" y="360"/>
                    </a:lnTo>
                    <a:lnTo>
                      <a:pt x="7" y="362"/>
                    </a:lnTo>
                    <a:lnTo>
                      <a:pt x="7" y="363"/>
                    </a:lnTo>
                    <a:lnTo>
                      <a:pt x="6" y="364"/>
                    </a:lnTo>
                    <a:lnTo>
                      <a:pt x="4" y="364"/>
                    </a:lnTo>
                    <a:lnTo>
                      <a:pt x="3" y="364"/>
                    </a:lnTo>
                    <a:lnTo>
                      <a:pt x="2" y="363"/>
                    </a:lnTo>
                    <a:lnTo>
                      <a:pt x="2" y="362"/>
                    </a:lnTo>
                    <a:lnTo>
                      <a:pt x="0" y="360"/>
                    </a:lnTo>
                    <a:lnTo>
                      <a:pt x="2" y="359"/>
                    </a:lnTo>
                    <a:lnTo>
                      <a:pt x="2" y="358"/>
                    </a:lnTo>
                    <a:lnTo>
                      <a:pt x="3" y="357"/>
                    </a:lnTo>
                    <a:lnTo>
                      <a:pt x="4" y="357"/>
                    </a:lnTo>
                    <a:lnTo>
                      <a:pt x="6" y="357"/>
                    </a:lnTo>
                    <a:lnTo>
                      <a:pt x="7" y="358"/>
                    </a:lnTo>
                    <a:lnTo>
                      <a:pt x="7" y="359"/>
                    </a:lnTo>
                    <a:lnTo>
                      <a:pt x="9" y="360"/>
                    </a:lnTo>
                    <a:close/>
                    <a:moveTo>
                      <a:pt x="9" y="376"/>
                    </a:moveTo>
                    <a:lnTo>
                      <a:pt x="9" y="376"/>
                    </a:lnTo>
                    <a:lnTo>
                      <a:pt x="7" y="377"/>
                    </a:lnTo>
                    <a:lnTo>
                      <a:pt x="7" y="378"/>
                    </a:lnTo>
                    <a:lnTo>
                      <a:pt x="6" y="378"/>
                    </a:lnTo>
                    <a:lnTo>
                      <a:pt x="4" y="379"/>
                    </a:lnTo>
                    <a:lnTo>
                      <a:pt x="3" y="378"/>
                    </a:lnTo>
                    <a:lnTo>
                      <a:pt x="2" y="378"/>
                    </a:lnTo>
                    <a:lnTo>
                      <a:pt x="2" y="377"/>
                    </a:lnTo>
                    <a:lnTo>
                      <a:pt x="0" y="376"/>
                    </a:lnTo>
                    <a:lnTo>
                      <a:pt x="2" y="374"/>
                    </a:lnTo>
                    <a:lnTo>
                      <a:pt x="2" y="372"/>
                    </a:lnTo>
                    <a:lnTo>
                      <a:pt x="3" y="372"/>
                    </a:lnTo>
                    <a:lnTo>
                      <a:pt x="4" y="371"/>
                    </a:lnTo>
                    <a:lnTo>
                      <a:pt x="6" y="372"/>
                    </a:lnTo>
                    <a:lnTo>
                      <a:pt x="7" y="372"/>
                    </a:lnTo>
                    <a:lnTo>
                      <a:pt x="7" y="374"/>
                    </a:lnTo>
                    <a:lnTo>
                      <a:pt x="9" y="376"/>
                    </a:lnTo>
                    <a:close/>
                    <a:moveTo>
                      <a:pt x="9" y="390"/>
                    </a:moveTo>
                    <a:lnTo>
                      <a:pt x="9" y="390"/>
                    </a:lnTo>
                    <a:lnTo>
                      <a:pt x="7" y="391"/>
                    </a:lnTo>
                    <a:lnTo>
                      <a:pt x="7" y="393"/>
                    </a:lnTo>
                    <a:lnTo>
                      <a:pt x="6" y="394"/>
                    </a:lnTo>
                    <a:lnTo>
                      <a:pt x="4" y="394"/>
                    </a:lnTo>
                    <a:lnTo>
                      <a:pt x="3" y="394"/>
                    </a:lnTo>
                    <a:lnTo>
                      <a:pt x="2" y="393"/>
                    </a:lnTo>
                    <a:lnTo>
                      <a:pt x="2" y="391"/>
                    </a:lnTo>
                    <a:lnTo>
                      <a:pt x="0" y="390"/>
                    </a:lnTo>
                    <a:lnTo>
                      <a:pt x="2" y="389"/>
                    </a:lnTo>
                    <a:lnTo>
                      <a:pt x="2" y="388"/>
                    </a:lnTo>
                    <a:lnTo>
                      <a:pt x="3" y="387"/>
                    </a:lnTo>
                    <a:lnTo>
                      <a:pt x="4" y="387"/>
                    </a:lnTo>
                    <a:lnTo>
                      <a:pt x="6" y="387"/>
                    </a:lnTo>
                    <a:lnTo>
                      <a:pt x="7" y="388"/>
                    </a:lnTo>
                    <a:lnTo>
                      <a:pt x="7" y="389"/>
                    </a:lnTo>
                    <a:lnTo>
                      <a:pt x="9" y="390"/>
                    </a:lnTo>
                    <a:close/>
                    <a:moveTo>
                      <a:pt x="9" y="406"/>
                    </a:moveTo>
                    <a:lnTo>
                      <a:pt x="9" y="406"/>
                    </a:lnTo>
                    <a:lnTo>
                      <a:pt x="7" y="407"/>
                    </a:lnTo>
                    <a:lnTo>
                      <a:pt x="7" y="408"/>
                    </a:lnTo>
                    <a:lnTo>
                      <a:pt x="6" y="408"/>
                    </a:lnTo>
                    <a:lnTo>
                      <a:pt x="4" y="409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2" y="407"/>
                    </a:lnTo>
                    <a:lnTo>
                      <a:pt x="0" y="406"/>
                    </a:lnTo>
                    <a:lnTo>
                      <a:pt x="2" y="403"/>
                    </a:lnTo>
                    <a:lnTo>
                      <a:pt x="2" y="402"/>
                    </a:lnTo>
                    <a:lnTo>
                      <a:pt x="3" y="402"/>
                    </a:lnTo>
                    <a:lnTo>
                      <a:pt x="4" y="401"/>
                    </a:lnTo>
                    <a:lnTo>
                      <a:pt x="6" y="402"/>
                    </a:lnTo>
                    <a:lnTo>
                      <a:pt x="7" y="402"/>
                    </a:lnTo>
                    <a:lnTo>
                      <a:pt x="7" y="403"/>
                    </a:lnTo>
                    <a:lnTo>
                      <a:pt x="9" y="406"/>
                    </a:lnTo>
                    <a:close/>
                    <a:moveTo>
                      <a:pt x="9" y="420"/>
                    </a:moveTo>
                    <a:lnTo>
                      <a:pt x="9" y="420"/>
                    </a:lnTo>
                    <a:lnTo>
                      <a:pt x="7" y="421"/>
                    </a:lnTo>
                    <a:lnTo>
                      <a:pt x="7" y="422"/>
                    </a:lnTo>
                    <a:lnTo>
                      <a:pt x="6" y="424"/>
                    </a:lnTo>
                    <a:lnTo>
                      <a:pt x="4" y="424"/>
                    </a:lnTo>
                    <a:lnTo>
                      <a:pt x="3" y="424"/>
                    </a:lnTo>
                    <a:lnTo>
                      <a:pt x="2" y="422"/>
                    </a:lnTo>
                    <a:lnTo>
                      <a:pt x="2" y="421"/>
                    </a:lnTo>
                    <a:lnTo>
                      <a:pt x="0" y="420"/>
                    </a:lnTo>
                    <a:lnTo>
                      <a:pt x="2" y="419"/>
                    </a:lnTo>
                    <a:lnTo>
                      <a:pt x="2" y="418"/>
                    </a:lnTo>
                    <a:lnTo>
                      <a:pt x="3" y="416"/>
                    </a:lnTo>
                    <a:lnTo>
                      <a:pt x="4" y="416"/>
                    </a:lnTo>
                    <a:lnTo>
                      <a:pt x="6" y="416"/>
                    </a:lnTo>
                    <a:lnTo>
                      <a:pt x="7" y="418"/>
                    </a:lnTo>
                    <a:lnTo>
                      <a:pt x="7" y="419"/>
                    </a:lnTo>
                    <a:lnTo>
                      <a:pt x="9" y="420"/>
                    </a:lnTo>
                    <a:close/>
                    <a:moveTo>
                      <a:pt x="9" y="435"/>
                    </a:moveTo>
                    <a:lnTo>
                      <a:pt x="9" y="435"/>
                    </a:lnTo>
                    <a:lnTo>
                      <a:pt x="7" y="437"/>
                    </a:lnTo>
                    <a:lnTo>
                      <a:pt x="7" y="438"/>
                    </a:lnTo>
                    <a:lnTo>
                      <a:pt x="6" y="438"/>
                    </a:lnTo>
                    <a:lnTo>
                      <a:pt x="4" y="439"/>
                    </a:lnTo>
                    <a:lnTo>
                      <a:pt x="3" y="438"/>
                    </a:lnTo>
                    <a:lnTo>
                      <a:pt x="2" y="438"/>
                    </a:lnTo>
                    <a:lnTo>
                      <a:pt x="2" y="437"/>
                    </a:lnTo>
                    <a:lnTo>
                      <a:pt x="0" y="435"/>
                    </a:lnTo>
                    <a:lnTo>
                      <a:pt x="2" y="433"/>
                    </a:lnTo>
                    <a:lnTo>
                      <a:pt x="2" y="432"/>
                    </a:lnTo>
                    <a:lnTo>
                      <a:pt x="3" y="432"/>
                    </a:lnTo>
                    <a:lnTo>
                      <a:pt x="4" y="431"/>
                    </a:lnTo>
                    <a:lnTo>
                      <a:pt x="6" y="432"/>
                    </a:lnTo>
                    <a:lnTo>
                      <a:pt x="7" y="432"/>
                    </a:lnTo>
                    <a:lnTo>
                      <a:pt x="7" y="433"/>
                    </a:lnTo>
                    <a:lnTo>
                      <a:pt x="9" y="435"/>
                    </a:lnTo>
                    <a:close/>
                    <a:moveTo>
                      <a:pt x="9" y="450"/>
                    </a:moveTo>
                    <a:lnTo>
                      <a:pt x="9" y="450"/>
                    </a:lnTo>
                    <a:lnTo>
                      <a:pt x="7" y="451"/>
                    </a:lnTo>
                    <a:lnTo>
                      <a:pt x="7" y="452"/>
                    </a:lnTo>
                    <a:lnTo>
                      <a:pt x="6" y="453"/>
                    </a:lnTo>
                    <a:lnTo>
                      <a:pt x="4" y="453"/>
                    </a:lnTo>
                    <a:lnTo>
                      <a:pt x="3" y="453"/>
                    </a:lnTo>
                    <a:lnTo>
                      <a:pt x="2" y="452"/>
                    </a:lnTo>
                    <a:lnTo>
                      <a:pt x="2" y="451"/>
                    </a:lnTo>
                    <a:lnTo>
                      <a:pt x="0" y="450"/>
                    </a:lnTo>
                    <a:lnTo>
                      <a:pt x="2" y="449"/>
                    </a:lnTo>
                    <a:lnTo>
                      <a:pt x="2" y="447"/>
                    </a:lnTo>
                    <a:lnTo>
                      <a:pt x="3" y="446"/>
                    </a:lnTo>
                    <a:lnTo>
                      <a:pt x="4" y="446"/>
                    </a:lnTo>
                    <a:lnTo>
                      <a:pt x="6" y="446"/>
                    </a:lnTo>
                    <a:lnTo>
                      <a:pt x="7" y="447"/>
                    </a:lnTo>
                    <a:lnTo>
                      <a:pt x="7" y="449"/>
                    </a:lnTo>
                    <a:lnTo>
                      <a:pt x="9" y="450"/>
                    </a:lnTo>
                    <a:close/>
                    <a:moveTo>
                      <a:pt x="9" y="465"/>
                    </a:moveTo>
                    <a:lnTo>
                      <a:pt x="9" y="465"/>
                    </a:lnTo>
                    <a:lnTo>
                      <a:pt x="7" y="466"/>
                    </a:lnTo>
                    <a:lnTo>
                      <a:pt x="7" y="468"/>
                    </a:lnTo>
                    <a:lnTo>
                      <a:pt x="6" y="468"/>
                    </a:lnTo>
                    <a:lnTo>
                      <a:pt x="4" y="469"/>
                    </a:lnTo>
                    <a:lnTo>
                      <a:pt x="3" y="468"/>
                    </a:lnTo>
                    <a:lnTo>
                      <a:pt x="2" y="468"/>
                    </a:lnTo>
                    <a:lnTo>
                      <a:pt x="2" y="466"/>
                    </a:lnTo>
                    <a:lnTo>
                      <a:pt x="0" y="465"/>
                    </a:lnTo>
                    <a:lnTo>
                      <a:pt x="2" y="463"/>
                    </a:lnTo>
                    <a:lnTo>
                      <a:pt x="2" y="462"/>
                    </a:lnTo>
                    <a:lnTo>
                      <a:pt x="3" y="462"/>
                    </a:lnTo>
                    <a:lnTo>
                      <a:pt x="4" y="460"/>
                    </a:lnTo>
                    <a:lnTo>
                      <a:pt x="6" y="462"/>
                    </a:lnTo>
                    <a:lnTo>
                      <a:pt x="7" y="462"/>
                    </a:lnTo>
                    <a:lnTo>
                      <a:pt x="7" y="463"/>
                    </a:lnTo>
                    <a:lnTo>
                      <a:pt x="9" y="465"/>
                    </a:lnTo>
                    <a:close/>
                    <a:moveTo>
                      <a:pt x="9" y="479"/>
                    </a:moveTo>
                    <a:lnTo>
                      <a:pt x="9" y="479"/>
                    </a:lnTo>
                    <a:lnTo>
                      <a:pt x="7" y="481"/>
                    </a:lnTo>
                    <a:lnTo>
                      <a:pt x="7" y="482"/>
                    </a:lnTo>
                    <a:lnTo>
                      <a:pt x="6" y="483"/>
                    </a:lnTo>
                    <a:lnTo>
                      <a:pt x="4" y="483"/>
                    </a:lnTo>
                    <a:lnTo>
                      <a:pt x="3" y="483"/>
                    </a:lnTo>
                    <a:lnTo>
                      <a:pt x="2" y="482"/>
                    </a:lnTo>
                    <a:lnTo>
                      <a:pt x="2" y="481"/>
                    </a:lnTo>
                    <a:lnTo>
                      <a:pt x="0" y="479"/>
                    </a:lnTo>
                    <a:lnTo>
                      <a:pt x="2" y="478"/>
                    </a:lnTo>
                    <a:lnTo>
                      <a:pt x="2" y="477"/>
                    </a:lnTo>
                    <a:lnTo>
                      <a:pt x="3" y="476"/>
                    </a:lnTo>
                    <a:lnTo>
                      <a:pt x="4" y="476"/>
                    </a:lnTo>
                    <a:lnTo>
                      <a:pt x="6" y="476"/>
                    </a:lnTo>
                    <a:lnTo>
                      <a:pt x="7" y="477"/>
                    </a:lnTo>
                    <a:lnTo>
                      <a:pt x="7" y="478"/>
                    </a:lnTo>
                    <a:lnTo>
                      <a:pt x="9" y="479"/>
                    </a:lnTo>
                    <a:close/>
                    <a:moveTo>
                      <a:pt x="9" y="495"/>
                    </a:moveTo>
                    <a:lnTo>
                      <a:pt x="9" y="495"/>
                    </a:lnTo>
                    <a:lnTo>
                      <a:pt x="7" y="496"/>
                    </a:lnTo>
                    <a:lnTo>
                      <a:pt x="7" y="497"/>
                    </a:lnTo>
                    <a:lnTo>
                      <a:pt x="6" y="497"/>
                    </a:lnTo>
                    <a:lnTo>
                      <a:pt x="4" y="498"/>
                    </a:lnTo>
                    <a:lnTo>
                      <a:pt x="3" y="497"/>
                    </a:lnTo>
                    <a:lnTo>
                      <a:pt x="2" y="497"/>
                    </a:lnTo>
                    <a:lnTo>
                      <a:pt x="2" y="496"/>
                    </a:lnTo>
                    <a:lnTo>
                      <a:pt x="0" y="495"/>
                    </a:lnTo>
                    <a:lnTo>
                      <a:pt x="2" y="493"/>
                    </a:lnTo>
                    <a:lnTo>
                      <a:pt x="2" y="491"/>
                    </a:lnTo>
                    <a:lnTo>
                      <a:pt x="3" y="491"/>
                    </a:lnTo>
                    <a:lnTo>
                      <a:pt x="4" y="490"/>
                    </a:lnTo>
                    <a:lnTo>
                      <a:pt x="6" y="491"/>
                    </a:lnTo>
                    <a:lnTo>
                      <a:pt x="7" y="491"/>
                    </a:lnTo>
                    <a:lnTo>
                      <a:pt x="7" y="493"/>
                    </a:lnTo>
                    <a:lnTo>
                      <a:pt x="9" y="495"/>
                    </a:lnTo>
                    <a:close/>
                    <a:moveTo>
                      <a:pt x="9" y="509"/>
                    </a:moveTo>
                    <a:lnTo>
                      <a:pt x="9" y="509"/>
                    </a:lnTo>
                    <a:lnTo>
                      <a:pt x="7" y="510"/>
                    </a:lnTo>
                    <a:lnTo>
                      <a:pt x="7" y="512"/>
                    </a:lnTo>
                    <a:lnTo>
                      <a:pt x="6" y="513"/>
                    </a:lnTo>
                    <a:lnTo>
                      <a:pt x="4" y="513"/>
                    </a:lnTo>
                    <a:lnTo>
                      <a:pt x="3" y="513"/>
                    </a:lnTo>
                    <a:lnTo>
                      <a:pt x="2" y="512"/>
                    </a:lnTo>
                    <a:lnTo>
                      <a:pt x="2" y="510"/>
                    </a:lnTo>
                    <a:lnTo>
                      <a:pt x="0" y="509"/>
                    </a:lnTo>
                    <a:lnTo>
                      <a:pt x="2" y="508"/>
                    </a:lnTo>
                    <a:lnTo>
                      <a:pt x="2" y="507"/>
                    </a:lnTo>
                    <a:lnTo>
                      <a:pt x="3" y="506"/>
                    </a:lnTo>
                    <a:lnTo>
                      <a:pt x="4" y="506"/>
                    </a:lnTo>
                    <a:lnTo>
                      <a:pt x="6" y="506"/>
                    </a:lnTo>
                    <a:lnTo>
                      <a:pt x="7" y="507"/>
                    </a:lnTo>
                    <a:lnTo>
                      <a:pt x="7" y="508"/>
                    </a:lnTo>
                    <a:lnTo>
                      <a:pt x="9" y="509"/>
                    </a:lnTo>
                    <a:close/>
                    <a:moveTo>
                      <a:pt x="9" y="525"/>
                    </a:moveTo>
                    <a:lnTo>
                      <a:pt x="9" y="525"/>
                    </a:lnTo>
                    <a:lnTo>
                      <a:pt x="7" y="526"/>
                    </a:lnTo>
                    <a:lnTo>
                      <a:pt x="7" y="527"/>
                    </a:lnTo>
                    <a:lnTo>
                      <a:pt x="6" y="527"/>
                    </a:lnTo>
                    <a:lnTo>
                      <a:pt x="4" y="528"/>
                    </a:lnTo>
                    <a:lnTo>
                      <a:pt x="3" y="527"/>
                    </a:lnTo>
                    <a:lnTo>
                      <a:pt x="2" y="527"/>
                    </a:lnTo>
                    <a:lnTo>
                      <a:pt x="2" y="526"/>
                    </a:lnTo>
                    <a:lnTo>
                      <a:pt x="0" y="525"/>
                    </a:lnTo>
                    <a:lnTo>
                      <a:pt x="2" y="522"/>
                    </a:lnTo>
                    <a:lnTo>
                      <a:pt x="2" y="521"/>
                    </a:lnTo>
                    <a:lnTo>
                      <a:pt x="3" y="521"/>
                    </a:lnTo>
                    <a:lnTo>
                      <a:pt x="4" y="520"/>
                    </a:lnTo>
                    <a:lnTo>
                      <a:pt x="6" y="521"/>
                    </a:lnTo>
                    <a:lnTo>
                      <a:pt x="7" y="521"/>
                    </a:lnTo>
                    <a:lnTo>
                      <a:pt x="7" y="522"/>
                    </a:lnTo>
                    <a:lnTo>
                      <a:pt x="9" y="525"/>
                    </a:lnTo>
                    <a:close/>
                    <a:moveTo>
                      <a:pt x="9" y="539"/>
                    </a:moveTo>
                    <a:lnTo>
                      <a:pt x="9" y="539"/>
                    </a:lnTo>
                    <a:lnTo>
                      <a:pt x="7" y="540"/>
                    </a:lnTo>
                    <a:lnTo>
                      <a:pt x="7" y="541"/>
                    </a:lnTo>
                    <a:lnTo>
                      <a:pt x="6" y="543"/>
                    </a:lnTo>
                    <a:lnTo>
                      <a:pt x="4" y="543"/>
                    </a:lnTo>
                    <a:lnTo>
                      <a:pt x="3" y="543"/>
                    </a:lnTo>
                    <a:lnTo>
                      <a:pt x="2" y="541"/>
                    </a:lnTo>
                    <a:lnTo>
                      <a:pt x="2" y="540"/>
                    </a:lnTo>
                    <a:lnTo>
                      <a:pt x="0" y="539"/>
                    </a:lnTo>
                    <a:lnTo>
                      <a:pt x="2" y="538"/>
                    </a:lnTo>
                    <a:lnTo>
                      <a:pt x="2" y="537"/>
                    </a:lnTo>
                    <a:lnTo>
                      <a:pt x="3" y="535"/>
                    </a:lnTo>
                    <a:lnTo>
                      <a:pt x="4" y="535"/>
                    </a:lnTo>
                    <a:lnTo>
                      <a:pt x="6" y="535"/>
                    </a:lnTo>
                    <a:lnTo>
                      <a:pt x="7" y="537"/>
                    </a:lnTo>
                    <a:lnTo>
                      <a:pt x="7" y="538"/>
                    </a:lnTo>
                    <a:lnTo>
                      <a:pt x="9" y="539"/>
                    </a:lnTo>
                    <a:close/>
                    <a:moveTo>
                      <a:pt x="9" y="554"/>
                    </a:moveTo>
                    <a:lnTo>
                      <a:pt x="9" y="554"/>
                    </a:lnTo>
                    <a:lnTo>
                      <a:pt x="7" y="556"/>
                    </a:lnTo>
                    <a:lnTo>
                      <a:pt x="7" y="557"/>
                    </a:lnTo>
                    <a:lnTo>
                      <a:pt x="6" y="557"/>
                    </a:lnTo>
                    <a:lnTo>
                      <a:pt x="4" y="558"/>
                    </a:lnTo>
                    <a:lnTo>
                      <a:pt x="3" y="557"/>
                    </a:lnTo>
                    <a:lnTo>
                      <a:pt x="2" y="557"/>
                    </a:lnTo>
                    <a:lnTo>
                      <a:pt x="2" y="556"/>
                    </a:lnTo>
                    <a:lnTo>
                      <a:pt x="0" y="554"/>
                    </a:lnTo>
                    <a:lnTo>
                      <a:pt x="2" y="552"/>
                    </a:lnTo>
                    <a:lnTo>
                      <a:pt x="2" y="551"/>
                    </a:lnTo>
                    <a:lnTo>
                      <a:pt x="3" y="551"/>
                    </a:lnTo>
                    <a:lnTo>
                      <a:pt x="4" y="550"/>
                    </a:lnTo>
                    <a:lnTo>
                      <a:pt x="6" y="551"/>
                    </a:lnTo>
                    <a:lnTo>
                      <a:pt x="7" y="551"/>
                    </a:lnTo>
                    <a:lnTo>
                      <a:pt x="7" y="552"/>
                    </a:lnTo>
                    <a:lnTo>
                      <a:pt x="9" y="554"/>
                    </a:lnTo>
                    <a:close/>
                    <a:moveTo>
                      <a:pt x="9" y="569"/>
                    </a:moveTo>
                    <a:lnTo>
                      <a:pt x="9" y="569"/>
                    </a:lnTo>
                    <a:lnTo>
                      <a:pt x="7" y="570"/>
                    </a:lnTo>
                    <a:lnTo>
                      <a:pt x="7" y="571"/>
                    </a:lnTo>
                    <a:lnTo>
                      <a:pt x="6" y="572"/>
                    </a:lnTo>
                    <a:lnTo>
                      <a:pt x="4" y="572"/>
                    </a:lnTo>
                    <a:lnTo>
                      <a:pt x="3" y="572"/>
                    </a:lnTo>
                    <a:lnTo>
                      <a:pt x="2" y="571"/>
                    </a:lnTo>
                    <a:lnTo>
                      <a:pt x="2" y="570"/>
                    </a:lnTo>
                    <a:lnTo>
                      <a:pt x="0" y="569"/>
                    </a:lnTo>
                    <a:lnTo>
                      <a:pt x="2" y="568"/>
                    </a:lnTo>
                    <a:lnTo>
                      <a:pt x="2" y="566"/>
                    </a:lnTo>
                    <a:lnTo>
                      <a:pt x="3" y="565"/>
                    </a:lnTo>
                    <a:lnTo>
                      <a:pt x="4" y="565"/>
                    </a:lnTo>
                    <a:lnTo>
                      <a:pt x="6" y="565"/>
                    </a:lnTo>
                    <a:lnTo>
                      <a:pt x="7" y="566"/>
                    </a:lnTo>
                    <a:lnTo>
                      <a:pt x="7" y="568"/>
                    </a:lnTo>
                    <a:lnTo>
                      <a:pt x="9" y="569"/>
                    </a:lnTo>
                    <a:close/>
                    <a:moveTo>
                      <a:pt x="9" y="584"/>
                    </a:moveTo>
                    <a:lnTo>
                      <a:pt x="9" y="584"/>
                    </a:lnTo>
                    <a:lnTo>
                      <a:pt x="7" y="585"/>
                    </a:lnTo>
                    <a:lnTo>
                      <a:pt x="7" y="587"/>
                    </a:lnTo>
                    <a:lnTo>
                      <a:pt x="6" y="587"/>
                    </a:lnTo>
                    <a:lnTo>
                      <a:pt x="4" y="588"/>
                    </a:lnTo>
                    <a:lnTo>
                      <a:pt x="3" y="587"/>
                    </a:lnTo>
                    <a:lnTo>
                      <a:pt x="2" y="587"/>
                    </a:lnTo>
                    <a:lnTo>
                      <a:pt x="2" y="585"/>
                    </a:lnTo>
                    <a:lnTo>
                      <a:pt x="0" y="584"/>
                    </a:lnTo>
                    <a:lnTo>
                      <a:pt x="2" y="582"/>
                    </a:lnTo>
                    <a:lnTo>
                      <a:pt x="2" y="581"/>
                    </a:lnTo>
                    <a:lnTo>
                      <a:pt x="3" y="581"/>
                    </a:lnTo>
                    <a:lnTo>
                      <a:pt x="4" y="579"/>
                    </a:lnTo>
                    <a:lnTo>
                      <a:pt x="6" y="581"/>
                    </a:lnTo>
                    <a:lnTo>
                      <a:pt x="7" y="581"/>
                    </a:lnTo>
                    <a:lnTo>
                      <a:pt x="7" y="582"/>
                    </a:lnTo>
                    <a:lnTo>
                      <a:pt x="9" y="584"/>
                    </a:lnTo>
                    <a:close/>
                    <a:moveTo>
                      <a:pt x="9" y="598"/>
                    </a:moveTo>
                    <a:lnTo>
                      <a:pt x="9" y="598"/>
                    </a:lnTo>
                    <a:lnTo>
                      <a:pt x="7" y="600"/>
                    </a:lnTo>
                    <a:lnTo>
                      <a:pt x="7" y="601"/>
                    </a:lnTo>
                    <a:lnTo>
                      <a:pt x="6" y="602"/>
                    </a:lnTo>
                    <a:lnTo>
                      <a:pt x="4" y="602"/>
                    </a:lnTo>
                    <a:lnTo>
                      <a:pt x="3" y="602"/>
                    </a:lnTo>
                    <a:lnTo>
                      <a:pt x="2" y="601"/>
                    </a:lnTo>
                    <a:lnTo>
                      <a:pt x="2" y="600"/>
                    </a:lnTo>
                    <a:lnTo>
                      <a:pt x="0" y="598"/>
                    </a:lnTo>
                    <a:lnTo>
                      <a:pt x="2" y="597"/>
                    </a:lnTo>
                    <a:lnTo>
                      <a:pt x="2" y="596"/>
                    </a:lnTo>
                    <a:lnTo>
                      <a:pt x="3" y="595"/>
                    </a:lnTo>
                    <a:lnTo>
                      <a:pt x="4" y="595"/>
                    </a:lnTo>
                    <a:lnTo>
                      <a:pt x="6" y="595"/>
                    </a:lnTo>
                    <a:lnTo>
                      <a:pt x="7" y="596"/>
                    </a:lnTo>
                    <a:lnTo>
                      <a:pt x="7" y="597"/>
                    </a:lnTo>
                    <a:lnTo>
                      <a:pt x="9" y="598"/>
                    </a:lnTo>
                    <a:close/>
                    <a:moveTo>
                      <a:pt x="9" y="614"/>
                    </a:moveTo>
                    <a:lnTo>
                      <a:pt x="9" y="614"/>
                    </a:lnTo>
                    <a:lnTo>
                      <a:pt x="7" y="615"/>
                    </a:lnTo>
                    <a:lnTo>
                      <a:pt x="7" y="616"/>
                    </a:lnTo>
                    <a:lnTo>
                      <a:pt x="6" y="618"/>
                    </a:lnTo>
                    <a:lnTo>
                      <a:pt x="4" y="618"/>
                    </a:lnTo>
                    <a:lnTo>
                      <a:pt x="3" y="618"/>
                    </a:lnTo>
                    <a:lnTo>
                      <a:pt x="2" y="616"/>
                    </a:lnTo>
                    <a:lnTo>
                      <a:pt x="2" y="615"/>
                    </a:lnTo>
                    <a:lnTo>
                      <a:pt x="0" y="614"/>
                    </a:lnTo>
                    <a:lnTo>
                      <a:pt x="2" y="612"/>
                    </a:lnTo>
                    <a:lnTo>
                      <a:pt x="2" y="610"/>
                    </a:lnTo>
                    <a:lnTo>
                      <a:pt x="3" y="610"/>
                    </a:lnTo>
                    <a:lnTo>
                      <a:pt x="4" y="610"/>
                    </a:lnTo>
                    <a:lnTo>
                      <a:pt x="6" y="610"/>
                    </a:lnTo>
                    <a:lnTo>
                      <a:pt x="7" y="610"/>
                    </a:lnTo>
                    <a:lnTo>
                      <a:pt x="7" y="612"/>
                    </a:lnTo>
                    <a:lnTo>
                      <a:pt x="9" y="614"/>
                    </a:lnTo>
                    <a:close/>
                    <a:moveTo>
                      <a:pt x="9" y="628"/>
                    </a:moveTo>
                    <a:lnTo>
                      <a:pt x="9" y="628"/>
                    </a:lnTo>
                    <a:lnTo>
                      <a:pt x="7" y="629"/>
                    </a:lnTo>
                    <a:lnTo>
                      <a:pt x="7" y="631"/>
                    </a:lnTo>
                    <a:lnTo>
                      <a:pt x="6" y="632"/>
                    </a:lnTo>
                    <a:lnTo>
                      <a:pt x="4" y="632"/>
                    </a:lnTo>
                    <a:lnTo>
                      <a:pt x="3" y="632"/>
                    </a:lnTo>
                    <a:lnTo>
                      <a:pt x="2" y="631"/>
                    </a:lnTo>
                    <a:lnTo>
                      <a:pt x="2" y="629"/>
                    </a:lnTo>
                    <a:lnTo>
                      <a:pt x="0" y="628"/>
                    </a:lnTo>
                    <a:lnTo>
                      <a:pt x="2" y="627"/>
                    </a:lnTo>
                    <a:lnTo>
                      <a:pt x="2" y="626"/>
                    </a:lnTo>
                    <a:lnTo>
                      <a:pt x="3" y="625"/>
                    </a:lnTo>
                    <a:lnTo>
                      <a:pt x="4" y="625"/>
                    </a:lnTo>
                    <a:lnTo>
                      <a:pt x="6" y="625"/>
                    </a:lnTo>
                    <a:lnTo>
                      <a:pt x="7" y="626"/>
                    </a:lnTo>
                    <a:lnTo>
                      <a:pt x="7" y="627"/>
                    </a:lnTo>
                    <a:lnTo>
                      <a:pt x="9" y="628"/>
                    </a:lnTo>
                    <a:close/>
                    <a:moveTo>
                      <a:pt x="9" y="644"/>
                    </a:moveTo>
                    <a:lnTo>
                      <a:pt x="9" y="644"/>
                    </a:lnTo>
                    <a:lnTo>
                      <a:pt x="7" y="645"/>
                    </a:lnTo>
                    <a:lnTo>
                      <a:pt x="7" y="646"/>
                    </a:lnTo>
                    <a:lnTo>
                      <a:pt x="6" y="647"/>
                    </a:lnTo>
                    <a:lnTo>
                      <a:pt x="4" y="647"/>
                    </a:lnTo>
                    <a:lnTo>
                      <a:pt x="3" y="647"/>
                    </a:lnTo>
                    <a:lnTo>
                      <a:pt x="2" y="646"/>
                    </a:lnTo>
                    <a:lnTo>
                      <a:pt x="2" y="645"/>
                    </a:lnTo>
                    <a:lnTo>
                      <a:pt x="0" y="644"/>
                    </a:lnTo>
                    <a:lnTo>
                      <a:pt x="2" y="641"/>
                    </a:lnTo>
                    <a:lnTo>
                      <a:pt x="2" y="640"/>
                    </a:lnTo>
                    <a:lnTo>
                      <a:pt x="3" y="640"/>
                    </a:lnTo>
                    <a:lnTo>
                      <a:pt x="4" y="640"/>
                    </a:lnTo>
                    <a:lnTo>
                      <a:pt x="6" y="640"/>
                    </a:lnTo>
                    <a:lnTo>
                      <a:pt x="7" y="640"/>
                    </a:lnTo>
                    <a:lnTo>
                      <a:pt x="7" y="641"/>
                    </a:lnTo>
                    <a:lnTo>
                      <a:pt x="9" y="644"/>
                    </a:lnTo>
                    <a:close/>
                    <a:moveTo>
                      <a:pt x="9" y="658"/>
                    </a:moveTo>
                    <a:lnTo>
                      <a:pt x="9" y="658"/>
                    </a:lnTo>
                    <a:lnTo>
                      <a:pt x="7" y="659"/>
                    </a:lnTo>
                    <a:lnTo>
                      <a:pt x="7" y="660"/>
                    </a:lnTo>
                    <a:lnTo>
                      <a:pt x="6" y="662"/>
                    </a:lnTo>
                    <a:lnTo>
                      <a:pt x="4" y="662"/>
                    </a:lnTo>
                    <a:lnTo>
                      <a:pt x="3" y="662"/>
                    </a:lnTo>
                    <a:lnTo>
                      <a:pt x="2" y="660"/>
                    </a:lnTo>
                    <a:lnTo>
                      <a:pt x="2" y="659"/>
                    </a:lnTo>
                    <a:lnTo>
                      <a:pt x="0" y="658"/>
                    </a:lnTo>
                    <a:lnTo>
                      <a:pt x="2" y="657"/>
                    </a:lnTo>
                    <a:lnTo>
                      <a:pt x="2" y="656"/>
                    </a:lnTo>
                    <a:lnTo>
                      <a:pt x="3" y="654"/>
                    </a:lnTo>
                    <a:lnTo>
                      <a:pt x="4" y="654"/>
                    </a:lnTo>
                    <a:lnTo>
                      <a:pt x="6" y="654"/>
                    </a:lnTo>
                    <a:lnTo>
                      <a:pt x="7" y="656"/>
                    </a:lnTo>
                    <a:lnTo>
                      <a:pt x="7" y="657"/>
                    </a:lnTo>
                    <a:lnTo>
                      <a:pt x="9" y="658"/>
                    </a:lnTo>
                    <a:close/>
                    <a:moveTo>
                      <a:pt x="9" y="673"/>
                    </a:moveTo>
                    <a:lnTo>
                      <a:pt x="9" y="673"/>
                    </a:lnTo>
                    <a:lnTo>
                      <a:pt x="7" y="675"/>
                    </a:lnTo>
                    <a:lnTo>
                      <a:pt x="7" y="676"/>
                    </a:lnTo>
                    <a:lnTo>
                      <a:pt x="6" y="677"/>
                    </a:lnTo>
                    <a:lnTo>
                      <a:pt x="4" y="677"/>
                    </a:lnTo>
                    <a:lnTo>
                      <a:pt x="3" y="677"/>
                    </a:lnTo>
                    <a:lnTo>
                      <a:pt x="2" y="676"/>
                    </a:lnTo>
                    <a:lnTo>
                      <a:pt x="2" y="675"/>
                    </a:lnTo>
                    <a:lnTo>
                      <a:pt x="0" y="673"/>
                    </a:lnTo>
                    <a:lnTo>
                      <a:pt x="2" y="671"/>
                    </a:lnTo>
                    <a:lnTo>
                      <a:pt x="2" y="670"/>
                    </a:lnTo>
                    <a:lnTo>
                      <a:pt x="3" y="670"/>
                    </a:lnTo>
                    <a:lnTo>
                      <a:pt x="4" y="670"/>
                    </a:lnTo>
                    <a:lnTo>
                      <a:pt x="6" y="670"/>
                    </a:lnTo>
                    <a:lnTo>
                      <a:pt x="7" y="670"/>
                    </a:lnTo>
                    <a:lnTo>
                      <a:pt x="7" y="671"/>
                    </a:lnTo>
                    <a:lnTo>
                      <a:pt x="9" y="673"/>
                    </a:lnTo>
                    <a:close/>
                    <a:moveTo>
                      <a:pt x="9" y="688"/>
                    </a:moveTo>
                    <a:lnTo>
                      <a:pt x="9" y="688"/>
                    </a:lnTo>
                    <a:lnTo>
                      <a:pt x="7" y="689"/>
                    </a:lnTo>
                    <a:lnTo>
                      <a:pt x="7" y="690"/>
                    </a:lnTo>
                    <a:lnTo>
                      <a:pt x="6" y="691"/>
                    </a:lnTo>
                    <a:lnTo>
                      <a:pt x="4" y="691"/>
                    </a:lnTo>
                    <a:lnTo>
                      <a:pt x="3" y="691"/>
                    </a:lnTo>
                    <a:lnTo>
                      <a:pt x="2" y="690"/>
                    </a:lnTo>
                    <a:lnTo>
                      <a:pt x="2" y="689"/>
                    </a:lnTo>
                    <a:lnTo>
                      <a:pt x="0" y="688"/>
                    </a:lnTo>
                    <a:lnTo>
                      <a:pt x="2" y="687"/>
                    </a:lnTo>
                    <a:lnTo>
                      <a:pt x="2" y="685"/>
                    </a:lnTo>
                    <a:lnTo>
                      <a:pt x="3" y="684"/>
                    </a:lnTo>
                    <a:lnTo>
                      <a:pt x="4" y="684"/>
                    </a:lnTo>
                    <a:lnTo>
                      <a:pt x="6" y="684"/>
                    </a:lnTo>
                    <a:lnTo>
                      <a:pt x="7" y="685"/>
                    </a:lnTo>
                    <a:lnTo>
                      <a:pt x="7" y="687"/>
                    </a:lnTo>
                    <a:lnTo>
                      <a:pt x="9" y="688"/>
                    </a:lnTo>
                    <a:close/>
                    <a:moveTo>
                      <a:pt x="9" y="703"/>
                    </a:moveTo>
                    <a:lnTo>
                      <a:pt x="9" y="703"/>
                    </a:lnTo>
                    <a:lnTo>
                      <a:pt x="7" y="704"/>
                    </a:lnTo>
                    <a:lnTo>
                      <a:pt x="7" y="706"/>
                    </a:lnTo>
                    <a:lnTo>
                      <a:pt x="6" y="707"/>
                    </a:lnTo>
                    <a:lnTo>
                      <a:pt x="4" y="707"/>
                    </a:lnTo>
                    <a:lnTo>
                      <a:pt x="3" y="707"/>
                    </a:lnTo>
                    <a:lnTo>
                      <a:pt x="2" y="706"/>
                    </a:lnTo>
                    <a:lnTo>
                      <a:pt x="2" y="704"/>
                    </a:lnTo>
                    <a:lnTo>
                      <a:pt x="0" y="703"/>
                    </a:lnTo>
                    <a:lnTo>
                      <a:pt x="2" y="701"/>
                    </a:lnTo>
                    <a:lnTo>
                      <a:pt x="2" y="700"/>
                    </a:lnTo>
                    <a:lnTo>
                      <a:pt x="3" y="700"/>
                    </a:lnTo>
                    <a:lnTo>
                      <a:pt x="4" y="700"/>
                    </a:lnTo>
                    <a:lnTo>
                      <a:pt x="6" y="700"/>
                    </a:lnTo>
                    <a:lnTo>
                      <a:pt x="7" y="700"/>
                    </a:lnTo>
                    <a:lnTo>
                      <a:pt x="7" y="701"/>
                    </a:lnTo>
                    <a:lnTo>
                      <a:pt x="9" y="703"/>
                    </a:lnTo>
                    <a:close/>
                    <a:moveTo>
                      <a:pt x="9" y="718"/>
                    </a:moveTo>
                    <a:lnTo>
                      <a:pt x="9" y="718"/>
                    </a:lnTo>
                    <a:lnTo>
                      <a:pt x="7" y="719"/>
                    </a:lnTo>
                    <a:lnTo>
                      <a:pt x="7" y="720"/>
                    </a:lnTo>
                    <a:lnTo>
                      <a:pt x="6" y="721"/>
                    </a:lnTo>
                    <a:lnTo>
                      <a:pt x="4" y="721"/>
                    </a:lnTo>
                    <a:lnTo>
                      <a:pt x="3" y="721"/>
                    </a:lnTo>
                    <a:lnTo>
                      <a:pt x="2" y="720"/>
                    </a:lnTo>
                    <a:lnTo>
                      <a:pt x="2" y="719"/>
                    </a:lnTo>
                    <a:lnTo>
                      <a:pt x="0" y="718"/>
                    </a:lnTo>
                    <a:lnTo>
                      <a:pt x="2" y="716"/>
                    </a:lnTo>
                    <a:lnTo>
                      <a:pt x="2" y="715"/>
                    </a:lnTo>
                    <a:lnTo>
                      <a:pt x="3" y="714"/>
                    </a:lnTo>
                    <a:lnTo>
                      <a:pt x="4" y="714"/>
                    </a:lnTo>
                    <a:lnTo>
                      <a:pt x="6" y="714"/>
                    </a:lnTo>
                    <a:lnTo>
                      <a:pt x="7" y="715"/>
                    </a:lnTo>
                    <a:lnTo>
                      <a:pt x="7" y="716"/>
                    </a:lnTo>
                    <a:lnTo>
                      <a:pt x="9" y="718"/>
                    </a:lnTo>
                    <a:close/>
                    <a:moveTo>
                      <a:pt x="9" y="733"/>
                    </a:moveTo>
                    <a:lnTo>
                      <a:pt x="9" y="733"/>
                    </a:lnTo>
                    <a:lnTo>
                      <a:pt x="7" y="734"/>
                    </a:lnTo>
                    <a:lnTo>
                      <a:pt x="7" y="735"/>
                    </a:lnTo>
                    <a:lnTo>
                      <a:pt x="6" y="737"/>
                    </a:lnTo>
                    <a:lnTo>
                      <a:pt x="4" y="737"/>
                    </a:lnTo>
                    <a:lnTo>
                      <a:pt x="3" y="737"/>
                    </a:lnTo>
                    <a:lnTo>
                      <a:pt x="2" y="735"/>
                    </a:lnTo>
                    <a:lnTo>
                      <a:pt x="2" y="734"/>
                    </a:lnTo>
                    <a:lnTo>
                      <a:pt x="0" y="733"/>
                    </a:lnTo>
                    <a:lnTo>
                      <a:pt x="2" y="731"/>
                    </a:lnTo>
                    <a:lnTo>
                      <a:pt x="2" y="729"/>
                    </a:lnTo>
                    <a:lnTo>
                      <a:pt x="3" y="729"/>
                    </a:lnTo>
                    <a:lnTo>
                      <a:pt x="4" y="729"/>
                    </a:lnTo>
                    <a:lnTo>
                      <a:pt x="6" y="729"/>
                    </a:lnTo>
                    <a:lnTo>
                      <a:pt x="7" y="729"/>
                    </a:lnTo>
                    <a:lnTo>
                      <a:pt x="7" y="731"/>
                    </a:lnTo>
                    <a:lnTo>
                      <a:pt x="9" y="733"/>
                    </a:lnTo>
                    <a:close/>
                    <a:moveTo>
                      <a:pt x="9" y="747"/>
                    </a:moveTo>
                    <a:lnTo>
                      <a:pt x="9" y="747"/>
                    </a:lnTo>
                    <a:lnTo>
                      <a:pt x="7" y="748"/>
                    </a:lnTo>
                    <a:lnTo>
                      <a:pt x="7" y="750"/>
                    </a:lnTo>
                    <a:lnTo>
                      <a:pt x="6" y="751"/>
                    </a:lnTo>
                    <a:lnTo>
                      <a:pt x="4" y="751"/>
                    </a:lnTo>
                    <a:lnTo>
                      <a:pt x="3" y="751"/>
                    </a:lnTo>
                    <a:lnTo>
                      <a:pt x="2" y="750"/>
                    </a:lnTo>
                    <a:lnTo>
                      <a:pt x="2" y="748"/>
                    </a:lnTo>
                    <a:lnTo>
                      <a:pt x="0" y="747"/>
                    </a:lnTo>
                    <a:lnTo>
                      <a:pt x="2" y="746"/>
                    </a:lnTo>
                    <a:lnTo>
                      <a:pt x="2" y="745"/>
                    </a:lnTo>
                    <a:lnTo>
                      <a:pt x="3" y="744"/>
                    </a:lnTo>
                    <a:lnTo>
                      <a:pt x="4" y="744"/>
                    </a:lnTo>
                    <a:lnTo>
                      <a:pt x="6" y="744"/>
                    </a:lnTo>
                    <a:lnTo>
                      <a:pt x="7" y="745"/>
                    </a:lnTo>
                    <a:lnTo>
                      <a:pt x="7" y="746"/>
                    </a:lnTo>
                    <a:lnTo>
                      <a:pt x="9" y="747"/>
                    </a:lnTo>
                    <a:close/>
                    <a:moveTo>
                      <a:pt x="9" y="763"/>
                    </a:moveTo>
                    <a:lnTo>
                      <a:pt x="9" y="763"/>
                    </a:lnTo>
                    <a:lnTo>
                      <a:pt x="7" y="764"/>
                    </a:lnTo>
                    <a:lnTo>
                      <a:pt x="7" y="765"/>
                    </a:lnTo>
                    <a:lnTo>
                      <a:pt x="6" y="766"/>
                    </a:lnTo>
                    <a:lnTo>
                      <a:pt x="4" y="766"/>
                    </a:lnTo>
                    <a:lnTo>
                      <a:pt x="3" y="766"/>
                    </a:lnTo>
                    <a:lnTo>
                      <a:pt x="2" y="765"/>
                    </a:lnTo>
                    <a:lnTo>
                      <a:pt x="2" y="764"/>
                    </a:lnTo>
                    <a:lnTo>
                      <a:pt x="0" y="763"/>
                    </a:lnTo>
                    <a:lnTo>
                      <a:pt x="2" y="760"/>
                    </a:lnTo>
                    <a:lnTo>
                      <a:pt x="2" y="759"/>
                    </a:lnTo>
                    <a:lnTo>
                      <a:pt x="3" y="759"/>
                    </a:lnTo>
                    <a:lnTo>
                      <a:pt x="4" y="759"/>
                    </a:lnTo>
                    <a:lnTo>
                      <a:pt x="6" y="759"/>
                    </a:lnTo>
                    <a:lnTo>
                      <a:pt x="7" y="759"/>
                    </a:lnTo>
                    <a:lnTo>
                      <a:pt x="7" y="760"/>
                    </a:lnTo>
                    <a:lnTo>
                      <a:pt x="9" y="763"/>
                    </a:lnTo>
                    <a:close/>
                    <a:moveTo>
                      <a:pt x="9" y="777"/>
                    </a:moveTo>
                    <a:lnTo>
                      <a:pt x="9" y="777"/>
                    </a:lnTo>
                    <a:lnTo>
                      <a:pt x="7" y="778"/>
                    </a:lnTo>
                    <a:lnTo>
                      <a:pt x="7" y="779"/>
                    </a:lnTo>
                    <a:lnTo>
                      <a:pt x="6" y="781"/>
                    </a:lnTo>
                    <a:lnTo>
                      <a:pt x="4" y="781"/>
                    </a:lnTo>
                    <a:lnTo>
                      <a:pt x="3" y="781"/>
                    </a:lnTo>
                    <a:lnTo>
                      <a:pt x="2" y="779"/>
                    </a:lnTo>
                    <a:lnTo>
                      <a:pt x="2" y="778"/>
                    </a:lnTo>
                    <a:lnTo>
                      <a:pt x="0" y="777"/>
                    </a:lnTo>
                    <a:lnTo>
                      <a:pt x="2" y="776"/>
                    </a:lnTo>
                    <a:lnTo>
                      <a:pt x="2" y="775"/>
                    </a:lnTo>
                    <a:lnTo>
                      <a:pt x="3" y="773"/>
                    </a:lnTo>
                    <a:lnTo>
                      <a:pt x="4" y="773"/>
                    </a:lnTo>
                    <a:lnTo>
                      <a:pt x="6" y="773"/>
                    </a:lnTo>
                    <a:lnTo>
                      <a:pt x="7" y="775"/>
                    </a:lnTo>
                    <a:lnTo>
                      <a:pt x="7" y="776"/>
                    </a:lnTo>
                    <a:lnTo>
                      <a:pt x="9" y="777"/>
                    </a:lnTo>
                    <a:close/>
                    <a:moveTo>
                      <a:pt x="9" y="793"/>
                    </a:moveTo>
                    <a:lnTo>
                      <a:pt x="9" y="793"/>
                    </a:lnTo>
                    <a:lnTo>
                      <a:pt x="7" y="794"/>
                    </a:lnTo>
                    <a:lnTo>
                      <a:pt x="7" y="795"/>
                    </a:lnTo>
                    <a:lnTo>
                      <a:pt x="6" y="796"/>
                    </a:lnTo>
                    <a:lnTo>
                      <a:pt x="4" y="796"/>
                    </a:lnTo>
                    <a:lnTo>
                      <a:pt x="3" y="796"/>
                    </a:lnTo>
                    <a:lnTo>
                      <a:pt x="2" y="795"/>
                    </a:lnTo>
                    <a:lnTo>
                      <a:pt x="2" y="794"/>
                    </a:lnTo>
                    <a:lnTo>
                      <a:pt x="0" y="793"/>
                    </a:lnTo>
                    <a:lnTo>
                      <a:pt x="2" y="790"/>
                    </a:lnTo>
                    <a:lnTo>
                      <a:pt x="2" y="789"/>
                    </a:lnTo>
                    <a:lnTo>
                      <a:pt x="3" y="789"/>
                    </a:lnTo>
                    <a:lnTo>
                      <a:pt x="4" y="789"/>
                    </a:lnTo>
                    <a:lnTo>
                      <a:pt x="6" y="789"/>
                    </a:lnTo>
                    <a:lnTo>
                      <a:pt x="7" y="789"/>
                    </a:lnTo>
                    <a:lnTo>
                      <a:pt x="7" y="790"/>
                    </a:lnTo>
                    <a:lnTo>
                      <a:pt x="9" y="793"/>
                    </a:lnTo>
                    <a:close/>
                    <a:moveTo>
                      <a:pt x="9" y="807"/>
                    </a:moveTo>
                    <a:lnTo>
                      <a:pt x="9" y="807"/>
                    </a:lnTo>
                    <a:lnTo>
                      <a:pt x="7" y="808"/>
                    </a:lnTo>
                    <a:lnTo>
                      <a:pt x="7" y="809"/>
                    </a:lnTo>
                    <a:lnTo>
                      <a:pt x="6" y="810"/>
                    </a:lnTo>
                    <a:lnTo>
                      <a:pt x="4" y="810"/>
                    </a:lnTo>
                    <a:lnTo>
                      <a:pt x="3" y="810"/>
                    </a:lnTo>
                    <a:lnTo>
                      <a:pt x="2" y="809"/>
                    </a:lnTo>
                    <a:lnTo>
                      <a:pt x="2" y="808"/>
                    </a:lnTo>
                    <a:lnTo>
                      <a:pt x="0" y="807"/>
                    </a:lnTo>
                    <a:lnTo>
                      <a:pt x="2" y="806"/>
                    </a:lnTo>
                    <a:lnTo>
                      <a:pt x="2" y="804"/>
                    </a:lnTo>
                    <a:lnTo>
                      <a:pt x="3" y="803"/>
                    </a:lnTo>
                    <a:lnTo>
                      <a:pt x="4" y="803"/>
                    </a:lnTo>
                    <a:lnTo>
                      <a:pt x="6" y="803"/>
                    </a:lnTo>
                    <a:lnTo>
                      <a:pt x="7" y="804"/>
                    </a:lnTo>
                    <a:lnTo>
                      <a:pt x="7" y="806"/>
                    </a:lnTo>
                    <a:lnTo>
                      <a:pt x="9" y="807"/>
                    </a:lnTo>
                    <a:close/>
                    <a:moveTo>
                      <a:pt x="9" y="822"/>
                    </a:moveTo>
                    <a:lnTo>
                      <a:pt x="9" y="822"/>
                    </a:lnTo>
                    <a:lnTo>
                      <a:pt x="7" y="823"/>
                    </a:lnTo>
                    <a:lnTo>
                      <a:pt x="7" y="825"/>
                    </a:lnTo>
                    <a:lnTo>
                      <a:pt x="6" y="826"/>
                    </a:lnTo>
                    <a:lnTo>
                      <a:pt x="4" y="826"/>
                    </a:lnTo>
                    <a:lnTo>
                      <a:pt x="3" y="826"/>
                    </a:lnTo>
                    <a:lnTo>
                      <a:pt x="2" y="825"/>
                    </a:lnTo>
                    <a:lnTo>
                      <a:pt x="2" y="823"/>
                    </a:lnTo>
                    <a:lnTo>
                      <a:pt x="0" y="822"/>
                    </a:lnTo>
                    <a:lnTo>
                      <a:pt x="2" y="820"/>
                    </a:lnTo>
                    <a:lnTo>
                      <a:pt x="2" y="819"/>
                    </a:lnTo>
                    <a:lnTo>
                      <a:pt x="3" y="819"/>
                    </a:lnTo>
                    <a:lnTo>
                      <a:pt x="4" y="819"/>
                    </a:lnTo>
                    <a:lnTo>
                      <a:pt x="6" y="819"/>
                    </a:lnTo>
                    <a:lnTo>
                      <a:pt x="7" y="819"/>
                    </a:lnTo>
                    <a:lnTo>
                      <a:pt x="7" y="820"/>
                    </a:lnTo>
                    <a:lnTo>
                      <a:pt x="9" y="822"/>
                    </a:lnTo>
                    <a:close/>
                    <a:moveTo>
                      <a:pt x="9" y="837"/>
                    </a:moveTo>
                    <a:lnTo>
                      <a:pt x="9" y="837"/>
                    </a:lnTo>
                    <a:lnTo>
                      <a:pt x="7" y="838"/>
                    </a:lnTo>
                    <a:lnTo>
                      <a:pt x="7" y="839"/>
                    </a:lnTo>
                    <a:lnTo>
                      <a:pt x="6" y="840"/>
                    </a:lnTo>
                    <a:lnTo>
                      <a:pt x="4" y="840"/>
                    </a:lnTo>
                    <a:lnTo>
                      <a:pt x="3" y="840"/>
                    </a:lnTo>
                    <a:lnTo>
                      <a:pt x="2" y="839"/>
                    </a:lnTo>
                    <a:lnTo>
                      <a:pt x="2" y="838"/>
                    </a:lnTo>
                    <a:lnTo>
                      <a:pt x="0" y="837"/>
                    </a:lnTo>
                    <a:lnTo>
                      <a:pt x="2" y="835"/>
                    </a:lnTo>
                    <a:lnTo>
                      <a:pt x="2" y="834"/>
                    </a:lnTo>
                    <a:lnTo>
                      <a:pt x="3" y="833"/>
                    </a:lnTo>
                    <a:lnTo>
                      <a:pt x="4" y="833"/>
                    </a:lnTo>
                    <a:lnTo>
                      <a:pt x="6" y="833"/>
                    </a:lnTo>
                    <a:lnTo>
                      <a:pt x="7" y="834"/>
                    </a:lnTo>
                    <a:lnTo>
                      <a:pt x="7" y="835"/>
                    </a:lnTo>
                    <a:lnTo>
                      <a:pt x="9" y="837"/>
                    </a:lnTo>
                    <a:close/>
                    <a:moveTo>
                      <a:pt x="9" y="852"/>
                    </a:moveTo>
                    <a:lnTo>
                      <a:pt x="9" y="852"/>
                    </a:lnTo>
                    <a:lnTo>
                      <a:pt x="7" y="853"/>
                    </a:lnTo>
                    <a:lnTo>
                      <a:pt x="7" y="854"/>
                    </a:lnTo>
                    <a:lnTo>
                      <a:pt x="6" y="856"/>
                    </a:lnTo>
                    <a:lnTo>
                      <a:pt x="4" y="856"/>
                    </a:lnTo>
                    <a:lnTo>
                      <a:pt x="3" y="856"/>
                    </a:lnTo>
                    <a:lnTo>
                      <a:pt x="2" y="854"/>
                    </a:lnTo>
                    <a:lnTo>
                      <a:pt x="2" y="853"/>
                    </a:lnTo>
                    <a:lnTo>
                      <a:pt x="0" y="852"/>
                    </a:lnTo>
                    <a:lnTo>
                      <a:pt x="2" y="850"/>
                    </a:lnTo>
                    <a:lnTo>
                      <a:pt x="2" y="848"/>
                    </a:lnTo>
                    <a:lnTo>
                      <a:pt x="3" y="848"/>
                    </a:lnTo>
                    <a:lnTo>
                      <a:pt x="4" y="848"/>
                    </a:lnTo>
                    <a:lnTo>
                      <a:pt x="6" y="848"/>
                    </a:lnTo>
                    <a:lnTo>
                      <a:pt x="7" y="848"/>
                    </a:lnTo>
                    <a:lnTo>
                      <a:pt x="7" y="850"/>
                    </a:lnTo>
                    <a:lnTo>
                      <a:pt x="9" y="852"/>
                    </a:lnTo>
                    <a:close/>
                    <a:moveTo>
                      <a:pt x="9" y="866"/>
                    </a:moveTo>
                    <a:lnTo>
                      <a:pt x="9" y="866"/>
                    </a:lnTo>
                    <a:lnTo>
                      <a:pt x="7" y="868"/>
                    </a:lnTo>
                    <a:lnTo>
                      <a:pt x="7" y="869"/>
                    </a:lnTo>
                    <a:lnTo>
                      <a:pt x="6" y="870"/>
                    </a:lnTo>
                    <a:lnTo>
                      <a:pt x="4" y="870"/>
                    </a:lnTo>
                    <a:lnTo>
                      <a:pt x="3" y="870"/>
                    </a:lnTo>
                    <a:lnTo>
                      <a:pt x="2" y="869"/>
                    </a:lnTo>
                    <a:lnTo>
                      <a:pt x="2" y="868"/>
                    </a:lnTo>
                    <a:lnTo>
                      <a:pt x="0" y="866"/>
                    </a:lnTo>
                    <a:lnTo>
                      <a:pt x="2" y="865"/>
                    </a:lnTo>
                    <a:lnTo>
                      <a:pt x="2" y="864"/>
                    </a:lnTo>
                    <a:lnTo>
                      <a:pt x="3" y="863"/>
                    </a:lnTo>
                    <a:lnTo>
                      <a:pt x="4" y="863"/>
                    </a:lnTo>
                    <a:lnTo>
                      <a:pt x="6" y="863"/>
                    </a:lnTo>
                    <a:lnTo>
                      <a:pt x="7" y="864"/>
                    </a:lnTo>
                    <a:lnTo>
                      <a:pt x="7" y="865"/>
                    </a:lnTo>
                    <a:lnTo>
                      <a:pt x="9" y="866"/>
                    </a:lnTo>
                    <a:close/>
                    <a:moveTo>
                      <a:pt x="9" y="882"/>
                    </a:moveTo>
                    <a:lnTo>
                      <a:pt x="9" y="882"/>
                    </a:lnTo>
                    <a:lnTo>
                      <a:pt x="7" y="883"/>
                    </a:lnTo>
                    <a:lnTo>
                      <a:pt x="7" y="884"/>
                    </a:lnTo>
                    <a:lnTo>
                      <a:pt x="6" y="885"/>
                    </a:lnTo>
                    <a:lnTo>
                      <a:pt x="4" y="885"/>
                    </a:lnTo>
                    <a:lnTo>
                      <a:pt x="3" y="885"/>
                    </a:lnTo>
                    <a:lnTo>
                      <a:pt x="2" y="884"/>
                    </a:lnTo>
                    <a:lnTo>
                      <a:pt x="2" y="883"/>
                    </a:lnTo>
                    <a:lnTo>
                      <a:pt x="0" y="882"/>
                    </a:lnTo>
                    <a:lnTo>
                      <a:pt x="2" y="879"/>
                    </a:lnTo>
                    <a:lnTo>
                      <a:pt x="2" y="878"/>
                    </a:lnTo>
                    <a:lnTo>
                      <a:pt x="3" y="878"/>
                    </a:lnTo>
                    <a:lnTo>
                      <a:pt x="4" y="878"/>
                    </a:lnTo>
                    <a:lnTo>
                      <a:pt x="6" y="878"/>
                    </a:lnTo>
                    <a:lnTo>
                      <a:pt x="7" y="878"/>
                    </a:lnTo>
                    <a:lnTo>
                      <a:pt x="7" y="879"/>
                    </a:lnTo>
                    <a:lnTo>
                      <a:pt x="9" y="882"/>
                    </a:lnTo>
                    <a:close/>
                    <a:moveTo>
                      <a:pt x="9" y="896"/>
                    </a:moveTo>
                    <a:lnTo>
                      <a:pt x="9" y="896"/>
                    </a:lnTo>
                    <a:lnTo>
                      <a:pt x="7" y="897"/>
                    </a:lnTo>
                    <a:lnTo>
                      <a:pt x="7" y="898"/>
                    </a:lnTo>
                    <a:lnTo>
                      <a:pt x="6" y="900"/>
                    </a:lnTo>
                    <a:lnTo>
                      <a:pt x="4" y="900"/>
                    </a:lnTo>
                    <a:lnTo>
                      <a:pt x="3" y="900"/>
                    </a:lnTo>
                    <a:lnTo>
                      <a:pt x="2" y="898"/>
                    </a:lnTo>
                    <a:lnTo>
                      <a:pt x="2" y="897"/>
                    </a:lnTo>
                    <a:lnTo>
                      <a:pt x="0" y="896"/>
                    </a:lnTo>
                    <a:lnTo>
                      <a:pt x="2" y="895"/>
                    </a:lnTo>
                    <a:lnTo>
                      <a:pt x="2" y="894"/>
                    </a:lnTo>
                    <a:lnTo>
                      <a:pt x="3" y="893"/>
                    </a:lnTo>
                    <a:lnTo>
                      <a:pt x="4" y="893"/>
                    </a:lnTo>
                    <a:lnTo>
                      <a:pt x="6" y="893"/>
                    </a:lnTo>
                    <a:lnTo>
                      <a:pt x="7" y="894"/>
                    </a:lnTo>
                    <a:lnTo>
                      <a:pt x="7" y="895"/>
                    </a:lnTo>
                    <a:lnTo>
                      <a:pt x="9" y="896"/>
                    </a:lnTo>
                    <a:close/>
                    <a:moveTo>
                      <a:pt x="9" y="912"/>
                    </a:moveTo>
                    <a:lnTo>
                      <a:pt x="9" y="912"/>
                    </a:lnTo>
                    <a:lnTo>
                      <a:pt x="7" y="913"/>
                    </a:lnTo>
                    <a:lnTo>
                      <a:pt x="7" y="914"/>
                    </a:lnTo>
                    <a:lnTo>
                      <a:pt x="6" y="915"/>
                    </a:lnTo>
                    <a:lnTo>
                      <a:pt x="4" y="915"/>
                    </a:lnTo>
                    <a:lnTo>
                      <a:pt x="3" y="915"/>
                    </a:lnTo>
                    <a:lnTo>
                      <a:pt x="2" y="914"/>
                    </a:lnTo>
                    <a:lnTo>
                      <a:pt x="2" y="913"/>
                    </a:lnTo>
                    <a:lnTo>
                      <a:pt x="0" y="912"/>
                    </a:lnTo>
                    <a:lnTo>
                      <a:pt x="2" y="910"/>
                    </a:lnTo>
                    <a:lnTo>
                      <a:pt x="2" y="909"/>
                    </a:lnTo>
                    <a:lnTo>
                      <a:pt x="3" y="908"/>
                    </a:lnTo>
                    <a:lnTo>
                      <a:pt x="4" y="908"/>
                    </a:lnTo>
                    <a:lnTo>
                      <a:pt x="6" y="908"/>
                    </a:lnTo>
                    <a:lnTo>
                      <a:pt x="7" y="909"/>
                    </a:lnTo>
                    <a:lnTo>
                      <a:pt x="7" y="910"/>
                    </a:lnTo>
                    <a:lnTo>
                      <a:pt x="9" y="912"/>
                    </a:lnTo>
                    <a:close/>
                    <a:moveTo>
                      <a:pt x="9" y="926"/>
                    </a:moveTo>
                    <a:lnTo>
                      <a:pt x="9" y="926"/>
                    </a:lnTo>
                    <a:lnTo>
                      <a:pt x="7" y="927"/>
                    </a:lnTo>
                    <a:lnTo>
                      <a:pt x="7" y="928"/>
                    </a:lnTo>
                    <a:lnTo>
                      <a:pt x="6" y="929"/>
                    </a:lnTo>
                    <a:lnTo>
                      <a:pt x="4" y="929"/>
                    </a:lnTo>
                    <a:lnTo>
                      <a:pt x="3" y="929"/>
                    </a:lnTo>
                    <a:lnTo>
                      <a:pt x="2" y="928"/>
                    </a:lnTo>
                    <a:lnTo>
                      <a:pt x="2" y="927"/>
                    </a:lnTo>
                    <a:lnTo>
                      <a:pt x="0" y="926"/>
                    </a:lnTo>
                    <a:lnTo>
                      <a:pt x="2" y="925"/>
                    </a:lnTo>
                    <a:lnTo>
                      <a:pt x="2" y="923"/>
                    </a:lnTo>
                    <a:lnTo>
                      <a:pt x="3" y="922"/>
                    </a:lnTo>
                    <a:lnTo>
                      <a:pt x="4" y="922"/>
                    </a:lnTo>
                    <a:lnTo>
                      <a:pt x="6" y="922"/>
                    </a:lnTo>
                    <a:lnTo>
                      <a:pt x="7" y="923"/>
                    </a:lnTo>
                    <a:lnTo>
                      <a:pt x="7" y="925"/>
                    </a:lnTo>
                    <a:lnTo>
                      <a:pt x="9" y="926"/>
                    </a:lnTo>
                    <a:close/>
                    <a:moveTo>
                      <a:pt x="9" y="941"/>
                    </a:moveTo>
                    <a:lnTo>
                      <a:pt x="9" y="941"/>
                    </a:lnTo>
                    <a:lnTo>
                      <a:pt x="7" y="943"/>
                    </a:lnTo>
                    <a:lnTo>
                      <a:pt x="7" y="944"/>
                    </a:lnTo>
                    <a:lnTo>
                      <a:pt x="6" y="945"/>
                    </a:lnTo>
                    <a:lnTo>
                      <a:pt x="4" y="945"/>
                    </a:lnTo>
                    <a:lnTo>
                      <a:pt x="3" y="945"/>
                    </a:lnTo>
                    <a:lnTo>
                      <a:pt x="2" y="944"/>
                    </a:lnTo>
                    <a:lnTo>
                      <a:pt x="2" y="943"/>
                    </a:lnTo>
                    <a:lnTo>
                      <a:pt x="0" y="941"/>
                    </a:lnTo>
                    <a:lnTo>
                      <a:pt x="2" y="940"/>
                    </a:lnTo>
                    <a:lnTo>
                      <a:pt x="2" y="939"/>
                    </a:lnTo>
                    <a:lnTo>
                      <a:pt x="3" y="938"/>
                    </a:lnTo>
                    <a:lnTo>
                      <a:pt x="4" y="938"/>
                    </a:lnTo>
                    <a:lnTo>
                      <a:pt x="6" y="938"/>
                    </a:lnTo>
                    <a:lnTo>
                      <a:pt x="7" y="939"/>
                    </a:lnTo>
                    <a:lnTo>
                      <a:pt x="7" y="940"/>
                    </a:lnTo>
                    <a:lnTo>
                      <a:pt x="9" y="941"/>
                    </a:lnTo>
                    <a:close/>
                    <a:moveTo>
                      <a:pt x="9" y="956"/>
                    </a:moveTo>
                    <a:lnTo>
                      <a:pt x="9" y="956"/>
                    </a:lnTo>
                    <a:lnTo>
                      <a:pt x="7" y="957"/>
                    </a:lnTo>
                    <a:lnTo>
                      <a:pt x="7" y="958"/>
                    </a:lnTo>
                    <a:lnTo>
                      <a:pt x="6" y="959"/>
                    </a:lnTo>
                    <a:lnTo>
                      <a:pt x="4" y="959"/>
                    </a:lnTo>
                    <a:lnTo>
                      <a:pt x="3" y="959"/>
                    </a:lnTo>
                    <a:lnTo>
                      <a:pt x="2" y="958"/>
                    </a:lnTo>
                    <a:lnTo>
                      <a:pt x="2" y="957"/>
                    </a:lnTo>
                    <a:lnTo>
                      <a:pt x="0" y="956"/>
                    </a:lnTo>
                    <a:lnTo>
                      <a:pt x="2" y="954"/>
                    </a:lnTo>
                    <a:lnTo>
                      <a:pt x="2" y="953"/>
                    </a:lnTo>
                    <a:lnTo>
                      <a:pt x="3" y="952"/>
                    </a:lnTo>
                    <a:lnTo>
                      <a:pt x="4" y="952"/>
                    </a:lnTo>
                    <a:lnTo>
                      <a:pt x="6" y="952"/>
                    </a:lnTo>
                    <a:lnTo>
                      <a:pt x="7" y="953"/>
                    </a:lnTo>
                    <a:lnTo>
                      <a:pt x="7" y="954"/>
                    </a:lnTo>
                    <a:lnTo>
                      <a:pt x="9" y="956"/>
                    </a:lnTo>
                    <a:close/>
                    <a:moveTo>
                      <a:pt x="9" y="971"/>
                    </a:moveTo>
                    <a:lnTo>
                      <a:pt x="9" y="971"/>
                    </a:lnTo>
                    <a:lnTo>
                      <a:pt x="7" y="972"/>
                    </a:lnTo>
                    <a:lnTo>
                      <a:pt x="7" y="973"/>
                    </a:lnTo>
                    <a:lnTo>
                      <a:pt x="6" y="975"/>
                    </a:lnTo>
                    <a:lnTo>
                      <a:pt x="4" y="975"/>
                    </a:lnTo>
                    <a:lnTo>
                      <a:pt x="3" y="975"/>
                    </a:lnTo>
                    <a:lnTo>
                      <a:pt x="2" y="973"/>
                    </a:lnTo>
                    <a:lnTo>
                      <a:pt x="2" y="972"/>
                    </a:lnTo>
                    <a:lnTo>
                      <a:pt x="0" y="971"/>
                    </a:lnTo>
                    <a:lnTo>
                      <a:pt x="2" y="970"/>
                    </a:lnTo>
                    <a:lnTo>
                      <a:pt x="2" y="969"/>
                    </a:lnTo>
                    <a:lnTo>
                      <a:pt x="3" y="968"/>
                    </a:lnTo>
                    <a:lnTo>
                      <a:pt x="4" y="968"/>
                    </a:lnTo>
                    <a:lnTo>
                      <a:pt x="6" y="968"/>
                    </a:lnTo>
                    <a:lnTo>
                      <a:pt x="7" y="969"/>
                    </a:lnTo>
                    <a:lnTo>
                      <a:pt x="7" y="970"/>
                    </a:lnTo>
                    <a:lnTo>
                      <a:pt x="9" y="971"/>
                    </a:lnTo>
                    <a:close/>
                    <a:moveTo>
                      <a:pt x="9" y="985"/>
                    </a:moveTo>
                    <a:lnTo>
                      <a:pt x="9" y="985"/>
                    </a:lnTo>
                    <a:lnTo>
                      <a:pt x="7" y="987"/>
                    </a:lnTo>
                    <a:lnTo>
                      <a:pt x="7" y="988"/>
                    </a:lnTo>
                    <a:lnTo>
                      <a:pt x="6" y="989"/>
                    </a:lnTo>
                    <a:lnTo>
                      <a:pt x="4" y="989"/>
                    </a:lnTo>
                    <a:lnTo>
                      <a:pt x="3" y="989"/>
                    </a:lnTo>
                    <a:lnTo>
                      <a:pt x="2" y="988"/>
                    </a:lnTo>
                    <a:lnTo>
                      <a:pt x="2" y="987"/>
                    </a:lnTo>
                    <a:lnTo>
                      <a:pt x="0" y="985"/>
                    </a:lnTo>
                    <a:lnTo>
                      <a:pt x="2" y="984"/>
                    </a:lnTo>
                    <a:lnTo>
                      <a:pt x="2" y="983"/>
                    </a:lnTo>
                    <a:lnTo>
                      <a:pt x="3" y="982"/>
                    </a:lnTo>
                    <a:lnTo>
                      <a:pt x="4" y="982"/>
                    </a:lnTo>
                    <a:lnTo>
                      <a:pt x="6" y="982"/>
                    </a:lnTo>
                    <a:lnTo>
                      <a:pt x="7" y="983"/>
                    </a:lnTo>
                    <a:lnTo>
                      <a:pt x="7" y="984"/>
                    </a:lnTo>
                    <a:lnTo>
                      <a:pt x="9" y="985"/>
                    </a:lnTo>
                    <a:close/>
                    <a:moveTo>
                      <a:pt x="9" y="1001"/>
                    </a:moveTo>
                    <a:lnTo>
                      <a:pt x="9" y="1001"/>
                    </a:lnTo>
                    <a:lnTo>
                      <a:pt x="7" y="1002"/>
                    </a:lnTo>
                    <a:lnTo>
                      <a:pt x="7" y="1003"/>
                    </a:lnTo>
                    <a:lnTo>
                      <a:pt x="6" y="1004"/>
                    </a:lnTo>
                    <a:lnTo>
                      <a:pt x="4" y="1004"/>
                    </a:lnTo>
                    <a:lnTo>
                      <a:pt x="3" y="1004"/>
                    </a:lnTo>
                    <a:lnTo>
                      <a:pt x="2" y="1003"/>
                    </a:lnTo>
                    <a:lnTo>
                      <a:pt x="2" y="1002"/>
                    </a:lnTo>
                    <a:lnTo>
                      <a:pt x="0" y="1001"/>
                    </a:lnTo>
                    <a:lnTo>
                      <a:pt x="2" y="1000"/>
                    </a:lnTo>
                    <a:lnTo>
                      <a:pt x="2" y="998"/>
                    </a:lnTo>
                    <a:lnTo>
                      <a:pt x="3" y="997"/>
                    </a:lnTo>
                    <a:lnTo>
                      <a:pt x="4" y="997"/>
                    </a:lnTo>
                    <a:lnTo>
                      <a:pt x="6" y="997"/>
                    </a:lnTo>
                    <a:lnTo>
                      <a:pt x="7" y="998"/>
                    </a:lnTo>
                    <a:lnTo>
                      <a:pt x="7" y="1000"/>
                    </a:lnTo>
                    <a:lnTo>
                      <a:pt x="9" y="1001"/>
                    </a:lnTo>
                    <a:close/>
                    <a:moveTo>
                      <a:pt x="9" y="1015"/>
                    </a:moveTo>
                    <a:lnTo>
                      <a:pt x="9" y="1015"/>
                    </a:lnTo>
                    <a:lnTo>
                      <a:pt x="7" y="1016"/>
                    </a:lnTo>
                    <a:lnTo>
                      <a:pt x="7" y="1018"/>
                    </a:lnTo>
                    <a:lnTo>
                      <a:pt x="6" y="1019"/>
                    </a:lnTo>
                    <a:lnTo>
                      <a:pt x="4" y="1019"/>
                    </a:lnTo>
                    <a:lnTo>
                      <a:pt x="3" y="1019"/>
                    </a:lnTo>
                    <a:lnTo>
                      <a:pt x="2" y="1018"/>
                    </a:lnTo>
                    <a:lnTo>
                      <a:pt x="2" y="1016"/>
                    </a:lnTo>
                    <a:lnTo>
                      <a:pt x="0" y="1015"/>
                    </a:lnTo>
                    <a:lnTo>
                      <a:pt x="2" y="1014"/>
                    </a:lnTo>
                    <a:lnTo>
                      <a:pt x="2" y="1013"/>
                    </a:lnTo>
                    <a:lnTo>
                      <a:pt x="3" y="1012"/>
                    </a:lnTo>
                    <a:lnTo>
                      <a:pt x="4" y="1012"/>
                    </a:lnTo>
                    <a:lnTo>
                      <a:pt x="6" y="1012"/>
                    </a:lnTo>
                    <a:lnTo>
                      <a:pt x="7" y="1013"/>
                    </a:lnTo>
                    <a:lnTo>
                      <a:pt x="7" y="1014"/>
                    </a:lnTo>
                    <a:lnTo>
                      <a:pt x="9" y="1015"/>
                    </a:lnTo>
                    <a:close/>
                    <a:moveTo>
                      <a:pt x="9" y="1031"/>
                    </a:moveTo>
                    <a:lnTo>
                      <a:pt x="9" y="1031"/>
                    </a:lnTo>
                    <a:lnTo>
                      <a:pt x="7" y="1032"/>
                    </a:lnTo>
                    <a:lnTo>
                      <a:pt x="7" y="1033"/>
                    </a:lnTo>
                    <a:lnTo>
                      <a:pt x="6" y="1034"/>
                    </a:lnTo>
                    <a:lnTo>
                      <a:pt x="4" y="1034"/>
                    </a:lnTo>
                    <a:lnTo>
                      <a:pt x="3" y="1034"/>
                    </a:lnTo>
                    <a:lnTo>
                      <a:pt x="2" y="1033"/>
                    </a:lnTo>
                    <a:lnTo>
                      <a:pt x="2" y="1032"/>
                    </a:lnTo>
                    <a:lnTo>
                      <a:pt x="0" y="1031"/>
                    </a:lnTo>
                    <a:lnTo>
                      <a:pt x="2" y="1029"/>
                    </a:lnTo>
                    <a:lnTo>
                      <a:pt x="2" y="1028"/>
                    </a:lnTo>
                    <a:lnTo>
                      <a:pt x="3" y="1027"/>
                    </a:lnTo>
                    <a:lnTo>
                      <a:pt x="4" y="1027"/>
                    </a:lnTo>
                    <a:lnTo>
                      <a:pt x="6" y="1027"/>
                    </a:lnTo>
                    <a:lnTo>
                      <a:pt x="7" y="1028"/>
                    </a:lnTo>
                    <a:lnTo>
                      <a:pt x="7" y="1029"/>
                    </a:lnTo>
                    <a:lnTo>
                      <a:pt x="9" y="1031"/>
                    </a:lnTo>
                    <a:close/>
                    <a:moveTo>
                      <a:pt x="9" y="1045"/>
                    </a:moveTo>
                    <a:lnTo>
                      <a:pt x="9" y="1045"/>
                    </a:lnTo>
                    <a:lnTo>
                      <a:pt x="7" y="1046"/>
                    </a:lnTo>
                    <a:lnTo>
                      <a:pt x="7" y="1047"/>
                    </a:lnTo>
                    <a:lnTo>
                      <a:pt x="6" y="1048"/>
                    </a:lnTo>
                    <a:lnTo>
                      <a:pt x="4" y="1048"/>
                    </a:lnTo>
                    <a:lnTo>
                      <a:pt x="3" y="1048"/>
                    </a:lnTo>
                    <a:lnTo>
                      <a:pt x="2" y="1047"/>
                    </a:lnTo>
                    <a:lnTo>
                      <a:pt x="2" y="1046"/>
                    </a:lnTo>
                    <a:lnTo>
                      <a:pt x="0" y="1045"/>
                    </a:lnTo>
                    <a:lnTo>
                      <a:pt x="2" y="1044"/>
                    </a:lnTo>
                    <a:lnTo>
                      <a:pt x="2" y="1043"/>
                    </a:lnTo>
                    <a:lnTo>
                      <a:pt x="3" y="1041"/>
                    </a:lnTo>
                    <a:lnTo>
                      <a:pt x="4" y="1041"/>
                    </a:lnTo>
                    <a:lnTo>
                      <a:pt x="6" y="1041"/>
                    </a:lnTo>
                    <a:lnTo>
                      <a:pt x="7" y="1043"/>
                    </a:lnTo>
                    <a:lnTo>
                      <a:pt x="7" y="1044"/>
                    </a:lnTo>
                    <a:lnTo>
                      <a:pt x="9" y="1045"/>
                    </a:lnTo>
                    <a:close/>
                    <a:moveTo>
                      <a:pt x="9" y="1060"/>
                    </a:moveTo>
                    <a:lnTo>
                      <a:pt x="9" y="1060"/>
                    </a:lnTo>
                    <a:lnTo>
                      <a:pt x="7" y="1062"/>
                    </a:lnTo>
                    <a:lnTo>
                      <a:pt x="7" y="1063"/>
                    </a:lnTo>
                    <a:lnTo>
                      <a:pt x="6" y="1064"/>
                    </a:lnTo>
                    <a:lnTo>
                      <a:pt x="4" y="1064"/>
                    </a:lnTo>
                    <a:lnTo>
                      <a:pt x="3" y="1064"/>
                    </a:lnTo>
                    <a:lnTo>
                      <a:pt x="2" y="1063"/>
                    </a:lnTo>
                    <a:lnTo>
                      <a:pt x="2" y="1062"/>
                    </a:lnTo>
                    <a:lnTo>
                      <a:pt x="0" y="1060"/>
                    </a:lnTo>
                    <a:lnTo>
                      <a:pt x="2" y="1059"/>
                    </a:lnTo>
                    <a:lnTo>
                      <a:pt x="2" y="1058"/>
                    </a:lnTo>
                    <a:lnTo>
                      <a:pt x="3" y="1057"/>
                    </a:lnTo>
                    <a:lnTo>
                      <a:pt x="4" y="1057"/>
                    </a:lnTo>
                    <a:lnTo>
                      <a:pt x="6" y="1057"/>
                    </a:lnTo>
                    <a:lnTo>
                      <a:pt x="7" y="1058"/>
                    </a:lnTo>
                    <a:lnTo>
                      <a:pt x="7" y="1059"/>
                    </a:lnTo>
                    <a:lnTo>
                      <a:pt x="9" y="1060"/>
                    </a:lnTo>
                    <a:close/>
                    <a:moveTo>
                      <a:pt x="9" y="1075"/>
                    </a:moveTo>
                    <a:lnTo>
                      <a:pt x="9" y="1075"/>
                    </a:lnTo>
                    <a:lnTo>
                      <a:pt x="7" y="1076"/>
                    </a:lnTo>
                    <a:lnTo>
                      <a:pt x="7" y="1077"/>
                    </a:lnTo>
                    <a:lnTo>
                      <a:pt x="6" y="1078"/>
                    </a:lnTo>
                    <a:lnTo>
                      <a:pt x="4" y="1078"/>
                    </a:lnTo>
                    <a:lnTo>
                      <a:pt x="3" y="1078"/>
                    </a:lnTo>
                    <a:lnTo>
                      <a:pt x="2" y="1077"/>
                    </a:lnTo>
                    <a:lnTo>
                      <a:pt x="2" y="1076"/>
                    </a:lnTo>
                    <a:lnTo>
                      <a:pt x="0" y="1075"/>
                    </a:lnTo>
                    <a:lnTo>
                      <a:pt x="2" y="1073"/>
                    </a:lnTo>
                    <a:lnTo>
                      <a:pt x="2" y="1072"/>
                    </a:lnTo>
                    <a:lnTo>
                      <a:pt x="3" y="1071"/>
                    </a:lnTo>
                    <a:lnTo>
                      <a:pt x="4" y="1071"/>
                    </a:lnTo>
                    <a:lnTo>
                      <a:pt x="6" y="1071"/>
                    </a:lnTo>
                    <a:lnTo>
                      <a:pt x="7" y="1072"/>
                    </a:lnTo>
                    <a:lnTo>
                      <a:pt x="7" y="1073"/>
                    </a:lnTo>
                    <a:lnTo>
                      <a:pt x="9" y="1075"/>
                    </a:lnTo>
                    <a:close/>
                    <a:moveTo>
                      <a:pt x="9" y="1090"/>
                    </a:moveTo>
                    <a:lnTo>
                      <a:pt x="9" y="1090"/>
                    </a:lnTo>
                    <a:lnTo>
                      <a:pt x="7" y="1091"/>
                    </a:lnTo>
                    <a:lnTo>
                      <a:pt x="7" y="1092"/>
                    </a:lnTo>
                    <a:lnTo>
                      <a:pt x="6" y="1094"/>
                    </a:lnTo>
                    <a:lnTo>
                      <a:pt x="4" y="1094"/>
                    </a:lnTo>
                    <a:lnTo>
                      <a:pt x="3" y="1094"/>
                    </a:lnTo>
                    <a:lnTo>
                      <a:pt x="2" y="1092"/>
                    </a:lnTo>
                    <a:lnTo>
                      <a:pt x="2" y="1091"/>
                    </a:lnTo>
                    <a:lnTo>
                      <a:pt x="0" y="1090"/>
                    </a:lnTo>
                    <a:lnTo>
                      <a:pt x="2" y="1089"/>
                    </a:lnTo>
                    <a:lnTo>
                      <a:pt x="2" y="1088"/>
                    </a:lnTo>
                    <a:lnTo>
                      <a:pt x="3" y="1087"/>
                    </a:lnTo>
                    <a:lnTo>
                      <a:pt x="4" y="1087"/>
                    </a:lnTo>
                    <a:lnTo>
                      <a:pt x="6" y="1087"/>
                    </a:lnTo>
                    <a:lnTo>
                      <a:pt x="7" y="1088"/>
                    </a:lnTo>
                    <a:lnTo>
                      <a:pt x="7" y="1089"/>
                    </a:lnTo>
                    <a:lnTo>
                      <a:pt x="9" y="1090"/>
                    </a:lnTo>
                    <a:close/>
                    <a:moveTo>
                      <a:pt x="9" y="1104"/>
                    </a:moveTo>
                    <a:lnTo>
                      <a:pt x="9" y="1104"/>
                    </a:lnTo>
                    <a:lnTo>
                      <a:pt x="7" y="1106"/>
                    </a:lnTo>
                    <a:lnTo>
                      <a:pt x="7" y="1107"/>
                    </a:lnTo>
                    <a:lnTo>
                      <a:pt x="6" y="1108"/>
                    </a:lnTo>
                    <a:lnTo>
                      <a:pt x="4" y="1108"/>
                    </a:lnTo>
                    <a:lnTo>
                      <a:pt x="3" y="1108"/>
                    </a:lnTo>
                    <a:lnTo>
                      <a:pt x="2" y="1107"/>
                    </a:lnTo>
                    <a:lnTo>
                      <a:pt x="2" y="1106"/>
                    </a:lnTo>
                    <a:lnTo>
                      <a:pt x="0" y="1104"/>
                    </a:lnTo>
                    <a:lnTo>
                      <a:pt x="2" y="1103"/>
                    </a:lnTo>
                    <a:lnTo>
                      <a:pt x="2" y="1102"/>
                    </a:lnTo>
                    <a:lnTo>
                      <a:pt x="3" y="1101"/>
                    </a:lnTo>
                    <a:lnTo>
                      <a:pt x="4" y="1101"/>
                    </a:lnTo>
                    <a:lnTo>
                      <a:pt x="6" y="1101"/>
                    </a:lnTo>
                    <a:lnTo>
                      <a:pt x="7" y="1102"/>
                    </a:lnTo>
                    <a:lnTo>
                      <a:pt x="7" y="1103"/>
                    </a:lnTo>
                    <a:lnTo>
                      <a:pt x="9" y="1104"/>
                    </a:lnTo>
                    <a:close/>
                    <a:moveTo>
                      <a:pt x="9" y="1120"/>
                    </a:moveTo>
                    <a:lnTo>
                      <a:pt x="9" y="1120"/>
                    </a:lnTo>
                    <a:lnTo>
                      <a:pt x="7" y="1121"/>
                    </a:lnTo>
                    <a:lnTo>
                      <a:pt x="7" y="1122"/>
                    </a:lnTo>
                    <a:lnTo>
                      <a:pt x="6" y="1123"/>
                    </a:lnTo>
                    <a:lnTo>
                      <a:pt x="4" y="1123"/>
                    </a:lnTo>
                    <a:lnTo>
                      <a:pt x="3" y="1123"/>
                    </a:lnTo>
                    <a:lnTo>
                      <a:pt x="2" y="1122"/>
                    </a:lnTo>
                    <a:lnTo>
                      <a:pt x="2" y="1121"/>
                    </a:lnTo>
                    <a:lnTo>
                      <a:pt x="0" y="1120"/>
                    </a:lnTo>
                    <a:lnTo>
                      <a:pt x="2" y="1119"/>
                    </a:lnTo>
                    <a:lnTo>
                      <a:pt x="2" y="1117"/>
                    </a:lnTo>
                    <a:lnTo>
                      <a:pt x="3" y="1116"/>
                    </a:lnTo>
                    <a:lnTo>
                      <a:pt x="4" y="1116"/>
                    </a:lnTo>
                    <a:lnTo>
                      <a:pt x="6" y="1116"/>
                    </a:lnTo>
                    <a:lnTo>
                      <a:pt x="7" y="1117"/>
                    </a:lnTo>
                    <a:lnTo>
                      <a:pt x="7" y="1119"/>
                    </a:lnTo>
                    <a:lnTo>
                      <a:pt x="9" y="1120"/>
                    </a:lnTo>
                    <a:close/>
                    <a:moveTo>
                      <a:pt x="9" y="1134"/>
                    </a:moveTo>
                    <a:lnTo>
                      <a:pt x="9" y="1134"/>
                    </a:lnTo>
                    <a:lnTo>
                      <a:pt x="7" y="1135"/>
                    </a:lnTo>
                    <a:lnTo>
                      <a:pt x="7" y="1137"/>
                    </a:lnTo>
                    <a:lnTo>
                      <a:pt x="6" y="1138"/>
                    </a:lnTo>
                    <a:lnTo>
                      <a:pt x="4" y="1138"/>
                    </a:lnTo>
                    <a:lnTo>
                      <a:pt x="3" y="1138"/>
                    </a:lnTo>
                    <a:lnTo>
                      <a:pt x="2" y="1137"/>
                    </a:lnTo>
                    <a:lnTo>
                      <a:pt x="2" y="1135"/>
                    </a:lnTo>
                    <a:lnTo>
                      <a:pt x="0" y="1134"/>
                    </a:lnTo>
                    <a:lnTo>
                      <a:pt x="2" y="1133"/>
                    </a:lnTo>
                    <a:lnTo>
                      <a:pt x="2" y="1132"/>
                    </a:lnTo>
                    <a:lnTo>
                      <a:pt x="3" y="1131"/>
                    </a:lnTo>
                    <a:lnTo>
                      <a:pt x="4" y="1131"/>
                    </a:lnTo>
                    <a:lnTo>
                      <a:pt x="6" y="1131"/>
                    </a:lnTo>
                    <a:lnTo>
                      <a:pt x="7" y="1132"/>
                    </a:lnTo>
                    <a:lnTo>
                      <a:pt x="7" y="1133"/>
                    </a:lnTo>
                    <a:lnTo>
                      <a:pt x="9" y="1134"/>
                    </a:lnTo>
                    <a:close/>
                    <a:moveTo>
                      <a:pt x="9" y="1150"/>
                    </a:moveTo>
                    <a:lnTo>
                      <a:pt x="9" y="1150"/>
                    </a:lnTo>
                    <a:lnTo>
                      <a:pt x="7" y="1151"/>
                    </a:lnTo>
                    <a:lnTo>
                      <a:pt x="7" y="1152"/>
                    </a:lnTo>
                    <a:lnTo>
                      <a:pt x="6" y="1153"/>
                    </a:lnTo>
                    <a:lnTo>
                      <a:pt x="4" y="1153"/>
                    </a:lnTo>
                    <a:lnTo>
                      <a:pt x="3" y="1153"/>
                    </a:lnTo>
                    <a:lnTo>
                      <a:pt x="2" y="1152"/>
                    </a:lnTo>
                    <a:lnTo>
                      <a:pt x="2" y="1151"/>
                    </a:lnTo>
                    <a:lnTo>
                      <a:pt x="0" y="1150"/>
                    </a:lnTo>
                    <a:lnTo>
                      <a:pt x="2" y="1148"/>
                    </a:lnTo>
                    <a:lnTo>
                      <a:pt x="2" y="1147"/>
                    </a:lnTo>
                    <a:lnTo>
                      <a:pt x="3" y="1146"/>
                    </a:lnTo>
                    <a:lnTo>
                      <a:pt x="4" y="1146"/>
                    </a:lnTo>
                    <a:lnTo>
                      <a:pt x="6" y="1146"/>
                    </a:lnTo>
                    <a:lnTo>
                      <a:pt x="7" y="1147"/>
                    </a:lnTo>
                    <a:lnTo>
                      <a:pt x="7" y="1148"/>
                    </a:lnTo>
                    <a:lnTo>
                      <a:pt x="9" y="1150"/>
                    </a:lnTo>
                    <a:close/>
                    <a:moveTo>
                      <a:pt x="9" y="1164"/>
                    </a:moveTo>
                    <a:lnTo>
                      <a:pt x="9" y="1164"/>
                    </a:lnTo>
                    <a:lnTo>
                      <a:pt x="7" y="1165"/>
                    </a:lnTo>
                    <a:lnTo>
                      <a:pt x="7" y="1166"/>
                    </a:lnTo>
                    <a:lnTo>
                      <a:pt x="6" y="1167"/>
                    </a:lnTo>
                    <a:lnTo>
                      <a:pt x="4" y="1167"/>
                    </a:lnTo>
                    <a:lnTo>
                      <a:pt x="3" y="1167"/>
                    </a:lnTo>
                    <a:lnTo>
                      <a:pt x="2" y="1166"/>
                    </a:lnTo>
                    <a:lnTo>
                      <a:pt x="2" y="1165"/>
                    </a:lnTo>
                    <a:lnTo>
                      <a:pt x="0" y="1164"/>
                    </a:lnTo>
                    <a:lnTo>
                      <a:pt x="2" y="1163"/>
                    </a:lnTo>
                    <a:lnTo>
                      <a:pt x="2" y="1162"/>
                    </a:lnTo>
                    <a:lnTo>
                      <a:pt x="3" y="1160"/>
                    </a:lnTo>
                    <a:lnTo>
                      <a:pt x="4" y="1160"/>
                    </a:lnTo>
                    <a:lnTo>
                      <a:pt x="6" y="1160"/>
                    </a:lnTo>
                    <a:lnTo>
                      <a:pt x="7" y="1162"/>
                    </a:lnTo>
                    <a:lnTo>
                      <a:pt x="7" y="1163"/>
                    </a:lnTo>
                    <a:lnTo>
                      <a:pt x="9" y="1164"/>
                    </a:lnTo>
                    <a:close/>
                    <a:moveTo>
                      <a:pt x="9" y="1179"/>
                    </a:moveTo>
                    <a:lnTo>
                      <a:pt x="9" y="1179"/>
                    </a:lnTo>
                    <a:lnTo>
                      <a:pt x="7" y="1181"/>
                    </a:lnTo>
                    <a:lnTo>
                      <a:pt x="7" y="1182"/>
                    </a:lnTo>
                    <a:lnTo>
                      <a:pt x="6" y="1183"/>
                    </a:lnTo>
                    <a:lnTo>
                      <a:pt x="4" y="1183"/>
                    </a:lnTo>
                    <a:lnTo>
                      <a:pt x="3" y="1183"/>
                    </a:lnTo>
                    <a:lnTo>
                      <a:pt x="2" y="1182"/>
                    </a:lnTo>
                    <a:lnTo>
                      <a:pt x="2" y="1181"/>
                    </a:lnTo>
                    <a:lnTo>
                      <a:pt x="0" y="1179"/>
                    </a:lnTo>
                    <a:lnTo>
                      <a:pt x="2" y="1178"/>
                    </a:lnTo>
                    <a:lnTo>
                      <a:pt x="2" y="1177"/>
                    </a:lnTo>
                    <a:lnTo>
                      <a:pt x="3" y="1176"/>
                    </a:lnTo>
                    <a:lnTo>
                      <a:pt x="4" y="1176"/>
                    </a:lnTo>
                    <a:lnTo>
                      <a:pt x="6" y="1176"/>
                    </a:lnTo>
                    <a:lnTo>
                      <a:pt x="7" y="1177"/>
                    </a:lnTo>
                    <a:lnTo>
                      <a:pt x="7" y="1178"/>
                    </a:lnTo>
                    <a:lnTo>
                      <a:pt x="9" y="1179"/>
                    </a:lnTo>
                    <a:close/>
                    <a:moveTo>
                      <a:pt x="9" y="1194"/>
                    </a:moveTo>
                    <a:lnTo>
                      <a:pt x="9" y="1194"/>
                    </a:lnTo>
                    <a:lnTo>
                      <a:pt x="7" y="1196"/>
                    </a:lnTo>
                    <a:lnTo>
                      <a:pt x="7" y="1197"/>
                    </a:lnTo>
                    <a:lnTo>
                      <a:pt x="6" y="1197"/>
                    </a:lnTo>
                    <a:lnTo>
                      <a:pt x="4" y="1198"/>
                    </a:lnTo>
                    <a:lnTo>
                      <a:pt x="3" y="1197"/>
                    </a:lnTo>
                    <a:lnTo>
                      <a:pt x="2" y="1197"/>
                    </a:lnTo>
                    <a:lnTo>
                      <a:pt x="2" y="1196"/>
                    </a:lnTo>
                    <a:lnTo>
                      <a:pt x="0" y="1194"/>
                    </a:lnTo>
                    <a:lnTo>
                      <a:pt x="2" y="1192"/>
                    </a:lnTo>
                    <a:lnTo>
                      <a:pt x="2" y="1191"/>
                    </a:lnTo>
                    <a:lnTo>
                      <a:pt x="3" y="1190"/>
                    </a:lnTo>
                    <a:lnTo>
                      <a:pt x="4" y="1190"/>
                    </a:lnTo>
                    <a:lnTo>
                      <a:pt x="6" y="1190"/>
                    </a:lnTo>
                    <a:lnTo>
                      <a:pt x="7" y="1191"/>
                    </a:lnTo>
                    <a:lnTo>
                      <a:pt x="7" y="1192"/>
                    </a:lnTo>
                    <a:lnTo>
                      <a:pt x="9" y="1194"/>
                    </a:lnTo>
                    <a:close/>
                    <a:moveTo>
                      <a:pt x="9" y="1209"/>
                    </a:moveTo>
                    <a:lnTo>
                      <a:pt x="9" y="1209"/>
                    </a:lnTo>
                    <a:lnTo>
                      <a:pt x="7" y="1210"/>
                    </a:lnTo>
                    <a:lnTo>
                      <a:pt x="7" y="1212"/>
                    </a:lnTo>
                    <a:lnTo>
                      <a:pt x="6" y="1213"/>
                    </a:lnTo>
                    <a:lnTo>
                      <a:pt x="4" y="1213"/>
                    </a:lnTo>
                    <a:lnTo>
                      <a:pt x="3" y="1213"/>
                    </a:lnTo>
                    <a:lnTo>
                      <a:pt x="2" y="1212"/>
                    </a:lnTo>
                    <a:lnTo>
                      <a:pt x="2" y="1210"/>
                    </a:lnTo>
                    <a:lnTo>
                      <a:pt x="0" y="1209"/>
                    </a:lnTo>
                    <a:lnTo>
                      <a:pt x="2" y="1208"/>
                    </a:lnTo>
                    <a:lnTo>
                      <a:pt x="2" y="1207"/>
                    </a:lnTo>
                    <a:lnTo>
                      <a:pt x="3" y="1206"/>
                    </a:lnTo>
                    <a:lnTo>
                      <a:pt x="4" y="1206"/>
                    </a:lnTo>
                    <a:lnTo>
                      <a:pt x="6" y="1206"/>
                    </a:lnTo>
                    <a:lnTo>
                      <a:pt x="7" y="1207"/>
                    </a:lnTo>
                    <a:lnTo>
                      <a:pt x="7" y="1208"/>
                    </a:lnTo>
                    <a:lnTo>
                      <a:pt x="9" y="1209"/>
                    </a:lnTo>
                    <a:close/>
                    <a:moveTo>
                      <a:pt x="9" y="1223"/>
                    </a:moveTo>
                    <a:lnTo>
                      <a:pt x="9" y="1223"/>
                    </a:lnTo>
                    <a:lnTo>
                      <a:pt x="7" y="1226"/>
                    </a:lnTo>
                    <a:lnTo>
                      <a:pt x="7" y="1227"/>
                    </a:lnTo>
                    <a:lnTo>
                      <a:pt x="6" y="1227"/>
                    </a:lnTo>
                    <a:lnTo>
                      <a:pt x="4" y="1228"/>
                    </a:lnTo>
                    <a:lnTo>
                      <a:pt x="3" y="1227"/>
                    </a:lnTo>
                    <a:lnTo>
                      <a:pt x="2" y="1227"/>
                    </a:lnTo>
                    <a:lnTo>
                      <a:pt x="2" y="1226"/>
                    </a:lnTo>
                    <a:lnTo>
                      <a:pt x="0" y="1223"/>
                    </a:lnTo>
                    <a:lnTo>
                      <a:pt x="2" y="1222"/>
                    </a:lnTo>
                    <a:lnTo>
                      <a:pt x="2" y="1221"/>
                    </a:lnTo>
                    <a:lnTo>
                      <a:pt x="3" y="1221"/>
                    </a:lnTo>
                    <a:lnTo>
                      <a:pt x="4" y="1220"/>
                    </a:lnTo>
                    <a:lnTo>
                      <a:pt x="6" y="1221"/>
                    </a:lnTo>
                    <a:lnTo>
                      <a:pt x="7" y="1221"/>
                    </a:lnTo>
                    <a:lnTo>
                      <a:pt x="7" y="1222"/>
                    </a:lnTo>
                    <a:lnTo>
                      <a:pt x="9" y="1223"/>
                    </a:lnTo>
                    <a:close/>
                    <a:moveTo>
                      <a:pt x="9" y="1239"/>
                    </a:moveTo>
                    <a:lnTo>
                      <a:pt x="9" y="1239"/>
                    </a:lnTo>
                    <a:lnTo>
                      <a:pt x="7" y="1240"/>
                    </a:lnTo>
                    <a:lnTo>
                      <a:pt x="7" y="1241"/>
                    </a:lnTo>
                    <a:lnTo>
                      <a:pt x="6" y="1242"/>
                    </a:lnTo>
                    <a:lnTo>
                      <a:pt x="4" y="1242"/>
                    </a:lnTo>
                    <a:lnTo>
                      <a:pt x="3" y="1242"/>
                    </a:lnTo>
                    <a:lnTo>
                      <a:pt x="2" y="1241"/>
                    </a:lnTo>
                    <a:lnTo>
                      <a:pt x="2" y="1240"/>
                    </a:lnTo>
                    <a:lnTo>
                      <a:pt x="0" y="1239"/>
                    </a:lnTo>
                    <a:lnTo>
                      <a:pt x="2" y="1238"/>
                    </a:lnTo>
                    <a:lnTo>
                      <a:pt x="2" y="1237"/>
                    </a:lnTo>
                    <a:lnTo>
                      <a:pt x="3" y="1235"/>
                    </a:lnTo>
                    <a:lnTo>
                      <a:pt x="4" y="1235"/>
                    </a:lnTo>
                    <a:lnTo>
                      <a:pt x="6" y="1235"/>
                    </a:lnTo>
                    <a:lnTo>
                      <a:pt x="7" y="1237"/>
                    </a:lnTo>
                    <a:lnTo>
                      <a:pt x="7" y="1238"/>
                    </a:lnTo>
                    <a:lnTo>
                      <a:pt x="9" y="1239"/>
                    </a:lnTo>
                    <a:close/>
                    <a:moveTo>
                      <a:pt x="9" y="1253"/>
                    </a:moveTo>
                    <a:lnTo>
                      <a:pt x="9" y="1253"/>
                    </a:lnTo>
                    <a:lnTo>
                      <a:pt x="7" y="1256"/>
                    </a:lnTo>
                    <a:lnTo>
                      <a:pt x="7" y="1257"/>
                    </a:lnTo>
                    <a:lnTo>
                      <a:pt x="6" y="1257"/>
                    </a:lnTo>
                    <a:lnTo>
                      <a:pt x="4" y="1258"/>
                    </a:lnTo>
                    <a:lnTo>
                      <a:pt x="3" y="1257"/>
                    </a:lnTo>
                    <a:lnTo>
                      <a:pt x="2" y="1257"/>
                    </a:lnTo>
                    <a:lnTo>
                      <a:pt x="2" y="1256"/>
                    </a:lnTo>
                    <a:lnTo>
                      <a:pt x="0" y="1253"/>
                    </a:lnTo>
                    <a:lnTo>
                      <a:pt x="2" y="1252"/>
                    </a:lnTo>
                    <a:lnTo>
                      <a:pt x="2" y="1251"/>
                    </a:lnTo>
                    <a:lnTo>
                      <a:pt x="3" y="1251"/>
                    </a:lnTo>
                    <a:lnTo>
                      <a:pt x="4" y="1250"/>
                    </a:lnTo>
                    <a:lnTo>
                      <a:pt x="6" y="1251"/>
                    </a:lnTo>
                    <a:lnTo>
                      <a:pt x="7" y="1251"/>
                    </a:lnTo>
                    <a:lnTo>
                      <a:pt x="7" y="1252"/>
                    </a:lnTo>
                    <a:lnTo>
                      <a:pt x="9" y="1253"/>
                    </a:lnTo>
                    <a:close/>
                    <a:moveTo>
                      <a:pt x="9" y="1269"/>
                    </a:moveTo>
                    <a:lnTo>
                      <a:pt x="9" y="1269"/>
                    </a:lnTo>
                    <a:lnTo>
                      <a:pt x="7" y="1270"/>
                    </a:lnTo>
                    <a:lnTo>
                      <a:pt x="7" y="1271"/>
                    </a:lnTo>
                    <a:lnTo>
                      <a:pt x="6" y="1272"/>
                    </a:lnTo>
                    <a:lnTo>
                      <a:pt x="4" y="1272"/>
                    </a:lnTo>
                    <a:lnTo>
                      <a:pt x="3" y="1272"/>
                    </a:lnTo>
                    <a:lnTo>
                      <a:pt x="2" y="1271"/>
                    </a:lnTo>
                    <a:lnTo>
                      <a:pt x="2" y="1270"/>
                    </a:lnTo>
                    <a:lnTo>
                      <a:pt x="0" y="1269"/>
                    </a:lnTo>
                    <a:lnTo>
                      <a:pt x="2" y="1267"/>
                    </a:lnTo>
                    <a:lnTo>
                      <a:pt x="2" y="1266"/>
                    </a:lnTo>
                    <a:lnTo>
                      <a:pt x="3" y="1265"/>
                    </a:lnTo>
                    <a:lnTo>
                      <a:pt x="4" y="1265"/>
                    </a:lnTo>
                    <a:lnTo>
                      <a:pt x="6" y="1265"/>
                    </a:lnTo>
                    <a:lnTo>
                      <a:pt x="7" y="1266"/>
                    </a:lnTo>
                    <a:lnTo>
                      <a:pt x="7" y="1267"/>
                    </a:lnTo>
                    <a:lnTo>
                      <a:pt x="9" y="1269"/>
                    </a:lnTo>
                    <a:close/>
                    <a:moveTo>
                      <a:pt x="9" y="1283"/>
                    </a:moveTo>
                    <a:lnTo>
                      <a:pt x="9" y="1283"/>
                    </a:lnTo>
                    <a:lnTo>
                      <a:pt x="7" y="1285"/>
                    </a:lnTo>
                    <a:lnTo>
                      <a:pt x="7" y="1287"/>
                    </a:lnTo>
                    <a:lnTo>
                      <a:pt x="6" y="1287"/>
                    </a:lnTo>
                    <a:lnTo>
                      <a:pt x="4" y="1288"/>
                    </a:lnTo>
                    <a:lnTo>
                      <a:pt x="3" y="1287"/>
                    </a:lnTo>
                    <a:lnTo>
                      <a:pt x="2" y="1287"/>
                    </a:lnTo>
                    <a:lnTo>
                      <a:pt x="2" y="1285"/>
                    </a:lnTo>
                    <a:lnTo>
                      <a:pt x="0" y="1283"/>
                    </a:lnTo>
                    <a:lnTo>
                      <a:pt x="2" y="1282"/>
                    </a:lnTo>
                    <a:lnTo>
                      <a:pt x="2" y="1281"/>
                    </a:lnTo>
                    <a:lnTo>
                      <a:pt x="3" y="1281"/>
                    </a:lnTo>
                    <a:lnTo>
                      <a:pt x="4" y="1279"/>
                    </a:lnTo>
                    <a:lnTo>
                      <a:pt x="6" y="1281"/>
                    </a:lnTo>
                    <a:lnTo>
                      <a:pt x="7" y="1281"/>
                    </a:lnTo>
                    <a:lnTo>
                      <a:pt x="7" y="1282"/>
                    </a:lnTo>
                    <a:lnTo>
                      <a:pt x="9" y="1283"/>
                    </a:lnTo>
                    <a:close/>
                    <a:moveTo>
                      <a:pt x="9" y="1298"/>
                    </a:moveTo>
                    <a:lnTo>
                      <a:pt x="9" y="1298"/>
                    </a:lnTo>
                    <a:lnTo>
                      <a:pt x="7" y="1300"/>
                    </a:lnTo>
                    <a:lnTo>
                      <a:pt x="7" y="1301"/>
                    </a:lnTo>
                    <a:lnTo>
                      <a:pt x="6" y="1302"/>
                    </a:lnTo>
                    <a:lnTo>
                      <a:pt x="4" y="1302"/>
                    </a:lnTo>
                    <a:lnTo>
                      <a:pt x="3" y="1302"/>
                    </a:lnTo>
                    <a:lnTo>
                      <a:pt x="2" y="1301"/>
                    </a:lnTo>
                    <a:lnTo>
                      <a:pt x="2" y="1300"/>
                    </a:lnTo>
                    <a:lnTo>
                      <a:pt x="0" y="1298"/>
                    </a:lnTo>
                    <a:lnTo>
                      <a:pt x="2" y="1297"/>
                    </a:lnTo>
                    <a:lnTo>
                      <a:pt x="2" y="1296"/>
                    </a:lnTo>
                    <a:lnTo>
                      <a:pt x="3" y="1295"/>
                    </a:lnTo>
                    <a:lnTo>
                      <a:pt x="4" y="1295"/>
                    </a:lnTo>
                    <a:lnTo>
                      <a:pt x="6" y="1295"/>
                    </a:lnTo>
                    <a:lnTo>
                      <a:pt x="7" y="1296"/>
                    </a:lnTo>
                    <a:lnTo>
                      <a:pt x="7" y="1297"/>
                    </a:lnTo>
                    <a:lnTo>
                      <a:pt x="9" y="1298"/>
                    </a:lnTo>
                    <a:close/>
                    <a:moveTo>
                      <a:pt x="9" y="1313"/>
                    </a:moveTo>
                    <a:lnTo>
                      <a:pt x="9" y="1313"/>
                    </a:lnTo>
                    <a:lnTo>
                      <a:pt x="7" y="1315"/>
                    </a:lnTo>
                    <a:lnTo>
                      <a:pt x="7" y="1316"/>
                    </a:lnTo>
                    <a:lnTo>
                      <a:pt x="6" y="1316"/>
                    </a:lnTo>
                    <a:lnTo>
                      <a:pt x="4" y="1317"/>
                    </a:lnTo>
                    <a:lnTo>
                      <a:pt x="3" y="1316"/>
                    </a:lnTo>
                    <a:lnTo>
                      <a:pt x="2" y="1316"/>
                    </a:lnTo>
                    <a:lnTo>
                      <a:pt x="2" y="1315"/>
                    </a:lnTo>
                    <a:lnTo>
                      <a:pt x="0" y="1313"/>
                    </a:lnTo>
                    <a:lnTo>
                      <a:pt x="2" y="1312"/>
                    </a:lnTo>
                    <a:lnTo>
                      <a:pt x="2" y="1310"/>
                    </a:lnTo>
                    <a:lnTo>
                      <a:pt x="3" y="1310"/>
                    </a:lnTo>
                    <a:lnTo>
                      <a:pt x="4" y="1309"/>
                    </a:lnTo>
                    <a:lnTo>
                      <a:pt x="6" y="1310"/>
                    </a:lnTo>
                    <a:lnTo>
                      <a:pt x="7" y="1310"/>
                    </a:lnTo>
                    <a:lnTo>
                      <a:pt x="7" y="1312"/>
                    </a:lnTo>
                    <a:lnTo>
                      <a:pt x="9" y="1313"/>
                    </a:lnTo>
                    <a:close/>
                    <a:moveTo>
                      <a:pt x="9" y="1328"/>
                    </a:moveTo>
                    <a:lnTo>
                      <a:pt x="9" y="1328"/>
                    </a:lnTo>
                    <a:lnTo>
                      <a:pt x="7" y="1329"/>
                    </a:lnTo>
                    <a:lnTo>
                      <a:pt x="7" y="1331"/>
                    </a:lnTo>
                    <a:lnTo>
                      <a:pt x="6" y="1332"/>
                    </a:lnTo>
                    <a:lnTo>
                      <a:pt x="4" y="1332"/>
                    </a:lnTo>
                    <a:lnTo>
                      <a:pt x="3" y="1332"/>
                    </a:lnTo>
                    <a:lnTo>
                      <a:pt x="2" y="1331"/>
                    </a:lnTo>
                    <a:lnTo>
                      <a:pt x="2" y="1329"/>
                    </a:lnTo>
                    <a:lnTo>
                      <a:pt x="0" y="1328"/>
                    </a:lnTo>
                    <a:lnTo>
                      <a:pt x="2" y="1327"/>
                    </a:lnTo>
                    <a:lnTo>
                      <a:pt x="2" y="1326"/>
                    </a:lnTo>
                    <a:lnTo>
                      <a:pt x="3" y="1325"/>
                    </a:lnTo>
                    <a:lnTo>
                      <a:pt x="4" y="1325"/>
                    </a:lnTo>
                    <a:lnTo>
                      <a:pt x="6" y="1325"/>
                    </a:lnTo>
                    <a:lnTo>
                      <a:pt x="7" y="1326"/>
                    </a:lnTo>
                    <a:lnTo>
                      <a:pt x="7" y="1327"/>
                    </a:lnTo>
                    <a:lnTo>
                      <a:pt x="9" y="1328"/>
                    </a:lnTo>
                    <a:close/>
                    <a:moveTo>
                      <a:pt x="9" y="1342"/>
                    </a:moveTo>
                    <a:lnTo>
                      <a:pt x="9" y="1342"/>
                    </a:lnTo>
                    <a:lnTo>
                      <a:pt x="7" y="1345"/>
                    </a:lnTo>
                    <a:lnTo>
                      <a:pt x="7" y="1346"/>
                    </a:lnTo>
                    <a:lnTo>
                      <a:pt x="6" y="1346"/>
                    </a:lnTo>
                    <a:lnTo>
                      <a:pt x="4" y="1347"/>
                    </a:lnTo>
                    <a:lnTo>
                      <a:pt x="3" y="1346"/>
                    </a:lnTo>
                    <a:lnTo>
                      <a:pt x="2" y="1346"/>
                    </a:lnTo>
                    <a:lnTo>
                      <a:pt x="2" y="1345"/>
                    </a:lnTo>
                    <a:lnTo>
                      <a:pt x="0" y="1342"/>
                    </a:lnTo>
                    <a:lnTo>
                      <a:pt x="2" y="1341"/>
                    </a:lnTo>
                    <a:lnTo>
                      <a:pt x="2" y="1340"/>
                    </a:lnTo>
                    <a:lnTo>
                      <a:pt x="3" y="1340"/>
                    </a:lnTo>
                    <a:lnTo>
                      <a:pt x="4" y="1339"/>
                    </a:lnTo>
                    <a:lnTo>
                      <a:pt x="6" y="1340"/>
                    </a:lnTo>
                    <a:lnTo>
                      <a:pt x="7" y="1340"/>
                    </a:lnTo>
                    <a:lnTo>
                      <a:pt x="7" y="1341"/>
                    </a:lnTo>
                    <a:lnTo>
                      <a:pt x="9" y="1342"/>
                    </a:lnTo>
                    <a:close/>
                    <a:moveTo>
                      <a:pt x="9" y="1358"/>
                    </a:moveTo>
                    <a:lnTo>
                      <a:pt x="9" y="1358"/>
                    </a:lnTo>
                    <a:lnTo>
                      <a:pt x="7" y="1359"/>
                    </a:lnTo>
                    <a:lnTo>
                      <a:pt x="7" y="1360"/>
                    </a:lnTo>
                    <a:lnTo>
                      <a:pt x="6" y="1362"/>
                    </a:lnTo>
                    <a:lnTo>
                      <a:pt x="4" y="1362"/>
                    </a:lnTo>
                    <a:lnTo>
                      <a:pt x="3" y="1362"/>
                    </a:lnTo>
                    <a:lnTo>
                      <a:pt x="2" y="1360"/>
                    </a:lnTo>
                    <a:lnTo>
                      <a:pt x="2" y="1359"/>
                    </a:lnTo>
                    <a:lnTo>
                      <a:pt x="0" y="1358"/>
                    </a:lnTo>
                    <a:lnTo>
                      <a:pt x="2" y="1357"/>
                    </a:lnTo>
                    <a:lnTo>
                      <a:pt x="2" y="1356"/>
                    </a:lnTo>
                    <a:lnTo>
                      <a:pt x="3" y="1354"/>
                    </a:lnTo>
                    <a:lnTo>
                      <a:pt x="4" y="1354"/>
                    </a:lnTo>
                    <a:lnTo>
                      <a:pt x="6" y="1354"/>
                    </a:lnTo>
                    <a:lnTo>
                      <a:pt x="7" y="1356"/>
                    </a:lnTo>
                    <a:lnTo>
                      <a:pt x="7" y="1357"/>
                    </a:lnTo>
                    <a:lnTo>
                      <a:pt x="9" y="1358"/>
                    </a:lnTo>
                    <a:close/>
                    <a:moveTo>
                      <a:pt x="9" y="1372"/>
                    </a:moveTo>
                    <a:lnTo>
                      <a:pt x="9" y="1372"/>
                    </a:lnTo>
                    <a:lnTo>
                      <a:pt x="7" y="1375"/>
                    </a:lnTo>
                    <a:lnTo>
                      <a:pt x="7" y="1376"/>
                    </a:lnTo>
                    <a:lnTo>
                      <a:pt x="6" y="1376"/>
                    </a:lnTo>
                    <a:lnTo>
                      <a:pt x="4" y="1377"/>
                    </a:lnTo>
                    <a:lnTo>
                      <a:pt x="3" y="1376"/>
                    </a:lnTo>
                    <a:lnTo>
                      <a:pt x="2" y="1376"/>
                    </a:lnTo>
                    <a:lnTo>
                      <a:pt x="2" y="1375"/>
                    </a:lnTo>
                    <a:lnTo>
                      <a:pt x="0" y="1372"/>
                    </a:lnTo>
                    <a:lnTo>
                      <a:pt x="2" y="1371"/>
                    </a:lnTo>
                    <a:lnTo>
                      <a:pt x="2" y="1370"/>
                    </a:lnTo>
                    <a:lnTo>
                      <a:pt x="3" y="1370"/>
                    </a:lnTo>
                    <a:lnTo>
                      <a:pt x="4" y="1369"/>
                    </a:lnTo>
                    <a:lnTo>
                      <a:pt x="6" y="1370"/>
                    </a:lnTo>
                    <a:lnTo>
                      <a:pt x="7" y="1370"/>
                    </a:lnTo>
                    <a:lnTo>
                      <a:pt x="7" y="1371"/>
                    </a:lnTo>
                    <a:lnTo>
                      <a:pt x="9" y="1372"/>
                    </a:lnTo>
                    <a:close/>
                    <a:moveTo>
                      <a:pt x="9" y="1388"/>
                    </a:moveTo>
                    <a:lnTo>
                      <a:pt x="9" y="1388"/>
                    </a:lnTo>
                    <a:lnTo>
                      <a:pt x="7" y="1389"/>
                    </a:lnTo>
                    <a:lnTo>
                      <a:pt x="7" y="1390"/>
                    </a:lnTo>
                    <a:lnTo>
                      <a:pt x="6" y="1391"/>
                    </a:lnTo>
                    <a:lnTo>
                      <a:pt x="4" y="1391"/>
                    </a:lnTo>
                    <a:lnTo>
                      <a:pt x="3" y="1391"/>
                    </a:lnTo>
                    <a:lnTo>
                      <a:pt x="2" y="1390"/>
                    </a:lnTo>
                    <a:lnTo>
                      <a:pt x="2" y="1389"/>
                    </a:lnTo>
                    <a:lnTo>
                      <a:pt x="0" y="1388"/>
                    </a:lnTo>
                    <a:lnTo>
                      <a:pt x="2" y="1387"/>
                    </a:lnTo>
                    <a:lnTo>
                      <a:pt x="2" y="1385"/>
                    </a:lnTo>
                    <a:lnTo>
                      <a:pt x="3" y="1384"/>
                    </a:lnTo>
                    <a:lnTo>
                      <a:pt x="4" y="1384"/>
                    </a:lnTo>
                    <a:lnTo>
                      <a:pt x="6" y="1384"/>
                    </a:lnTo>
                    <a:lnTo>
                      <a:pt x="7" y="1385"/>
                    </a:lnTo>
                    <a:lnTo>
                      <a:pt x="7" y="1387"/>
                    </a:lnTo>
                    <a:lnTo>
                      <a:pt x="9" y="1388"/>
                    </a:lnTo>
                    <a:close/>
                    <a:moveTo>
                      <a:pt x="9" y="1402"/>
                    </a:moveTo>
                    <a:lnTo>
                      <a:pt x="9" y="1402"/>
                    </a:lnTo>
                    <a:lnTo>
                      <a:pt x="7" y="1404"/>
                    </a:lnTo>
                    <a:lnTo>
                      <a:pt x="7" y="1406"/>
                    </a:lnTo>
                    <a:lnTo>
                      <a:pt x="6" y="1406"/>
                    </a:lnTo>
                    <a:lnTo>
                      <a:pt x="4" y="1407"/>
                    </a:lnTo>
                    <a:lnTo>
                      <a:pt x="3" y="1406"/>
                    </a:lnTo>
                    <a:lnTo>
                      <a:pt x="2" y="1406"/>
                    </a:lnTo>
                    <a:lnTo>
                      <a:pt x="2" y="1404"/>
                    </a:lnTo>
                    <a:lnTo>
                      <a:pt x="0" y="1402"/>
                    </a:lnTo>
                    <a:lnTo>
                      <a:pt x="2" y="1401"/>
                    </a:lnTo>
                    <a:lnTo>
                      <a:pt x="2" y="1400"/>
                    </a:lnTo>
                    <a:lnTo>
                      <a:pt x="3" y="1400"/>
                    </a:lnTo>
                    <a:lnTo>
                      <a:pt x="4" y="1398"/>
                    </a:lnTo>
                    <a:lnTo>
                      <a:pt x="6" y="1400"/>
                    </a:lnTo>
                    <a:lnTo>
                      <a:pt x="7" y="1400"/>
                    </a:lnTo>
                    <a:lnTo>
                      <a:pt x="7" y="1401"/>
                    </a:lnTo>
                    <a:lnTo>
                      <a:pt x="9" y="1402"/>
                    </a:lnTo>
                    <a:close/>
                    <a:moveTo>
                      <a:pt x="9" y="1417"/>
                    </a:moveTo>
                    <a:lnTo>
                      <a:pt x="9" y="1417"/>
                    </a:lnTo>
                    <a:lnTo>
                      <a:pt x="7" y="1419"/>
                    </a:lnTo>
                    <a:lnTo>
                      <a:pt x="7" y="1420"/>
                    </a:lnTo>
                    <a:lnTo>
                      <a:pt x="6" y="1421"/>
                    </a:lnTo>
                    <a:lnTo>
                      <a:pt x="4" y="1421"/>
                    </a:lnTo>
                    <a:lnTo>
                      <a:pt x="3" y="1421"/>
                    </a:lnTo>
                    <a:lnTo>
                      <a:pt x="2" y="1420"/>
                    </a:lnTo>
                    <a:lnTo>
                      <a:pt x="2" y="1419"/>
                    </a:lnTo>
                    <a:lnTo>
                      <a:pt x="0" y="1417"/>
                    </a:lnTo>
                    <a:lnTo>
                      <a:pt x="2" y="1416"/>
                    </a:lnTo>
                    <a:lnTo>
                      <a:pt x="2" y="1415"/>
                    </a:lnTo>
                    <a:lnTo>
                      <a:pt x="3" y="1414"/>
                    </a:lnTo>
                    <a:lnTo>
                      <a:pt x="4" y="1414"/>
                    </a:lnTo>
                    <a:lnTo>
                      <a:pt x="6" y="1414"/>
                    </a:lnTo>
                    <a:lnTo>
                      <a:pt x="7" y="1415"/>
                    </a:lnTo>
                    <a:lnTo>
                      <a:pt x="7" y="1416"/>
                    </a:lnTo>
                    <a:lnTo>
                      <a:pt x="9" y="1417"/>
                    </a:lnTo>
                    <a:close/>
                    <a:moveTo>
                      <a:pt x="9" y="1432"/>
                    </a:moveTo>
                    <a:lnTo>
                      <a:pt x="9" y="1432"/>
                    </a:lnTo>
                    <a:lnTo>
                      <a:pt x="7" y="1434"/>
                    </a:lnTo>
                    <a:lnTo>
                      <a:pt x="7" y="1435"/>
                    </a:lnTo>
                    <a:lnTo>
                      <a:pt x="6" y="1435"/>
                    </a:lnTo>
                    <a:lnTo>
                      <a:pt x="4" y="1437"/>
                    </a:lnTo>
                    <a:lnTo>
                      <a:pt x="3" y="1435"/>
                    </a:lnTo>
                    <a:lnTo>
                      <a:pt x="2" y="1435"/>
                    </a:lnTo>
                    <a:lnTo>
                      <a:pt x="2" y="1434"/>
                    </a:lnTo>
                    <a:lnTo>
                      <a:pt x="0" y="1432"/>
                    </a:lnTo>
                    <a:lnTo>
                      <a:pt x="2" y="1431"/>
                    </a:lnTo>
                    <a:lnTo>
                      <a:pt x="2" y="1429"/>
                    </a:lnTo>
                    <a:lnTo>
                      <a:pt x="3" y="1429"/>
                    </a:lnTo>
                    <a:lnTo>
                      <a:pt x="4" y="1428"/>
                    </a:lnTo>
                    <a:lnTo>
                      <a:pt x="6" y="1429"/>
                    </a:lnTo>
                    <a:lnTo>
                      <a:pt x="7" y="1429"/>
                    </a:lnTo>
                    <a:lnTo>
                      <a:pt x="7" y="1431"/>
                    </a:lnTo>
                    <a:lnTo>
                      <a:pt x="9" y="1432"/>
                    </a:lnTo>
                    <a:close/>
                    <a:moveTo>
                      <a:pt x="9" y="1447"/>
                    </a:moveTo>
                    <a:lnTo>
                      <a:pt x="9" y="1447"/>
                    </a:lnTo>
                    <a:lnTo>
                      <a:pt x="7" y="1448"/>
                    </a:lnTo>
                    <a:lnTo>
                      <a:pt x="7" y="1450"/>
                    </a:lnTo>
                    <a:lnTo>
                      <a:pt x="6" y="1451"/>
                    </a:lnTo>
                    <a:lnTo>
                      <a:pt x="4" y="1451"/>
                    </a:lnTo>
                    <a:lnTo>
                      <a:pt x="3" y="1451"/>
                    </a:lnTo>
                    <a:lnTo>
                      <a:pt x="2" y="1450"/>
                    </a:lnTo>
                    <a:lnTo>
                      <a:pt x="2" y="1448"/>
                    </a:lnTo>
                    <a:lnTo>
                      <a:pt x="0" y="1447"/>
                    </a:lnTo>
                    <a:lnTo>
                      <a:pt x="2" y="1446"/>
                    </a:lnTo>
                    <a:lnTo>
                      <a:pt x="2" y="1445"/>
                    </a:lnTo>
                    <a:lnTo>
                      <a:pt x="3" y="1444"/>
                    </a:lnTo>
                    <a:lnTo>
                      <a:pt x="4" y="1444"/>
                    </a:lnTo>
                    <a:lnTo>
                      <a:pt x="6" y="1444"/>
                    </a:lnTo>
                    <a:lnTo>
                      <a:pt x="7" y="1445"/>
                    </a:lnTo>
                    <a:lnTo>
                      <a:pt x="7" y="1446"/>
                    </a:lnTo>
                    <a:lnTo>
                      <a:pt x="9" y="1447"/>
                    </a:lnTo>
                    <a:close/>
                    <a:moveTo>
                      <a:pt x="9" y="1462"/>
                    </a:moveTo>
                    <a:lnTo>
                      <a:pt x="9" y="1462"/>
                    </a:lnTo>
                    <a:lnTo>
                      <a:pt x="7" y="1464"/>
                    </a:lnTo>
                    <a:lnTo>
                      <a:pt x="7" y="1465"/>
                    </a:lnTo>
                    <a:lnTo>
                      <a:pt x="6" y="1465"/>
                    </a:lnTo>
                    <a:lnTo>
                      <a:pt x="4" y="1466"/>
                    </a:lnTo>
                    <a:lnTo>
                      <a:pt x="3" y="1465"/>
                    </a:lnTo>
                    <a:lnTo>
                      <a:pt x="2" y="1465"/>
                    </a:lnTo>
                    <a:lnTo>
                      <a:pt x="2" y="1464"/>
                    </a:lnTo>
                    <a:lnTo>
                      <a:pt x="0" y="1462"/>
                    </a:lnTo>
                    <a:lnTo>
                      <a:pt x="2" y="1460"/>
                    </a:lnTo>
                    <a:lnTo>
                      <a:pt x="2" y="1459"/>
                    </a:lnTo>
                    <a:lnTo>
                      <a:pt x="3" y="1459"/>
                    </a:lnTo>
                    <a:lnTo>
                      <a:pt x="4" y="1458"/>
                    </a:lnTo>
                    <a:lnTo>
                      <a:pt x="6" y="1459"/>
                    </a:lnTo>
                    <a:lnTo>
                      <a:pt x="7" y="1459"/>
                    </a:lnTo>
                    <a:lnTo>
                      <a:pt x="7" y="1460"/>
                    </a:lnTo>
                    <a:lnTo>
                      <a:pt x="9" y="1462"/>
                    </a:lnTo>
                    <a:close/>
                    <a:moveTo>
                      <a:pt x="9" y="1477"/>
                    </a:moveTo>
                    <a:lnTo>
                      <a:pt x="9" y="1477"/>
                    </a:lnTo>
                    <a:lnTo>
                      <a:pt x="7" y="1478"/>
                    </a:lnTo>
                    <a:lnTo>
                      <a:pt x="7" y="1479"/>
                    </a:lnTo>
                    <a:lnTo>
                      <a:pt x="6" y="1481"/>
                    </a:lnTo>
                    <a:lnTo>
                      <a:pt x="4" y="1481"/>
                    </a:lnTo>
                    <a:lnTo>
                      <a:pt x="3" y="1481"/>
                    </a:lnTo>
                    <a:lnTo>
                      <a:pt x="2" y="1479"/>
                    </a:lnTo>
                    <a:lnTo>
                      <a:pt x="2" y="1478"/>
                    </a:lnTo>
                    <a:lnTo>
                      <a:pt x="0" y="1477"/>
                    </a:lnTo>
                    <a:lnTo>
                      <a:pt x="2" y="1476"/>
                    </a:lnTo>
                    <a:lnTo>
                      <a:pt x="2" y="1475"/>
                    </a:lnTo>
                    <a:lnTo>
                      <a:pt x="3" y="1473"/>
                    </a:lnTo>
                    <a:lnTo>
                      <a:pt x="4" y="1473"/>
                    </a:lnTo>
                    <a:lnTo>
                      <a:pt x="6" y="1473"/>
                    </a:lnTo>
                    <a:lnTo>
                      <a:pt x="7" y="1475"/>
                    </a:lnTo>
                    <a:lnTo>
                      <a:pt x="7" y="1476"/>
                    </a:lnTo>
                    <a:lnTo>
                      <a:pt x="9" y="1477"/>
                    </a:lnTo>
                    <a:close/>
                    <a:moveTo>
                      <a:pt x="9" y="1491"/>
                    </a:moveTo>
                    <a:lnTo>
                      <a:pt x="9" y="1492"/>
                    </a:lnTo>
                    <a:lnTo>
                      <a:pt x="7" y="1494"/>
                    </a:lnTo>
                    <a:lnTo>
                      <a:pt x="7" y="1495"/>
                    </a:lnTo>
                    <a:lnTo>
                      <a:pt x="6" y="1495"/>
                    </a:lnTo>
                    <a:lnTo>
                      <a:pt x="4" y="1496"/>
                    </a:lnTo>
                    <a:lnTo>
                      <a:pt x="3" y="1495"/>
                    </a:lnTo>
                    <a:lnTo>
                      <a:pt x="2" y="1495"/>
                    </a:lnTo>
                    <a:lnTo>
                      <a:pt x="2" y="1494"/>
                    </a:lnTo>
                    <a:lnTo>
                      <a:pt x="0" y="1492"/>
                    </a:lnTo>
                    <a:lnTo>
                      <a:pt x="0" y="1491"/>
                    </a:lnTo>
                    <a:lnTo>
                      <a:pt x="2" y="1490"/>
                    </a:lnTo>
                    <a:lnTo>
                      <a:pt x="2" y="1489"/>
                    </a:lnTo>
                    <a:lnTo>
                      <a:pt x="3" y="1489"/>
                    </a:lnTo>
                    <a:lnTo>
                      <a:pt x="4" y="1488"/>
                    </a:lnTo>
                    <a:lnTo>
                      <a:pt x="6" y="1489"/>
                    </a:lnTo>
                    <a:lnTo>
                      <a:pt x="7" y="1489"/>
                    </a:lnTo>
                    <a:lnTo>
                      <a:pt x="7" y="1490"/>
                    </a:lnTo>
                    <a:lnTo>
                      <a:pt x="9" y="1491"/>
                    </a:lnTo>
                    <a:close/>
                    <a:moveTo>
                      <a:pt x="9" y="1507"/>
                    </a:moveTo>
                    <a:lnTo>
                      <a:pt x="9" y="1507"/>
                    </a:lnTo>
                    <a:lnTo>
                      <a:pt x="7" y="1508"/>
                    </a:lnTo>
                    <a:lnTo>
                      <a:pt x="7" y="1509"/>
                    </a:lnTo>
                    <a:lnTo>
                      <a:pt x="6" y="1510"/>
                    </a:lnTo>
                    <a:lnTo>
                      <a:pt x="4" y="1510"/>
                    </a:lnTo>
                    <a:lnTo>
                      <a:pt x="3" y="1510"/>
                    </a:lnTo>
                    <a:lnTo>
                      <a:pt x="2" y="1509"/>
                    </a:lnTo>
                    <a:lnTo>
                      <a:pt x="2" y="1508"/>
                    </a:lnTo>
                    <a:lnTo>
                      <a:pt x="0" y="1507"/>
                    </a:lnTo>
                    <a:lnTo>
                      <a:pt x="2" y="1506"/>
                    </a:lnTo>
                    <a:lnTo>
                      <a:pt x="2" y="1504"/>
                    </a:lnTo>
                    <a:lnTo>
                      <a:pt x="3" y="1503"/>
                    </a:lnTo>
                    <a:lnTo>
                      <a:pt x="4" y="1503"/>
                    </a:lnTo>
                    <a:lnTo>
                      <a:pt x="6" y="1503"/>
                    </a:lnTo>
                    <a:lnTo>
                      <a:pt x="7" y="1504"/>
                    </a:lnTo>
                    <a:lnTo>
                      <a:pt x="7" y="1506"/>
                    </a:lnTo>
                    <a:lnTo>
                      <a:pt x="9" y="1507"/>
                    </a:lnTo>
                    <a:close/>
                    <a:moveTo>
                      <a:pt x="9" y="1522"/>
                    </a:moveTo>
                    <a:lnTo>
                      <a:pt x="9" y="1522"/>
                    </a:lnTo>
                    <a:lnTo>
                      <a:pt x="7" y="1523"/>
                    </a:lnTo>
                    <a:lnTo>
                      <a:pt x="7" y="1525"/>
                    </a:lnTo>
                    <a:lnTo>
                      <a:pt x="6" y="1525"/>
                    </a:lnTo>
                    <a:lnTo>
                      <a:pt x="4" y="1526"/>
                    </a:lnTo>
                    <a:lnTo>
                      <a:pt x="3" y="1525"/>
                    </a:lnTo>
                    <a:lnTo>
                      <a:pt x="2" y="1525"/>
                    </a:lnTo>
                    <a:lnTo>
                      <a:pt x="2" y="1523"/>
                    </a:lnTo>
                    <a:lnTo>
                      <a:pt x="0" y="1522"/>
                    </a:lnTo>
                    <a:lnTo>
                      <a:pt x="2" y="1520"/>
                    </a:lnTo>
                    <a:lnTo>
                      <a:pt x="2" y="1519"/>
                    </a:lnTo>
                    <a:lnTo>
                      <a:pt x="3" y="1519"/>
                    </a:lnTo>
                    <a:lnTo>
                      <a:pt x="4" y="1517"/>
                    </a:lnTo>
                    <a:lnTo>
                      <a:pt x="6" y="1519"/>
                    </a:lnTo>
                    <a:lnTo>
                      <a:pt x="7" y="1519"/>
                    </a:lnTo>
                    <a:lnTo>
                      <a:pt x="7" y="1520"/>
                    </a:lnTo>
                    <a:lnTo>
                      <a:pt x="9" y="1522"/>
                    </a:lnTo>
                    <a:close/>
                    <a:moveTo>
                      <a:pt x="9" y="1537"/>
                    </a:moveTo>
                    <a:lnTo>
                      <a:pt x="9" y="1537"/>
                    </a:lnTo>
                    <a:lnTo>
                      <a:pt x="7" y="1538"/>
                    </a:lnTo>
                    <a:lnTo>
                      <a:pt x="7" y="1539"/>
                    </a:lnTo>
                    <a:lnTo>
                      <a:pt x="6" y="1540"/>
                    </a:lnTo>
                    <a:lnTo>
                      <a:pt x="4" y="1540"/>
                    </a:lnTo>
                    <a:lnTo>
                      <a:pt x="3" y="1540"/>
                    </a:lnTo>
                    <a:lnTo>
                      <a:pt x="2" y="1539"/>
                    </a:lnTo>
                    <a:lnTo>
                      <a:pt x="2" y="1538"/>
                    </a:lnTo>
                    <a:lnTo>
                      <a:pt x="0" y="1537"/>
                    </a:lnTo>
                    <a:lnTo>
                      <a:pt x="2" y="1535"/>
                    </a:lnTo>
                    <a:lnTo>
                      <a:pt x="2" y="1534"/>
                    </a:lnTo>
                    <a:lnTo>
                      <a:pt x="3" y="1533"/>
                    </a:lnTo>
                    <a:lnTo>
                      <a:pt x="4" y="1533"/>
                    </a:lnTo>
                    <a:lnTo>
                      <a:pt x="6" y="1533"/>
                    </a:lnTo>
                    <a:lnTo>
                      <a:pt x="7" y="1534"/>
                    </a:lnTo>
                    <a:lnTo>
                      <a:pt x="7" y="1535"/>
                    </a:lnTo>
                    <a:lnTo>
                      <a:pt x="9" y="1537"/>
                    </a:lnTo>
                    <a:close/>
                    <a:moveTo>
                      <a:pt x="9" y="1552"/>
                    </a:moveTo>
                    <a:lnTo>
                      <a:pt x="9" y="1552"/>
                    </a:lnTo>
                    <a:lnTo>
                      <a:pt x="7" y="1553"/>
                    </a:lnTo>
                    <a:lnTo>
                      <a:pt x="7" y="1554"/>
                    </a:lnTo>
                    <a:lnTo>
                      <a:pt x="6" y="1554"/>
                    </a:lnTo>
                    <a:lnTo>
                      <a:pt x="4" y="1556"/>
                    </a:lnTo>
                    <a:lnTo>
                      <a:pt x="3" y="1554"/>
                    </a:lnTo>
                    <a:lnTo>
                      <a:pt x="2" y="1554"/>
                    </a:lnTo>
                    <a:lnTo>
                      <a:pt x="2" y="1553"/>
                    </a:lnTo>
                    <a:lnTo>
                      <a:pt x="0" y="1552"/>
                    </a:lnTo>
                    <a:lnTo>
                      <a:pt x="2" y="1550"/>
                    </a:lnTo>
                    <a:lnTo>
                      <a:pt x="2" y="1548"/>
                    </a:lnTo>
                    <a:lnTo>
                      <a:pt x="3" y="1548"/>
                    </a:lnTo>
                    <a:lnTo>
                      <a:pt x="4" y="1547"/>
                    </a:lnTo>
                    <a:lnTo>
                      <a:pt x="6" y="1548"/>
                    </a:lnTo>
                    <a:lnTo>
                      <a:pt x="7" y="1548"/>
                    </a:lnTo>
                    <a:lnTo>
                      <a:pt x="7" y="1550"/>
                    </a:lnTo>
                    <a:lnTo>
                      <a:pt x="9" y="1552"/>
                    </a:lnTo>
                    <a:close/>
                    <a:moveTo>
                      <a:pt x="9" y="1566"/>
                    </a:moveTo>
                    <a:lnTo>
                      <a:pt x="9" y="1566"/>
                    </a:lnTo>
                    <a:lnTo>
                      <a:pt x="7" y="1567"/>
                    </a:lnTo>
                    <a:lnTo>
                      <a:pt x="7" y="1569"/>
                    </a:lnTo>
                    <a:lnTo>
                      <a:pt x="6" y="1570"/>
                    </a:lnTo>
                    <a:lnTo>
                      <a:pt x="4" y="1570"/>
                    </a:lnTo>
                    <a:lnTo>
                      <a:pt x="3" y="1570"/>
                    </a:lnTo>
                    <a:lnTo>
                      <a:pt x="2" y="1569"/>
                    </a:lnTo>
                    <a:lnTo>
                      <a:pt x="2" y="1567"/>
                    </a:lnTo>
                    <a:lnTo>
                      <a:pt x="0" y="1566"/>
                    </a:lnTo>
                    <a:lnTo>
                      <a:pt x="2" y="1565"/>
                    </a:lnTo>
                    <a:lnTo>
                      <a:pt x="2" y="1564"/>
                    </a:lnTo>
                    <a:lnTo>
                      <a:pt x="3" y="1563"/>
                    </a:lnTo>
                    <a:lnTo>
                      <a:pt x="4" y="1563"/>
                    </a:lnTo>
                    <a:lnTo>
                      <a:pt x="6" y="1563"/>
                    </a:lnTo>
                    <a:lnTo>
                      <a:pt x="7" y="1564"/>
                    </a:lnTo>
                    <a:lnTo>
                      <a:pt x="7" y="1565"/>
                    </a:lnTo>
                    <a:lnTo>
                      <a:pt x="9" y="1566"/>
                    </a:lnTo>
                    <a:close/>
                    <a:moveTo>
                      <a:pt x="9" y="1582"/>
                    </a:moveTo>
                    <a:lnTo>
                      <a:pt x="9" y="1582"/>
                    </a:lnTo>
                    <a:lnTo>
                      <a:pt x="7" y="1583"/>
                    </a:lnTo>
                    <a:lnTo>
                      <a:pt x="7" y="1584"/>
                    </a:lnTo>
                    <a:lnTo>
                      <a:pt x="6" y="1584"/>
                    </a:lnTo>
                    <a:lnTo>
                      <a:pt x="4" y="1585"/>
                    </a:lnTo>
                    <a:lnTo>
                      <a:pt x="3" y="1584"/>
                    </a:lnTo>
                    <a:lnTo>
                      <a:pt x="2" y="1584"/>
                    </a:lnTo>
                    <a:lnTo>
                      <a:pt x="2" y="1583"/>
                    </a:lnTo>
                    <a:lnTo>
                      <a:pt x="0" y="1582"/>
                    </a:lnTo>
                    <a:lnTo>
                      <a:pt x="2" y="1579"/>
                    </a:lnTo>
                    <a:lnTo>
                      <a:pt x="2" y="1578"/>
                    </a:lnTo>
                    <a:lnTo>
                      <a:pt x="3" y="1578"/>
                    </a:lnTo>
                    <a:lnTo>
                      <a:pt x="4" y="1577"/>
                    </a:lnTo>
                    <a:lnTo>
                      <a:pt x="6" y="1578"/>
                    </a:lnTo>
                    <a:lnTo>
                      <a:pt x="7" y="1578"/>
                    </a:lnTo>
                    <a:lnTo>
                      <a:pt x="7" y="1579"/>
                    </a:lnTo>
                    <a:lnTo>
                      <a:pt x="9" y="1582"/>
                    </a:lnTo>
                    <a:close/>
                    <a:moveTo>
                      <a:pt x="9" y="1596"/>
                    </a:moveTo>
                    <a:lnTo>
                      <a:pt x="9" y="1596"/>
                    </a:lnTo>
                    <a:lnTo>
                      <a:pt x="7" y="1597"/>
                    </a:lnTo>
                    <a:lnTo>
                      <a:pt x="7" y="1598"/>
                    </a:lnTo>
                    <a:lnTo>
                      <a:pt x="6" y="1600"/>
                    </a:lnTo>
                    <a:lnTo>
                      <a:pt x="4" y="1600"/>
                    </a:lnTo>
                    <a:lnTo>
                      <a:pt x="3" y="1600"/>
                    </a:lnTo>
                    <a:lnTo>
                      <a:pt x="2" y="1598"/>
                    </a:lnTo>
                    <a:lnTo>
                      <a:pt x="2" y="1597"/>
                    </a:lnTo>
                    <a:lnTo>
                      <a:pt x="0" y="1596"/>
                    </a:lnTo>
                    <a:lnTo>
                      <a:pt x="2" y="1595"/>
                    </a:lnTo>
                    <a:lnTo>
                      <a:pt x="2" y="1594"/>
                    </a:lnTo>
                    <a:lnTo>
                      <a:pt x="3" y="1592"/>
                    </a:lnTo>
                    <a:lnTo>
                      <a:pt x="4" y="1592"/>
                    </a:lnTo>
                    <a:lnTo>
                      <a:pt x="6" y="1592"/>
                    </a:lnTo>
                    <a:lnTo>
                      <a:pt x="7" y="1594"/>
                    </a:lnTo>
                    <a:lnTo>
                      <a:pt x="7" y="1595"/>
                    </a:lnTo>
                    <a:lnTo>
                      <a:pt x="9" y="1596"/>
                    </a:lnTo>
                    <a:close/>
                    <a:moveTo>
                      <a:pt x="9" y="1612"/>
                    </a:moveTo>
                    <a:lnTo>
                      <a:pt x="9" y="1612"/>
                    </a:lnTo>
                    <a:lnTo>
                      <a:pt x="7" y="1613"/>
                    </a:lnTo>
                    <a:lnTo>
                      <a:pt x="7" y="1614"/>
                    </a:lnTo>
                    <a:lnTo>
                      <a:pt x="6" y="1614"/>
                    </a:lnTo>
                    <a:lnTo>
                      <a:pt x="4" y="1615"/>
                    </a:lnTo>
                    <a:lnTo>
                      <a:pt x="3" y="1614"/>
                    </a:lnTo>
                    <a:lnTo>
                      <a:pt x="2" y="1614"/>
                    </a:lnTo>
                    <a:lnTo>
                      <a:pt x="2" y="1613"/>
                    </a:lnTo>
                    <a:lnTo>
                      <a:pt x="0" y="1612"/>
                    </a:lnTo>
                    <a:lnTo>
                      <a:pt x="2" y="1609"/>
                    </a:lnTo>
                    <a:lnTo>
                      <a:pt x="2" y="1608"/>
                    </a:lnTo>
                    <a:lnTo>
                      <a:pt x="3" y="1608"/>
                    </a:lnTo>
                    <a:lnTo>
                      <a:pt x="4" y="1607"/>
                    </a:lnTo>
                    <a:lnTo>
                      <a:pt x="6" y="1608"/>
                    </a:lnTo>
                    <a:lnTo>
                      <a:pt x="7" y="1608"/>
                    </a:lnTo>
                    <a:lnTo>
                      <a:pt x="7" y="1609"/>
                    </a:lnTo>
                    <a:lnTo>
                      <a:pt x="9" y="1612"/>
                    </a:lnTo>
                    <a:close/>
                    <a:moveTo>
                      <a:pt x="9" y="1626"/>
                    </a:moveTo>
                    <a:lnTo>
                      <a:pt x="9" y="1626"/>
                    </a:lnTo>
                    <a:lnTo>
                      <a:pt x="7" y="1627"/>
                    </a:lnTo>
                    <a:lnTo>
                      <a:pt x="7" y="1628"/>
                    </a:lnTo>
                    <a:lnTo>
                      <a:pt x="6" y="1629"/>
                    </a:lnTo>
                    <a:lnTo>
                      <a:pt x="4" y="1629"/>
                    </a:lnTo>
                    <a:lnTo>
                      <a:pt x="3" y="1629"/>
                    </a:lnTo>
                    <a:lnTo>
                      <a:pt x="2" y="1628"/>
                    </a:lnTo>
                    <a:lnTo>
                      <a:pt x="2" y="1627"/>
                    </a:lnTo>
                    <a:lnTo>
                      <a:pt x="0" y="1626"/>
                    </a:lnTo>
                    <a:lnTo>
                      <a:pt x="2" y="1625"/>
                    </a:lnTo>
                    <a:lnTo>
                      <a:pt x="2" y="1623"/>
                    </a:lnTo>
                    <a:lnTo>
                      <a:pt x="3" y="1622"/>
                    </a:lnTo>
                    <a:lnTo>
                      <a:pt x="4" y="1622"/>
                    </a:lnTo>
                    <a:lnTo>
                      <a:pt x="6" y="1622"/>
                    </a:lnTo>
                    <a:lnTo>
                      <a:pt x="7" y="1623"/>
                    </a:lnTo>
                    <a:lnTo>
                      <a:pt x="7" y="1625"/>
                    </a:lnTo>
                    <a:lnTo>
                      <a:pt x="9" y="1626"/>
                    </a:lnTo>
                    <a:close/>
                    <a:moveTo>
                      <a:pt x="9" y="1641"/>
                    </a:moveTo>
                    <a:lnTo>
                      <a:pt x="9" y="1641"/>
                    </a:lnTo>
                    <a:lnTo>
                      <a:pt x="7" y="1642"/>
                    </a:lnTo>
                    <a:lnTo>
                      <a:pt x="7" y="1644"/>
                    </a:lnTo>
                    <a:lnTo>
                      <a:pt x="6" y="1644"/>
                    </a:lnTo>
                    <a:lnTo>
                      <a:pt x="4" y="1645"/>
                    </a:lnTo>
                    <a:lnTo>
                      <a:pt x="3" y="1644"/>
                    </a:lnTo>
                    <a:lnTo>
                      <a:pt x="2" y="1644"/>
                    </a:lnTo>
                    <a:lnTo>
                      <a:pt x="2" y="1642"/>
                    </a:lnTo>
                    <a:lnTo>
                      <a:pt x="0" y="1641"/>
                    </a:lnTo>
                    <a:lnTo>
                      <a:pt x="2" y="1639"/>
                    </a:lnTo>
                    <a:lnTo>
                      <a:pt x="2" y="1638"/>
                    </a:lnTo>
                    <a:lnTo>
                      <a:pt x="3" y="1638"/>
                    </a:lnTo>
                    <a:lnTo>
                      <a:pt x="4" y="1637"/>
                    </a:lnTo>
                    <a:lnTo>
                      <a:pt x="6" y="1638"/>
                    </a:lnTo>
                    <a:lnTo>
                      <a:pt x="7" y="1638"/>
                    </a:lnTo>
                    <a:lnTo>
                      <a:pt x="7" y="1639"/>
                    </a:lnTo>
                    <a:lnTo>
                      <a:pt x="9" y="1641"/>
                    </a:lnTo>
                    <a:close/>
                    <a:moveTo>
                      <a:pt x="9" y="1656"/>
                    </a:moveTo>
                    <a:lnTo>
                      <a:pt x="9" y="1656"/>
                    </a:lnTo>
                    <a:lnTo>
                      <a:pt x="7" y="1657"/>
                    </a:lnTo>
                    <a:lnTo>
                      <a:pt x="7" y="1658"/>
                    </a:lnTo>
                    <a:lnTo>
                      <a:pt x="6" y="1659"/>
                    </a:lnTo>
                    <a:lnTo>
                      <a:pt x="4" y="1659"/>
                    </a:lnTo>
                    <a:lnTo>
                      <a:pt x="3" y="1659"/>
                    </a:lnTo>
                    <a:lnTo>
                      <a:pt x="2" y="1658"/>
                    </a:lnTo>
                    <a:lnTo>
                      <a:pt x="2" y="1657"/>
                    </a:lnTo>
                    <a:lnTo>
                      <a:pt x="0" y="1656"/>
                    </a:lnTo>
                    <a:lnTo>
                      <a:pt x="2" y="1654"/>
                    </a:lnTo>
                    <a:lnTo>
                      <a:pt x="2" y="1653"/>
                    </a:lnTo>
                    <a:lnTo>
                      <a:pt x="3" y="1652"/>
                    </a:lnTo>
                    <a:lnTo>
                      <a:pt x="4" y="1652"/>
                    </a:lnTo>
                    <a:lnTo>
                      <a:pt x="6" y="1652"/>
                    </a:lnTo>
                    <a:lnTo>
                      <a:pt x="7" y="1653"/>
                    </a:lnTo>
                    <a:lnTo>
                      <a:pt x="7" y="1654"/>
                    </a:lnTo>
                    <a:lnTo>
                      <a:pt x="9" y="1656"/>
                    </a:lnTo>
                    <a:close/>
                    <a:moveTo>
                      <a:pt x="9" y="1671"/>
                    </a:moveTo>
                    <a:lnTo>
                      <a:pt x="9" y="1671"/>
                    </a:lnTo>
                    <a:lnTo>
                      <a:pt x="7" y="1672"/>
                    </a:lnTo>
                    <a:lnTo>
                      <a:pt x="7" y="1673"/>
                    </a:lnTo>
                    <a:lnTo>
                      <a:pt x="6" y="1673"/>
                    </a:lnTo>
                    <a:lnTo>
                      <a:pt x="4" y="1675"/>
                    </a:lnTo>
                    <a:lnTo>
                      <a:pt x="3" y="1673"/>
                    </a:lnTo>
                    <a:lnTo>
                      <a:pt x="2" y="1673"/>
                    </a:lnTo>
                    <a:lnTo>
                      <a:pt x="2" y="1672"/>
                    </a:lnTo>
                    <a:lnTo>
                      <a:pt x="0" y="1671"/>
                    </a:lnTo>
                    <a:lnTo>
                      <a:pt x="2" y="1669"/>
                    </a:lnTo>
                    <a:lnTo>
                      <a:pt x="2" y="1667"/>
                    </a:lnTo>
                    <a:lnTo>
                      <a:pt x="3" y="1667"/>
                    </a:lnTo>
                    <a:lnTo>
                      <a:pt x="4" y="1666"/>
                    </a:lnTo>
                    <a:lnTo>
                      <a:pt x="6" y="1667"/>
                    </a:lnTo>
                    <a:lnTo>
                      <a:pt x="7" y="1667"/>
                    </a:lnTo>
                    <a:lnTo>
                      <a:pt x="7" y="1669"/>
                    </a:lnTo>
                    <a:lnTo>
                      <a:pt x="9" y="1671"/>
                    </a:lnTo>
                    <a:close/>
                    <a:moveTo>
                      <a:pt x="9" y="1685"/>
                    </a:moveTo>
                    <a:lnTo>
                      <a:pt x="9" y="1685"/>
                    </a:lnTo>
                    <a:lnTo>
                      <a:pt x="7" y="1687"/>
                    </a:lnTo>
                    <a:lnTo>
                      <a:pt x="7" y="1688"/>
                    </a:lnTo>
                    <a:lnTo>
                      <a:pt x="6" y="1689"/>
                    </a:lnTo>
                    <a:lnTo>
                      <a:pt x="4" y="1689"/>
                    </a:lnTo>
                    <a:lnTo>
                      <a:pt x="3" y="1689"/>
                    </a:lnTo>
                    <a:lnTo>
                      <a:pt x="2" y="1688"/>
                    </a:lnTo>
                    <a:lnTo>
                      <a:pt x="2" y="1687"/>
                    </a:lnTo>
                    <a:lnTo>
                      <a:pt x="0" y="1685"/>
                    </a:lnTo>
                    <a:lnTo>
                      <a:pt x="2" y="1684"/>
                    </a:lnTo>
                    <a:lnTo>
                      <a:pt x="2" y="1683"/>
                    </a:lnTo>
                    <a:lnTo>
                      <a:pt x="3" y="1682"/>
                    </a:lnTo>
                    <a:lnTo>
                      <a:pt x="4" y="1682"/>
                    </a:lnTo>
                    <a:lnTo>
                      <a:pt x="6" y="1682"/>
                    </a:lnTo>
                    <a:lnTo>
                      <a:pt x="7" y="1683"/>
                    </a:lnTo>
                    <a:lnTo>
                      <a:pt x="7" y="1684"/>
                    </a:lnTo>
                    <a:lnTo>
                      <a:pt x="9" y="1685"/>
                    </a:lnTo>
                    <a:close/>
                    <a:moveTo>
                      <a:pt x="9" y="1701"/>
                    </a:moveTo>
                    <a:lnTo>
                      <a:pt x="9" y="1701"/>
                    </a:lnTo>
                    <a:lnTo>
                      <a:pt x="7" y="1702"/>
                    </a:lnTo>
                    <a:lnTo>
                      <a:pt x="7" y="1703"/>
                    </a:lnTo>
                    <a:lnTo>
                      <a:pt x="6" y="1703"/>
                    </a:lnTo>
                    <a:lnTo>
                      <a:pt x="4" y="1704"/>
                    </a:lnTo>
                    <a:lnTo>
                      <a:pt x="3" y="1703"/>
                    </a:lnTo>
                    <a:lnTo>
                      <a:pt x="2" y="1703"/>
                    </a:lnTo>
                    <a:lnTo>
                      <a:pt x="2" y="1702"/>
                    </a:lnTo>
                    <a:lnTo>
                      <a:pt x="0" y="1701"/>
                    </a:lnTo>
                    <a:lnTo>
                      <a:pt x="2" y="1698"/>
                    </a:lnTo>
                    <a:lnTo>
                      <a:pt x="2" y="1697"/>
                    </a:lnTo>
                    <a:lnTo>
                      <a:pt x="3" y="1697"/>
                    </a:lnTo>
                    <a:lnTo>
                      <a:pt x="4" y="1696"/>
                    </a:lnTo>
                    <a:lnTo>
                      <a:pt x="6" y="1697"/>
                    </a:lnTo>
                    <a:lnTo>
                      <a:pt x="7" y="1697"/>
                    </a:lnTo>
                    <a:lnTo>
                      <a:pt x="7" y="1698"/>
                    </a:lnTo>
                    <a:lnTo>
                      <a:pt x="9" y="1701"/>
                    </a:lnTo>
                    <a:close/>
                    <a:moveTo>
                      <a:pt x="9" y="1715"/>
                    </a:moveTo>
                    <a:lnTo>
                      <a:pt x="9" y="1715"/>
                    </a:lnTo>
                    <a:lnTo>
                      <a:pt x="7" y="1716"/>
                    </a:lnTo>
                    <a:lnTo>
                      <a:pt x="7" y="1717"/>
                    </a:lnTo>
                    <a:lnTo>
                      <a:pt x="6" y="1719"/>
                    </a:lnTo>
                    <a:lnTo>
                      <a:pt x="4" y="1719"/>
                    </a:lnTo>
                    <a:lnTo>
                      <a:pt x="3" y="1719"/>
                    </a:lnTo>
                    <a:lnTo>
                      <a:pt x="2" y="1717"/>
                    </a:lnTo>
                    <a:lnTo>
                      <a:pt x="2" y="1716"/>
                    </a:lnTo>
                    <a:lnTo>
                      <a:pt x="0" y="1715"/>
                    </a:lnTo>
                    <a:lnTo>
                      <a:pt x="2" y="1714"/>
                    </a:lnTo>
                    <a:lnTo>
                      <a:pt x="2" y="1713"/>
                    </a:lnTo>
                    <a:lnTo>
                      <a:pt x="3" y="1711"/>
                    </a:lnTo>
                    <a:lnTo>
                      <a:pt x="4" y="1711"/>
                    </a:lnTo>
                    <a:lnTo>
                      <a:pt x="6" y="1711"/>
                    </a:lnTo>
                    <a:lnTo>
                      <a:pt x="7" y="1713"/>
                    </a:lnTo>
                    <a:lnTo>
                      <a:pt x="7" y="1714"/>
                    </a:lnTo>
                    <a:lnTo>
                      <a:pt x="9" y="1715"/>
                    </a:lnTo>
                    <a:close/>
                    <a:moveTo>
                      <a:pt x="9" y="1731"/>
                    </a:moveTo>
                    <a:lnTo>
                      <a:pt x="9" y="1731"/>
                    </a:lnTo>
                    <a:lnTo>
                      <a:pt x="7" y="1732"/>
                    </a:lnTo>
                    <a:lnTo>
                      <a:pt x="7" y="1733"/>
                    </a:lnTo>
                    <a:lnTo>
                      <a:pt x="6" y="1733"/>
                    </a:lnTo>
                    <a:lnTo>
                      <a:pt x="4" y="1734"/>
                    </a:lnTo>
                    <a:lnTo>
                      <a:pt x="3" y="1733"/>
                    </a:lnTo>
                    <a:lnTo>
                      <a:pt x="2" y="1733"/>
                    </a:lnTo>
                    <a:lnTo>
                      <a:pt x="2" y="1732"/>
                    </a:lnTo>
                    <a:lnTo>
                      <a:pt x="0" y="1731"/>
                    </a:lnTo>
                    <a:lnTo>
                      <a:pt x="2" y="1728"/>
                    </a:lnTo>
                    <a:lnTo>
                      <a:pt x="2" y="1727"/>
                    </a:lnTo>
                    <a:lnTo>
                      <a:pt x="3" y="1727"/>
                    </a:lnTo>
                    <a:lnTo>
                      <a:pt x="4" y="1726"/>
                    </a:lnTo>
                    <a:lnTo>
                      <a:pt x="6" y="1727"/>
                    </a:lnTo>
                    <a:lnTo>
                      <a:pt x="7" y="1727"/>
                    </a:lnTo>
                    <a:lnTo>
                      <a:pt x="7" y="1728"/>
                    </a:lnTo>
                    <a:lnTo>
                      <a:pt x="9" y="1731"/>
                    </a:lnTo>
                    <a:close/>
                    <a:moveTo>
                      <a:pt x="9" y="1745"/>
                    </a:moveTo>
                    <a:lnTo>
                      <a:pt x="9" y="1745"/>
                    </a:lnTo>
                    <a:lnTo>
                      <a:pt x="7" y="1746"/>
                    </a:lnTo>
                    <a:lnTo>
                      <a:pt x="7" y="1747"/>
                    </a:lnTo>
                    <a:lnTo>
                      <a:pt x="6" y="1748"/>
                    </a:lnTo>
                    <a:lnTo>
                      <a:pt x="4" y="1748"/>
                    </a:lnTo>
                    <a:lnTo>
                      <a:pt x="3" y="1748"/>
                    </a:lnTo>
                    <a:lnTo>
                      <a:pt x="2" y="1747"/>
                    </a:lnTo>
                    <a:lnTo>
                      <a:pt x="2" y="1746"/>
                    </a:lnTo>
                    <a:lnTo>
                      <a:pt x="0" y="1745"/>
                    </a:lnTo>
                    <a:lnTo>
                      <a:pt x="2" y="1744"/>
                    </a:lnTo>
                    <a:lnTo>
                      <a:pt x="2" y="1742"/>
                    </a:lnTo>
                    <a:lnTo>
                      <a:pt x="3" y="1741"/>
                    </a:lnTo>
                    <a:lnTo>
                      <a:pt x="4" y="1741"/>
                    </a:lnTo>
                    <a:lnTo>
                      <a:pt x="6" y="1741"/>
                    </a:lnTo>
                    <a:lnTo>
                      <a:pt x="7" y="1742"/>
                    </a:lnTo>
                    <a:lnTo>
                      <a:pt x="7" y="1744"/>
                    </a:lnTo>
                    <a:lnTo>
                      <a:pt x="9" y="1745"/>
                    </a:lnTo>
                    <a:close/>
                    <a:moveTo>
                      <a:pt x="9" y="1760"/>
                    </a:moveTo>
                    <a:lnTo>
                      <a:pt x="9" y="1760"/>
                    </a:lnTo>
                    <a:lnTo>
                      <a:pt x="7" y="1761"/>
                    </a:lnTo>
                    <a:lnTo>
                      <a:pt x="7" y="1763"/>
                    </a:lnTo>
                    <a:lnTo>
                      <a:pt x="6" y="1763"/>
                    </a:lnTo>
                    <a:lnTo>
                      <a:pt x="4" y="1764"/>
                    </a:lnTo>
                    <a:lnTo>
                      <a:pt x="3" y="1763"/>
                    </a:lnTo>
                    <a:lnTo>
                      <a:pt x="2" y="1763"/>
                    </a:lnTo>
                    <a:lnTo>
                      <a:pt x="2" y="1761"/>
                    </a:lnTo>
                    <a:lnTo>
                      <a:pt x="0" y="1760"/>
                    </a:lnTo>
                    <a:lnTo>
                      <a:pt x="2" y="1758"/>
                    </a:lnTo>
                    <a:lnTo>
                      <a:pt x="2" y="1757"/>
                    </a:lnTo>
                    <a:lnTo>
                      <a:pt x="3" y="1757"/>
                    </a:lnTo>
                    <a:lnTo>
                      <a:pt x="4" y="1756"/>
                    </a:lnTo>
                    <a:lnTo>
                      <a:pt x="6" y="1757"/>
                    </a:lnTo>
                    <a:lnTo>
                      <a:pt x="7" y="1757"/>
                    </a:lnTo>
                    <a:lnTo>
                      <a:pt x="7" y="1758"/>
                    </a:lnTo>
                    <a:lnTo>
                      <a:pt x="9" y="1760"/>
                    </a:lnTo>
                    <a:close/>
                    <a:moveTo>
                      <a:pt x="9" y="1775"/>
                    </a:moveTo>
                    <a:lnTo>
                      <a:pt x="9" y="1775"/>
                    </a:lnTo>
                    <a:lnTo>
                      <a:pt x="7" y="1776"/>
                    </a:lnTo>
                    <a:lnTo>
                      <a:pt x="7" y="1777"/>
                    </a:lnTo>
                    <a:lnTo>
                      <a:pt x="6" y="1778"/>
                    </a:lnTo>
                    <a:lnTo>
                      <a:pt x="4" y="1778"/>
                    </a:lnTo>
                    <a:lnTo>
                      <a:pt x="3" y="1778"/>
                    </a:lnTo>
                    <a:lnTo>
                      <a:pt x="2" y="1777"/>
                    </a:lnTo>
                    <a:lnTo>
                      <a:pt x="2" y="1776"/>
                    </a:lnTo>
                    <a:lnTo>
                      <a:pt x="0" y="1775"/>
                    </a:lnTo>
                    <a:lnTo>
                      <a:pt x="2" y="1773"/>
                    </a:lnTo>
                    <a:lnTo>
                      <a:pt x="2" y="1772"/>
                    </a:lnTo>
                    <a:lnTo>
                      <a:pt x="3" y="1771"/>
                    </a:lnTo>
                    <a:lnTo>
                      <a:pt x="4" y="1771"/>
                    </a:lnTo>
                    <a:lnTo>
                      <a:pt x="6" y="1771"/>
                    </a:lnTo>
                    <a:lnTo>
                      <a:pt x="7" y="1772"/>
                    </a:lnTo>
                    <a:lnTo>
                      <a:pt x="7" y="1773"/>
                    </a:lnTo>
                    <a:lnTo>
                      <a:pt x="9" y="1775"/>
                    </a:lnTo>
                    <a:close/>
                    <a:moveTo>
                      <a:pt x="9" y="1790"/>
                    </a:moveTo>
                    <a:lnTo>
                      <a:pt x="9" y="1790"/>
                    </a:lnTo>
                    <a:lnTo>
                      <a:pt x="7" y="1791"/>
                    </a:lnTo>
                    <a:lnTo>
                      <a:pt x="7" y="1792"/>
                    </a:lnTo>
                    <a:lnTo>
                      <a:pt x="6" y="1794"/>
                    </a:lnTo>
                    <a:lnTo>
                      <a:pt x="4" y="1794"/>
                    </a:lnTo>
                    <a:lnTo>
                      <a:pt x="3" y="1794"/>
                    </a:lnTo>
                    <a:lnTo>
                      <a:pt x="2" y="1792"/>
                    </a:lnTo>
                    <a:lnTo>
                      <a:pt x="2" y="1791"/>
                    </a:lnTo>
                    <a:lnTo>
                      <a:pt x="0" y="1790"/>
                    </a:lnTo>
                    <a:lnTo>
                      <a:pt x="2" y="1788"/>
                    </a:lnTo>
                    <a:lnTo>
                      <a:pt x="2" y="1786"/>
                    </a:lnTo>
                    <a:lnTo>
                      <a:pt x="3" y="1786"/>
                    </a:lnTo>
                    <a:lnTo>
                      <a:pt x="4" y="1785"/>
                    </a:lnTo>
                    <a:lnTo>
                      <a:pt x="6" y="1786"/>
                    </a:lnTo>
                    <a:lnTo>
                      <a:pt x="7" y="1786"/>
                    </a:lnTo>
                    <a:lnTo>
                      <a:pt x="7" y="1788"/>
                    </a:lnTo>
                    <a:lnTo>
                      <a:pt x="9" y="1790"/>
                    </a:lnTo>
                    <a:close/>
                    <a:moveTo>
                      <a:pt x="9" y="1804"/>
                    </a:moveTo>
                    <a:lnTo>
                      <a:pt x="9" y="1804"/>
                    </a:lnTo>
                    <a:lnTo>
                      <a:pt x="7" y="1806"/>
                    </a:lnTo>
                    <a:lnTo>
                      <a:pt x="7" y="1807"/>
                    </a:lnTo>
                    <a:lnTo>
                      <a:pt x="6" y="1808"/>
                    </a:lnTo>
                    <a:lnTo>
                      <a:pt x="4" y="1808"/>
                    </a:lnTo>
                    <a:lnTo>
                      <a:pt x="3" y="1808"/>
                    </a:lnTo>
                    <a:lnTo>
                      <a:pt x="2" y="1807"/>
                    </a:lnTo>
                    <a:lnTo>
                      <a:pt x="2" y="1806"/>
                    </a:lnTo>
                    <a:lnTo>
                      <a:pt x="0" y="1804"/>
                    </a:lnTo>
                    <a:lnTo>
                      <a:pt x="2" y="1803"/>
                    </a:lnTo>
                    <a:lnTo>
                      <a:pt x="2" y="1802"/>
                    </a:lnTo>
                    <a:lnTo>
                      <a:pt x="3" y="1801"/>
                    </a:lnTo>
                    <a:lnTo>
                      <a:pt x="4" y="1801"/>
                    </a:lnTo>
                    <a:lnTo>
                      <a:pt x="6" y="1801"/>
                    </a:lnTo>
                    <a:lnTo>
                      <a:pt x="7" y="1802"/>
                    </a:lnTo>
                    <a:lnTo>
                      <a:pt x="7" y="1803"/>
                    </a:lnTo>
                    <a:lnTo>
                      <a:pt x="9" y="1804"/>
                    </a:lnTo>
                    <a:close/>
                    <a:moveTo>
                      <a:pt x="9" y="1820"/>
                    </a:moveTo>
                    <a:lnTo>
                      <a:pt x="9" y="1820"/>
                    </a:lnTo>
                    <a:lnTo>
                      <a:pt x="7" y="1821"/>
                    </a:lnTo>
                    <a:lnTo>
                      <a:pt x="7" y="1822"/>
                    </a:lnTo>
                    <a:lnTo>
                      <a:pt x="6" y="1823"/>
                    </a:lnTo>
                    <a:lnTo>
                      <a:pt x="4" y="1823"/>
                    </a:lnTo>
                    <a:lnTo>
                      <a:pt x="3" y="1823"/>
                    </a:lnTo>
                    <a:lnTo>
                      <a:pt x="2" y="1822"/>
                    </a:lnTo>
                    <a:lnTo>
                      <a:pt x="2" y="1821"/>
                    </a:lnTo>
                    <a:lnTo>
                      <a:pt x="0" y="1820"/>
                    </a:lnTo>
                    <a:lnTo>
                      <a:pt x="2" y="1817"/>
                    </a:lnTo>
                    <a:lnTo>
                      <a:pt x="2" y="1816"/>
                    </a:lnTo>
                    <a:lnTo>
                      <a:pt x="3" y="1816"/>
                    </a:lnTo>
                    <a:lnTo>
                      <a:pt x="4" y="1816"/>
                    </a:lnTo>
                    <a:lnTo>
                      <a:pt x="6" y="1816"/>
                    </a:lnTo>
                    <a:lnTo>
                      <a:pt x="7" y="1816"/>
                    </a:lnTo>
                    <a:lnTo>
                      <a:pt x="7" y="1817"/>
                    </a:lnTo>
                    <a:lnTo>
                      <a:pt x="9" y="1820"/>
                    </a:lnTo>
                    <a:close/>
                    <a:moveTo>
                      <a:pt x="9" y="1834"/>
                    </a:moveTo>
                    <a:lnTo>
                      <a:pt x="9" y="1834"/>
                    </a:lnTo>
                    <a:lnTo>
                      <a:pt x="7" y="1835"/>
                    </a:lnTo>
                    <a:lnTo>
                      <a:pt x="7" y="1836"/>
                    </a:lnTo>
                    <a:lnTo>
                      <a:pt x="6" y="1838"/>
                    </a:lnTo>
                    <a:lnTo>
                      <a:pt x="4" y="1838"/>
                    </a:lnTo>
                    <a:lnTo>
                      <a:pt x="3" y="1838"/>
                    </a:lnTo>
                    <a:lnTo>
                      <a:pt x="2" y="1836"/>
                    </a:lnTo>
                    <a:lnTo>
                      <a:pt x="2" y="1835"/>
                    </a:lnTo>
                    <a:lnTo>
                      <a:pt x="0" y="1834"/>
                    </a:lnTo>
                    <a:lnTo>
                      <a:pt x="2" y="1833"/>
                    </a:lnTo>
                    <a:lnTo>
                      <a:pt x="2" y="1832"/>
                    </a:lnTo>
                    <a:lnTo>
                      <a:pt x="3" y="1831"/>
                    </a:lnTo>
                    <a:lnTo>
                      <a:pt x="4" y="1831"/>
                    </a:lnTo>
                    <a:lnTo>
                      <a:pt x="6" y="1831"/>
                    </a:lnTo>
                    <a:lnTo>
                      <a:pt x="7" y="1832"/>
                    </a:lnTo>
                    <a:lnTo>
                      <a:pt x="7" y="1833"/>
                    </a:lnTo>
                    <a:lnTo>
                      <a:pt x="9" y="1834"/>
                    </a:lnTo>
                    <a:close/>
                    <a:moveTo>
                      <a:pt x="9" y="1850"/>
                    </a:moveTo>
                    <a:lnTo>
                      <a:pt x="9" y="1850"/>
                    </a:lnTo>
                    <a:lnTo>
                      <a:pt x="7" y="1851"/>
                    </a:lnTo>
                    <a:lnTo>
                      <a:pt x="7" y="1852"/>
                    </a:lnTo>
                    <a:lnTo>
                      <a:pt x="6" y="1853"/>
                    </a:lnTo>
                    <a:lnTo>
                      <a:pt x="4" y="1853"/>
                    </a:lnTo>
                    <a:lnTo>
                      <a:pt x="3" y="1853"/>
                    </a:lnTo>
                    <a:lnTo>
                      <a:pt x="2" y="1852"/>
                    </a:lnTo>
                    <a:lnTo>
                      <a:pt x="2" y="1851"/>
                    </a:lnTo>
                    <a:lnTo>
                      <a:pt x="0" y="1850"/>
                    </a:lnTo>
                    <a:lnTo>
                      <a:pt x="2" y="1847"/>
                    </a:lnTo>
                    <a:lnTo>
                      <a:pt x="2" y="1846"/>
                    </a:lnTo>
                    <a:lnTo>
                      <a:pt x="3" y="1846"/>
                    </a:lnTo>
                    <a:lnTo>
                      <a:pt x="4" y="1846"/>
                    </a:lnTo>
                    <a:lnTo>
                      <a:pt x="6" y="1846"/>
                    </a:lnTo>
                    <a:lnTo>
                      <a:pt x="7" y="1846"/>
                    </a:lnTo>
                    <a:lnTo>
                      <a:pt x="7" y="1847"/>
                    </a:lnTo>
                    <a:lnTo>
                      <a:pt x="9" y="1850"/>
                    </a:lnTo>
                    <a:close/>
                    <a:moveTo>
                      <a:pt x="9" y="1864"/>
                    </a:moveTo>
                    <a:lnTo>
                      <a:pt x="9" y="1864"/>
                    </a:lnTo>
                    <a:lnTo>
                      <a:pt x="7" y="1865"/>
                    </a:lnTo>
                    <a:lnTo>
                      <a:pt x="7" y="1866"/>
                    </a:lnTo>
                    <a:lnTo>
                      <a:pt x="6" y="1867"/>
                    </a:lnTo>
                    <a:lnTo>
                      <a:pt x="4" y="1867"/>
                    </a:lnTo>
                    <a:lnTo>
                      <a:pt x="3" y="1867"/>
                    </a:lnTo>
                    <a:lnTo>
                      <a:pt x="2" y="1866"/>
                    </a:lnTo>
                    <a:lnTo>
                      <a:pt x="2" y="1865"/>
                    </a:lnTo>
                    <a:lnTo>
                      <a:pt x="0" y="1864"/>
                    </a:lnTo>
                    <a:lnTo>
                      <a:pt x="2" y="1863"/>
                    </a:lnTo>
                    <a:lnTo>
                      <a:pt x="2" y="1861"/>
                    </a:lnTo>
                    <a:lnTo>
                      <a:pt x="3" y="1860"/>
                    </a:lnTo>
                    <a:lnTo>
                      <a:pt x="4" y="1860"/>
                    </a:lnTo>
                    <a:lnTo>
                      <a:pt x="6" y="1860"/>
                    </a:lnTo>
                    <a:lnTo>
                      <a:pt x="7" y="1861"/>
                    </a:lnTo>
                    <a:lnTo>
                      <a:pt x="7" y="1863"/>
                    </a:lnTo>
                    <a:lnTo>
                      <a:pt x="9" y="1864"/>
                    </a:lnTo>
                    <a:close/>
                    <a:moveTo>
                      <a:pt x="9" y="1879"/>
                    </a:moveTo>
                    <a:lnTo>
                      <a:pt x="9" y="1879"/>
                    </a:lnTo>
                    <a:lnTo>
                      <a:pt x="7" y="1881"/>
                    </a:lnTo>
                    <a:lnTo>
                      <a:pt x="7" y="1882"/>
                    </a:lnTo>
                    <a:lnTo>
                      <a:pt x="6" y="1883"/>
                    </a:lnTo>
                    <a:lnTo>
                      <a:pt x="4" y="1883"/>
                    </a:lnTo>
                    <a:lnTo>
                      <a:pt x="3" y="1883"/>
                    </a:lnTo>
                    <a:lnTo>
                      <a:pt x="2" y="1882"/>
                    </a:lnTo>
                    <a:lnTo>
                      <a:pt x="2" y="1881"/>
                    </a:lnTo>
                    <a:lnTo>
                      <a:pt x="0" y="1879"/>
                    </a:lnTo>
                    <a:lnTo>
                      <a:pt x="2" y="1877"/>
                    </a:lnTo>
                    <a:lnTo>
                      <a:pt x="2" y="1876"/>
                    </a:lnTo>
                    <a:lnTo>
                      <a:pt x="3" y="1876"/>
                    </a:lnTo>
                    <a:lnTo>
                      <a:pt x="4" y="1876"/>
                    </a:lnTo>
                    <a:lnTo>
                      <a:pt x="6" y="1876"/>
                    </a:lnTo>
                    <a:lnTo>
                      <a:pt x="7" y="1876"/>
                    </a:lnTo>
                    <a:lnTo>
                      <a:pt x="7" y="1877"/>
                    </a:lnTo>
                    <a:lnTo>
                      <a:pt x="9" y="1879"/>
                    </a:lnTo>
                    <a:close/>
                    <a:moveTo>
                      <a:pt x="9" y="1894"/>
                    </a:moveTo>
                    <a:lnTo>
                      <a:pt x="9" y="1894"/>
                    </a:lnTo>
                    <a:lnTo>
                      <a:pt x="7" y="1895"/>
                    </a:lnTo>
                    <a:lnTo>
                      <a:pt x="7" y="1896"/>
                    </a:lnTo>
                    <a:lnTo>
                      <a:pt x="6" y="1897"/>
                    </a:lnTo>
                    <a:lnTo>
                      <a:pt x="4" y="1897"/>
                    </a:lnTo>
                    <a:lnTo>
                      <a:pt x="3" y="1897"/>
                    </a:lnTo>
                    <a:lnTo>
                      <a:pt x="2" y="1896"/>
                    </a:lnTo>
                    <a:lnTo>
                      <a:pt x="2" y="1895"/>
                    </a:lnTo>
                    <a:lnTo>
                      <a:pt x="0" y="1894"/>
                    </a:lnTo>
                    <a:lnTo>
                      <a:pt x="2" y="1892"/>
                    </a:lnTo>
                    <a:lnTo>
                      <a:pt x="2" y="1891"/>
                    </a:lnTo>
                    <a:lnTo>
                      <a:pt x="3" y="1890"/>
                    </a:lnTo>
                    <a:lnTo>
                      <a:pt x="4" y="1890"/>
                    </a:lnTo>
                    <a:lnTo>
                      <a:pt x="6" y="1890"/>
                    </a:lnTo>
                    <a:lnTo>
                      <a:pt x="7" y="1891"/>
                    </a:lnTo>
                    <a:lnTo>
                      <a:pt x="7" y="1892"/>
                    </a:lnTo>
                    <a:lnTo>
                      <a:pt x="9" y="1894"/>
                    </a:lnTo>
                    <a:close/>
                    <a:moveTo>
                      <a:pt x="9" y="1909"/>
                    </a:moveTo>
                    <a:lnTo>
                      <a:pt x="9" y="1909"/>
                    </a:lnTo>
                    <a:lnTo>
                      <a:pt x="7" y="1910"/>
                    </a:lnTo>
                    <a:lnTo>
                      <a:pt x="7" y="1911"/>
                    </a:lnTo>
                    <a:lnTo>
                      <a:pt x="6" y="1913"/>
                    </a:lnTo>
                    <a:lnTo>
                      <a:pt x="4" y="1913"/>
                    </a:lnTo>
                    <a:lnTo>
                      <a:pt x="3" y="1913"/>
                    </a:lnTo>
                    <a:lnTo>
                      <a:pt x="2" y="1911"/>
                    </a:lnTo>
                    <a:lnTo>
                      <a:pt x="2" y="1910"/>
                    </a:lnTo>
                    <a:lnTo>
                      <a:pt x="0" y="1909"/>
                    </a:lnTo>
                    <a:lnTo>
                      <a:pt x="2" y="1907"/>
                    </a:lnTo>
                    <a:lnTo>
                      <a:pt x="2" y="1906"/>
                    </a:lnTo>
                    <a:lnTo>
                      <a:pt x="3" y="1906"/>
                    </a:lnTo>
                    <a:lnTo>
                      <a:pt x="4" y="1906"/>
                    </a:lnTo>
                    <a:lnTo>
                      <a:pt x="6" y="1906"/>
                    </a:lnTo>
                    <a:lnTo>
                      <a:pt x="7" y="1906"/>
                    </a:lnTo>
                    <a:lnTo>
                      <a:pt x="7" y="1907"/>
                    </a:lnTo>
                    <a:lnTo>
                      <a:pt x="9" y="1909"/>
                    </a:lnTo>
                    <a:close/>
                    <a:moveTo>
                      <a:pt x="9" y="1923"/>
                    </a:moveTo>
                    <a:lnTo>
                      <a:pt x="9" y="1923"/>
                    </a:lnTo>
                    <a:lnTo>
                      <a:pt x="7" y="1925"/>
                    </a:lnTo>
                    <a:lnTo>
                      <a:pt x="7" y="1926"/>
                    </a:lnTo>
                    <a:lnTo>
                      <a:pt x="6" y="1927"/>
                    </a:lnTo>
                    <a:lnTo>
                      <a:pt x="4" y="1927"/>
                    </a:lnTo>
                    <a:lnTo>
                      <a:pt x="3" y="1927"/>
                    </a:lnTo>
                    <a:lnTo>
                      <a:pt x="2" y="1926"/>
                    </a:lnTo>
                    <a:lnTo>
                      <a:pt x="2" y="1925"/>
                    </a:lnTo>
                    <a:lnTo>
                      <a:pt x="0" y="1923"/>
                    </a:lnTo>
                    <a:lnTo>
                      <a:pt x="2" y="1922"/>
                    </a:lnTo>
                    <a:lnTo>
                      <a:pt x="2" y="1921"/>
                    </a:lnTo>
                    <a:lnTo>
                      <a:pt x="3" y="1920"/>
                    </a:lnTo>
                    <a:lnTo>
                      <a:pt x="4" y="1920"/>
                    </a:lnTo>
                    <a:lnTo>
                      <a:pt x="6" y="1920"/>
                    </a:lnTo>
                    <a:lnTo>
                      <a:pt x="7" y="1921"/>
                    </a:lnTo>
                    <a:lnTo>
                      <a:pt x="7" y="1922"/>
                    </a:lnTo>
                    <a:lnTo>
                      <a:pt x="9" y="1923"/>
                    </a:lnTo>
                    <a:close/>
                    <a:moveTo>
                      <a:pt x="9" y="1939"/>
                    </a:moveTo>
                    <a:lnTo>
                      <a:pt x="9" y="1939"/>
                    </a:lnTo>
                    <a:lnTo>
                      <a:pt x="7" y="1940"/>
                    </a:lnTo>
                    <a:lnTo>
                      <a:pt x="7" y="1941"/>
                    </a:lnTo>
                    <a:lnTo>
                      <a:pt x="6" y="1942"/>
                    </a:lnTo>
                    <a:lnTo>
                      <a:pt x="4" y="1942"/>
                    </a:lnTo>
                    <a:lnTo>
                      <a:pt x="3" y="1942"/>
                    </a:lnTo>
                    <a:lnTo>
                      <a:pt x="2" y="1941"/>
                    </a:lnTo>
                    <a:lnTo>
                      <a:pt x="2" y="1940"/>
                    </a:lnTo>
                    <a:lnTo>
                      <a:pt x="0" y="1939"/>
                    </a:lnTo>
                    <a:lnTo>
                      <a:pt x="2" y="1936"/>
                    </a:lnTo>
                    <a:lnTo>
                      <a:pt x="2" y="1935"/>
                    </a:lnTo>
                    <a:lnTo>
                      <a:pt x="3" y="1935"/>
                    </a:lnTo>
                    <a:lnTo>
                      <a:pt x="4" y="1935"/>
                    </a:lnTo>
                    <a:lnTo>
                      <a:pt x="6" y="1935"/>
                    </a:lnTo>
                    <a:lnTo>
                      <a:pt x="7" y="1935"/>
                    </a:lnTo>
                    <a:lnTo>
                      <a:pt x="7" y="1936"/>
                    </a:lnTo>
                    <a:lnTo>
                      <a:pt x="9" y="1939"/>
                    </a:lnTo>
                    <a:close/>
                    <a:moveTo>
                      <a:pt x="9" y="1953"/>
                    </a:moveTo>
                    <a:lnTo>
                      <a:pt x="9" y="1953"/>
                    </a:lnTo>
                    <a:lnTo>
                      <a:pt x="7" y="1954"/>
                    </a:lnTo>
                    <a:lnTo>
                      <a:pt x="7" y="1956"/>
                    </a:lnTo>
                    <a:lnTo>
                      <a:pt x="6" y="1957"/>
                    </a:lnTo>
                    <a:lnTo>
                      <a:pt x="4" y="1957"/>
                    </a:lnTo>
                    <a:lnTo>
                      <a:pt x="3" y="1957"/>
                    </a:lnTo>
                    <a:lnTo>
                      <a:pt x="2" y="1956"/>
                    </a:lnTo>
                    <a:lnTo>
                      <a:pt x="2" y="1954"/>
                    </a:lnTo>
                    <a:lnTo>
                      <a:pt x="0" y="1953"/>
                    </a:lnTo>
                    <a:lnTo>
                      <a:pt x="2" y="1952"/>
                    </a:lnTo>
                    <a:lnTo>
                      <a:pt x="2" y="1951"/>
                    </a:lnTo>
                    <a:lnTo>
                      <a:pt x="3" y="1950"/>
                    </a:lnTo>
                    <a:lnTo>
                      <a:pt x="4" y="1950"/>
                    </a:lnTo>
                    <a:lnTo>
                      <a:pt x="6" y="1950"/>
                    </a:lnTo>
                    <a:lnTo>
                      <a:pt x="7" y="1951"/>
                    </a:lnTo>
                    <a:lnTo>
                      <a:pt x="7" y="1952"/>
                    </a:lnTo>
                    <a:lnTo>
                      <a:pt x="9" y="1953"/>
                    </a:lnTo>
                    <a:close/>
                    <a:moveTo>
                      <a:pt x="9" y="1969"/>
                    </a:moveTo>
                    <a:lnTo>
                      <a:pt x="9" y="1969"/>
                    </a:lnTo>
                    <a:lnTo>
                      <a:pt x="7" y="1970"/>
                    </a:lnTo>
                    <a:lnTo>
                      <a:pt x="7" y="1971"/>
                    </a:lnTo>
                    <a:lnTo>
                      <a:pt x="6" y="1972"/>
                    </a:lnTo>
                    <a:lnTo>
                      <a:pt x="4" y="1972"/>
                    </a:lnTo>
                    <a:lnTo>
                      <a:pt x="3" y="1972"/>
                    </a:lnTo>
                    <a:lnTo>
                      <a:pt x="2" y="1971"/>
                    </a:lnTo>
                    <a:lnTo>
                      <a:pt x="2" y="1970"/>
                    </a:lnTo>
                    <a:lnTo>
                      <a:pt x="0" y="1969"/>
                    </a:lnTo>
                    <a:lnTo>
                      <a:pt x="2" y="1966"/>
                    </a:lnTo>
                    <a:lnTo>
                      <a:pt x="2" y="1965"/>
                    </a:lnTo>
                    <a:lnTo>
                      <a:pt x="3" y="1965"/>
                    </a:lnTo>
                    <a:lnTo>
                      <a:pt x="4" y="1965"/>
                    </a:lnTo>
                    <a:lnTo>
                      <a:pt x="6" y="1965"/>
                    </a:lnTo>
                    <a:lnTo>
                      <a:pt x="7" y="1965"/>
                    </a:lnTo>
                    <a:lnTo>
                      <a:pt x="7" y="1966"/>
                    </a:lnTo>
                    <a:lnTo>
                      <a:pt x="9" y="1969"/>
                    </a:lnTo>
                    <a:close/>
                    <a:moveTo>
                      <a:pt x="9" y="1983"/>
                    </a:moveTo>
                    <a:lnTo>
                      <a:pt x="9" y="1983"/>
                    </a:lnTo>
                    <a:lnTo>
                      <a:pt x="7" y="1984"/>
                    </a:lnTo>
                    <a:lnTo>
                      <a:pt x="7" y="1985"/>
                    </a:lnTo>
                    <a:lnTo>
                      <a:pt x="6" y="1986"/>
                    </a:lnTo>
                    <a:lnTo>
                      <a:pt x="4" y="1986"/>
                    </a:lnTo>
                    <a:lnTo>
                      <a:pt x="3" y="1986"/>
                    </a:lnTo>
                    <a:lnTo>
                      <a:pt x="2" y="1985"/>
                    </a:lnTo>
                    <a:lnTo>
                      <a:pt x="2" y="1984"/>
                    </a:lnTo>
                    <a:lnTo>
                      <a:pt x="0" y="1983"/>
                    </a:lnTo>
                    <a:lnTo>
                      <a:pt x="2" y="1982"/>
                    </a:lnTo>
                    <a:lnTo>
                      <a:pt x="2" y="1981"/>
                    </a:lnTo>
                    <a:lnTo>
                      <a:pt x="3" y="1979"/>
                    </a:lnTo>
                    <a:lnTo>
                      <a:pt x="4" y="1979"/>
                    </a:lnTo>
                    <a:lnTo>
                      <a:pt x="6" y="1979"/>
                    </a:lnTo>
                    <a:lnTo>
                      <a:pt x="7" y="1981"/>
                    </a:lnTo>
                    <a:lnTo>
                      <a:pt x="7" y="1982"/>
                    </a:lnTo>
                    <a:lnTo>
                      <a:pt x="9" y="1983"/>
                    </a:lnTo>
                    <a:close/>
                    <a:moveTo>
                      <a:pt x="9" y="1998"/>
                    </a:moveTo>
                    <a:lnTo>
                      <a:pt x="9" y="1998"/>
                    </a:lnTo>
                    <a:lnTo>
                      <a:pt x="7" y="2000"/>
                    </a:lnTo>
                    <a:lnTo>
                      <a:pt x="7" y="2001"/>
                    </a:lnTo>
                    <a:lnTo>
                      <a:pt x="6" y="2002"/>
                    </a:lnTo>
                    <a:lnTo>
                      <a:pt x="4" y="2002"/>
                    </a:lnTo>
                    <a:lnTo>
                      <a:pt x="3" y="2002"/>
                    </a:lnTo>
                    <a:lnTo>
                      <a:pt x="2" y="2001"/>
                    </a:lnTo>
                    <a:lnTo>
                      <a:pt x="2" y="2000"/>
                    </a:lnTo>
                    <a:lnTo>
                      <a:pt x="0" y="1998"/>
                    </a:lnTo>
                    <a:lnTo>
                      <a:pt x="2" y="1996"/>
                    </a:lnTo>
                    <a:lnTo>
                      <a:pt x="2" y="1995"/>
                    </a:lnTo>
                    <a:lnTo>
                      <a:pt x="3" y="1995"/>
                    </a:lnTo>
                    <a:lnTo>
                      <a:pt x="4" y="1995"/>
                    </a:lnTo>
                    <a:lnTo>
                      <a:pt x="6" y="1995"/>
                    </a:lnTo>
                    <a:lnTo>
                      <a:pt x="7" y="1995"/>
                    </a:lnTo>
                    <a:lnTo>
                      <a:pt x="7" y="1996"/>
                    </a:lnTo>
                    <a:lnTo>
                      <a:pt x="9" y="1998"/>
                    </a:lnTo>
                    <a:close/>
                    <a:moveTo>
                      <a:pt x="9" y="2013"/>
                    </a:moveTo>
                    <a:lnTo>
                      <a:pt x="9" y="2013"/>
                    </a:lnTo>
                    <a:lnTo>
                      <a:pt x="7" y="2014"/>
                    </a:lnTo>
                    <a:lnTo>
                      <a:pt x="7" y="2015"/>
                    </a:lnTo>
                    <a:lnTo>
                      <a:pt x="6" y="2016"/>
                    </a:lnTo>
                    <a:lnTo>
                      <a:pt x="4" y="2016"/>
                    </a:lnTo>
                    <a:lnTo>
                      <a:pt x="3" y="2016"/>
                    </a:lnTo>
                    <a:lnTo>
                      <a:pt x="2" y="2015"/>
                    </a:lnTo>
                    <a:lnTo>
                      <a:pt x="2" y="2014"/>
                    </a:lnTo>
                    <a:lnTo>
                      <a:pt x="0" y="2013"/>
                    </a:lnTo>
                    <a:lnTo>
                      <a:pt x="2" y="2011"/>
                    </a:lnTo>
                    <a:lnTo>
                      <a:pt x="2" y="2010"/>
                    </a:lnTo>
                    <a:lnTo>
                      <a:pt x="3" y="2009"/>
                    </a:lnTo>
                    <a:lnTo>
                      <a:pt x="4" y="2009"/>
                    </a:lnTo>
                    <a:lnTo>
                      <a:pt x="6" y="2009"/>
                    </a:lnTo>
                    <a:lnTo>
                      <a:pt x="7" y="2010"/>
                    </a:lnTo>
                    <a:lnTo>
                      <a:pt x="7" y="2011"/>
                    </a:lnTo>
                    <a:lnTo>
                      <a:pt x="9" y="2013"/>
                    </a:lnTo>
                    <a:close/>
                    <a:moveTo>
                      <a:pt x="9" y="2028"/>
                    </a:moveTo>
                    <a:lnTo>
                      <a:pt x="9" y="2028"/>
                    </a:lnTo>
                    <a:lnTo>
                      <a:pt x="7" y="2029"/>
                    </a:lnTo>
                    <a:lnTo>
                      <a:pt x="7" y="2031"/>
                    </a:lnTo>
                    <a:lnTo>
                      <a:pt x="6" y="2032"/>
                    </a:lnTo>
                    <a:lnTo>
                      <a:pt x="4" y="2032"/>
                    </a:lnTo>
                    <a:lnTo>
                      <a:pt x="3" y="2032"/>
                    </a:lnTo>
                    <a:lnTo>
                      <a:pt x="2" y="2031"/>
                    </a:lnTo>
                    <a:lnTo>
                      <a:pt x="2" y="2029"/>
                    </a:lnTo>
                    <a:lnTo>
                      <a:pt x="0" y="2028"/>
                    </a:lnTo>
                    <a:lnTo>
                      <a:pt x="2" y="2026"/>
                    </a:lnTo>
                    <a:lnTo>
                      <a:pt x="2" y="2025"/>
                    </a:lnTo>
                    <a:lnTo>
                      <a:pt x="3" y="2025"/>
                    </a:lnTo>
                    <a:lnTo>
                      <a:pt x="4" y="2025"/>
                    </a:lnTo>
                    <a:lnTo>
                      <a:pt x="6" y="2025"/>
                    </a:lnTo>
                    <a:lnTo>
                      <a:pt x="7" y="2025"/>
                    </a:lnTo>
                    <a:lnTo>
                      <a:pt x="7" y="2026"/>
                    </a:lnTo>
                    <a:lnTo>
                      <a:pt x="9" y="2028"/>
                    </a:lnTo>
                    <a:close/>
                    <a:moveTo>
                      <a:pt x="9" y="2042"/>
                    </a:moveTo>
                    <a:lnTo>
                      <a:pt x="9" y="2042"/>
                    </a:lnTo>
                    <a:lnTo>
                      <a:pt x="7" y="2044"/>
                    </a:lnTo>
                    <a:lnTo>
                      <a:pt x="7" y="2045"/>
                    </a:lnTo>
                    <a:lnTo>
                      <a:pt x="6" y="2046"/>
                    </a:lnTo>
                    <a:lnTo>
                      <a:pt x="4" y="2046"/>
                    </a:lnTo>
                    <a:lnTo>
                      <a:pt x="3" y="2046"/>
                    </a:lnTo>
                    <a:lnTo>
                      <a:pt x="2" y="2045"/>
                    </a:lnTo>
                    <a:lnTo>
                      <a:pt x="2" y="2044"/>
                    </a:lnTo>
                    <a:lnTo>
                      <a:pt x="0" y="2042"/>
                    </a:lnTo>
                    <a:lnTo>
                      <a:pt x="2" y="2041"/>
                    </a:lnTo>
                    <a:lnTo>
                      <a:pt x="2" y="2040"/>
                    </a:lnTo>
                    <a:lnTo>
                      <a:pt x="3" y="2039"/>
                    </a:lnTo>
                    <a:lnTo>
                      <a:pt x="4" y="2039"/>
                    </a:lnTo>
                    <a:lnTo>
                      <a:pt x="6" y="2039"/>
                    </a:lnTo>
                    <a:lnTo>
                      <a:pt x="7" y="2040"/>
                    </a:lnTo>
                    <a:lnTo>
                      <a:pt x="7" y="2041"/>
                    </a:lnTo>
                    <a:lnTo>
                      <a:pt x="9" y="2042"/>
                    </a:lnTo>
                    <a:close/>
                    <a:moveTo>
                      <a:pt x="9" y="2058"/>
                    </a:moveTo>
                    <a:lnTo>
                      <a:pt x="9" y="2058"/>
                    </a:lnTo>
                    <a:lnTo>
                      <a:pt x="7" y="2059"/>
                    </a:lnTo>
                    <a:lnTo>
                      <a:pt x="7" y="2060"/>
                    </a:lnTo>
                    <a:lnTo>
                      <a:pt x="6" y="2061"/>
                    </a:lnTo>
                    <a:lnTo>
                      <a:pt x="4" y="2061"/>
                    </a:lnTo>
                    <a:lnTo>
                      <a:pt x="3" y="2061"/>
                    </a:lnTo>
                    <a:lnTo>
                      <a:pt x="2" y="2060"/>
                    </a:lnTo>
                    <a:lnTo>
                      <a:pt x="2" y="2059"/>
                    </a:lnTo>
                    <a:lnTo>
                      <a:pt x="0" y="2058"/>
                    </a:lnTo>
                    <a:lnTo>
                      <a:pt x="2" y="2056"/>
                    </a:lnTo>
                    <a:lnTo>
                      <a:pt x="2" y="2054"/>
                    </a:lnTo>
                    <a:lnTo>
                      <a:pt x="3" y="2054"/>
                    </a:lnTo>
                    <a:lnTo>
                      <a:pt x="4" y="2054"/>
                    </a:lnTo>
                    <a:lnTo>
                      <a:pt x="6" y="2054"/>
                    </a:lnTo>
                    <a:lnTo>
                      <a:pt x="7" y="2054"/>
                    </a:lnTo>
                    <a:lnTo>
                      <a:pt x="7" y="2056"/>
                    </a:lnTo>
                    <a:lnTo>
                      <a:pt x="9" y="2058"/>
                    </a:lnTo>
                    <a:close/>
                    <a:moveTo>
                      <a:pt x="9" y="2072"/>
                    </a:moveTo>
                    <a:lnTo>
                      <a:pt x="9" y="2072"/>
                    </a:lnTo>
                    <a:lnTo>
                      <a:pt x="7" y="2073"/>
                    </a:lnTo>
                    <a:lnTo>
                      <a:pt x="7" y="2075"/>
                    </a:lnTo>
                    <a:lnTo>
                      <a:pt x="6" y="2076"/>
                    </a:lnTo>
                    <a:lnTo>
                      <a:pt x="4" y="2076"/>
                    </a:lnTo>
                    <a:lnTo>
                      <a:pt x="3" y="2076"/>
                    </a:lnTo>
                    <a:lnTo>
                      <a:pt x="2" y="2075"/>
                    </a:lnTo>
                    <a:lnTo>
                      <a:pt x="2" y="2073"/>
                    </a:lnTo>
                    <a:lnTo>
                      <a:pt x="0" y="2072"/>
                    </a:lnTo>
                    <a:lnTo>
                      <a:pt x="2" y="2071"/>
                    </a:lnTo>
                    <a:lnTo>
                      <a:pt x="2" y="2070"/>
                    </a:lnTo>
                    <a:lnTo>
                      <a:pt x="3" y="2069"/>
                    </a:lnTo>
                    <a:lnTo>
                      <a:pt x="4" y="2069"/>
                    </a:lnTo>
                    <a:lnTo>
                      <a:pt x="6" y="2069"/>
                    </a:lnTo>
                    <a:lnTo>
                      <a:pt x="7" y="2070"/>
                    </a:lnTo>
                    <a:lnTo>
                      <a:pt x="7" y="2071"/>
                    </a:lnTo>
                    <a:lnTo>
                      <a:pt x="9" y="2072"/>
                    </a:lnTo>
                    <a:close/>
                    <a:moveTo>
                      <a:pt x="9" y="2088"/>
                    </a:moveTo>
                    <a:lnTo>
                      <a:pt x="9" y="2088"/>
                    </a:lnTo>
                    <a:lnTo>
                      <a:pt x="7" y="2089"/>
                    </a:lnTo>
                    <a:lnTo>
                      <a:pt x="7" y="2090"/>
                    </a:lnTo>
                    <a:lnTo>
                      <a:pt x="6" y="2091"/>
                    </a:lnTo>
                    <a:lnTo>
                      <a:pt x="4" y="2091"/>
                    </a:lnTo>
                    <a:lnTo>
                      <a:pt x="3" y="2091"/>
                    </a:lnTo>
                    <a:lnTo>
                      <a:pt x="2" y="2090"/>
                    </a:lnTo>
                    <a:lnTo>
                      <a:pt x="2" y="2089"/>
                    </a:lnTo>
                    <a:lnTo>
                      <a:pt x="0" y="2088"/>
                    </a:lnTo>
                    <a:lnTo>
                      <a:pt x="2" y="2085"/>
                    </a:lnTo>
                    <a:lnTo>
                      <a:pt x="2" y="2084"/>
                    </a:lnTo>
                    <a:lnTo>
                      <a:pt x="3" y="2084"/>
                    </a:lnTo>
                    <a:lnTo>
                      <a:pt x="4" y="2084"/>
                    </a:lnTo>
                    <a:lnTo>
                      <a:pt x="6" y="2084"/>
                    </a:lnTo>
                    <a:lnTo>
                      <a:pt x="7" y="2084"/>
                    </a:lnTo>
                    <a:lnTo>
                      <a:pt x="7" y="2085"/>
                    </a:lnTo>
                    <a:lnTo>
                      <a:pt x="9" y="2088"/>
                    </a:lnTo>
                    <a:close/>
                    <a:moveTo>
                      <a:pt x="9" y="2102"/>
                    </a:moveTo>
                    <a:lnTo>
                      <a:pt x="9" y="2102"/>
                    </a:lnTo>
                    <a:lnTo>
                      <a:pt x="7" y="2103"/>
                    </a:lnTo>
                    <a:lnTo>
                      <a:pt x="7" y="2104"/>
                    </a:lnTo>
                    <a:lnTo>
                      <a:pt x="6" y="2106"/>
                    </a:lnTo>
                    <a:lnTo>
                      <a:pt x="4" y="2106"/>
                    </a:lnTo>
                    <a:lnTo>
                      <a:pt x="3" y="2106"/>
                    </a:lnTo>
                    <a:lnTo>
                      <a:pt x="2" y="2104"/>
                    </a:lnTo>
                    <a:lnTo>
                      <a:pt x="2" y="2103"/>
                    </a:lnTo>
                    <a:lnTo>
                      <a:pt x="0" y="2102"/>
                    </a:lnTo>
                    <a:lnTo>
                      <a:pt x="2" y="2101"/>
                    </a:lnTo>
                    <a:lnTo>
                      <a:pt x="2" y="2100"/>
                    </a:lnTo>
                    <a:lnTo>
                      <a:pt x="3" y="2098"/>
                    </a:lnTo>
                    <a:lnTo>
                      <a:pt x="4" y="2098"/>
                    </a:lnTo>
                    <a:lnTo>
                      <a:pt x="6" y="2098"/>
                    </a:lnTo>
                    <a:lnTo>
                      <a:pt x="7" y="2100"/>
                    </a:lnTo>
                    <a:lnTo>
                      <a:pt x="7" y="2101"/>
                    </a:lnTo>
                    <a:lnTo>
                      <a:pt x="9" y="2102"/>
                    </a:lnTo>
                    <a:close/>
                    <a:moveTo>
                      <a:pt x="9" y="2117"/>
                    </a:moveTo>
                    <a:lnTo>
                      <a:pt x="9" y="2117"/>
                    </a:lnTo>
                    <a:lnTo>
                      <a:pt x="7" y="2119"/>
                    </a:lnTo>
                    <a:lnTo>
                      <a:pt x="7" y="2120"/>
                    </a:lnTo>
                    <a:lnTo>
                      <a:pt x="6" y="2121"/>
                    </a:lnTo>
                    <a:lnTo>
                      <a:pt x="4" y="2121"/>
                    </a:lnTo>
                    <a:lnTo>
                      <a:pt x="3" y="2121"/>
                    </a:lnTo>
                    <a:lnTo>
                      <a:pt x="2" y="2120"/>
                    </a:lnTo>
                    <a:lnTo>
                      <a:pt x="2" y="2119"/>
                    </a:lnTo>
                    <a:lnTo>
                      <a:pt x="0" y="2117"/>
                    </a:lnTo>
                    <a:lnTo>
                      <a:pt x="2" y="2116"/>
                    </a:lnTo>
                    <a:lnTo>
                      <a:pt x="2" y="2115"/>
                    </a:lnTo>
                    <a:lnTo>
                      <a:pt x="3" y="2114"/>
                    </a:lnTo>
                    <a:lnTo>
                      <a:pt x="4" y="2114"/>
                    </a:lnTo>
                    <a:lnTo>
                      <a:pt x="6" y="2114"/>
                    </a:lnTo>
                    <a:lnTo>
                      <a:pt x="7" y="2115"/>
                    </a:lnTo>
                    <a:lnTo>
                      <a:pt x="7" y="2116"/>
                    </a:lnTo>
                    <a:lnTo>
                      <a:pt x="9" y="2117"/>
                    </a:lnTo>
                    <a:close/>
                    <a:moveTo>
                      <a:pt x="9" y="2132"/>
                    </a:moveTo>
                    <a:lnTo>
                      <a:pt x="9" y="2132"/>
                    </a:lnTo>
                    <a:lnTo>
                      <a:pt x="7" y="2133"/>
                    </a:lnTo>
                    <a:lnTo>
                      <a:pt x="7" y="2134"/>
                    </a:lnTo>
                    <a:lnTo>
                      <a:pt x="6" y="2135"/>
                    </a:lnTo>
                    <a:lnTo>
                      <a:pt x="4" y="2135"/>
                    </a:lnTo>
                    <a:lnTo>
                      <a:pt x="3" y="2135"/>
                    </a:lnTo>
                    <a:lnTo>
                      <a:pt x="2" y="2134"/>
                    </a:lnTo>
                    <a:lnTo>
                      <a:pt x="2" y="2133"/>
                    </a:lnTo>
                    <a:lnTo>
                      <a:pt x="0" y="2132"/>
                    </a:lnTo>
                    <a:lnTo>
                      <a:pt x="2" y="2131"/>
                    </a:lnTo>
                    <a:lnTo>
                      <a:pt x="2" y="2129"/>
                    </a:lnTo>
                    <a:lnTo>
                      <a:pt x="3" y="2128"/>
                    </a:lnTo>
                    <a:lnTo>
                      <a:pt x="4" y="2128"/>
                    </a:lnTo>
                    <a:lnTo>
                      <a:pt x="6" y="2128"/>
                    </a:lnTo>
                    <a:lnTo>
                      <a:pt x="7" y="2129"/>
                    </a:lnTo>
                    <a:lnTo>
                      <a:pt x="7" y="2131"/>
                    </a:lnTo>
                    <a:lnTo>
                      <a:pt x="9" y="2132"/>
                    </a:lnTo>
                    <a:close/>
                    <a:moveTo>
                      <a:pt x="9" y="2147"/>
                    </a:moveTo>
                    <a:lnTo>
                      <a:pt x="9" y="2147"/>
                    </a:lnTo>
                    <a:lnTo>
                      <a:pt x="7" y="2148"/>
                    </a:lnTo>
                    <a:lnTo>
                      <a:pt x="7" y="2150"/>
                    </a:lnTo>
                    <a:lnTo>
                      <a:pt x="6" y="2151"/>
                    </a:lnTo>
                    <a:lnTo>
                      <a:pt x="4" y="2151"/>
                    </a:lnTo>
                    <a:lnTo>
                      <a:pt x="3" y="2151"/>
                    </a:lnTo>
                    <a:lnTo>
                      <a:pt x="2" y="2150"/>
                    </a:lnTo>
                    <a:lnTo>
                      <a:pt x="2" y="2148"/>
                    </a:lnTo>
                    <a:lnTo>
                      <a:pt x="0" y="2147"/>
                    </a:lnTo>
                    <a:lnTo>
                      <a:pt x="2" y="2146"/>
                    </a:lnTo>
                    <a:lnTo>
                      <a:pt x="2" y="2145"/>
                    </a:lnTo>
                    <a:lnTo>
                      <a:pt x="3" y="2144"/>
                    </a:lnTo>
                    <a:lnTo>
                      <a:pt x="4" y="2144"/>
                    </a:lnTo>
                    <a:lnTo>
                      <a:pt x="6" y="2144"/>
                    </a:lnTo>
                    <a:lnTo>
                      <a:pt x="7" y="2145"/>
                    </a:lnTo>
                    <a:lnTo>
                      <a:pt x="7" y="2146"/>
                    </a:lnTo>
                    <a:lnTo>
                      <a:pt x="9" y="2147"/>
                    </a:lnTo>
                    <a:close/>
                    <a:moveTo>
                      <a:pt x="9" y="2161"/>
                    </a:moveTo>
                    <a:lnTo>
                      <a:pt x="9" y="2161"/>
                    </a:lnTo>
                    <a:lnTo>
                      <a:pt x="7" y="2163"/>
                    </a:lnTo>
                    <a:lnTo>
                      <a:pt x="7" y="2164"/>
                    </a:lnTo>
                    <a:lnTo>
                      <a:pt x="6" y="2165"/>
                    </a:lnTo>
                    <a:lnTo>
                      <a:pt x="4" y="2165"/>
                    </a:lnTo>
                    <a:lnTo>
                      <a:pt x="3" y="2165"/>
                    </a:lnTo>
                    <a:lnTo>
                      <a:pt x="2" y="2164"/>
                    </a:lnTo>
                    <a:lnTo>
                      <a:pt x="2" y="2163"/>
                    </a:lnTo>
                    <a:lnTo>
                      <a:pt x="0" y="2161"/>
                    </a:lnTo>
                    <a:lnTo>
                      <a:pt x="2" y="2160"/>
                    </a:lnTo>
                    <a:lnTo>
                      <a:pt x="2" y="2159"/>
                    </a:lnTo>
                    <a:lnTo>
                      <a:pt x="3" y="2158"/>
                    </a:lnTo>
                    <a:lnTo>
                      <a:pt x="4" y="2158"/>
                    </a:lnTo>
                    <a:lnTo>
                      <a:pt x="6" y="2158"/>
                    </a:lnTo>
                    <a:lnTo>
                      <a:pt x="7" y="2159"/>
                    </a:lnTo>
                    <a:lnTo>
                      <a:pt x="7" y="2160"/>
                    </a:lnTo>
                    <a:lnTo>
                      <a:pt x="9" y="2161"/>
                    </a:lnTo>
                    <a:close/>
                    <a:moveTo>
                      <a:pt x="9" y="2177"/>
                    </a:moveTo>
                    <a:lnTo>
                      <a:pt x="9" y="2177"/>
                    </a:lnTo>
                    <a:lnTo>
                      <a:pt x="7" y="2178"/>
                    </a:lnTo>
                    <a:lnTo>
                      <a:pt x="7" y="2179"/>
                    </a:lnTo>
                    <a:lnTo>
                      <a:pt x="6" y="2181"/>
                    </a:lnTo>
                    <a:lnTo>
                      <a:pt x="4" y="2181"/>
                    </a:lnTo>
                    <a:lnTo>
                      <a:pt x="3" y="2181"/>
                    </a:lnTo>
                    <a:lnTo>
                      <a:pt x="2" y="2179"/>
                    </a:lnTo>
                    <a:lnTo>
                      <a:pt x="2" y="2178"/>
                    </a:lnTo>
                    <a:lnTo>
                      <a:pt x="0" y="2177"/>
                    </a:lnTo>
                    <a:lnTo>
                      <a:pt x="2" y="2176"/>
                    </a:lnTo>
                    <a:lnTo>
                      <a:pt x="2" y="2175"/>
                    </a:lnTo>
                    <a:lnTo>
                      <a:pt x="3" y="2173"/>
                    </a:lnTo>
                    <a:lnTo>
                      <a:pt x="4" y="2173"/>
                    </a:lnTo>
                    <a:lnTo>
                      <a:pt x="6" y="2173"/>
                    </a:lnTo>
                    <a:lnTo>
                      <a:pt x="7" y="2175"/>
                    </a:lnTo>
                    <a:lnTo>
                      <a:pt x="7" y="2176"/>
                    </a:lnTo>
                    <a:lnTo>
                      <a:pt x="9" y="2177"/>
                    </a:lnTo>
                    <a:close/>
                    <a:moveTo>
                      <a:pt x="9" y="2191"/>
                    </a:moveTo>
                    <a:lnTo>
                      <a:pt x="9" y="2191"/>
                    </a:lnTo>
                    <a:lnTo>
                      <a:pt x="7" y="2192"/>
                    </a:lnTo>
                    <a:lnTo>
                      <a:pt x="7" y="2194"/>
                    </a:lnTo>
                    <a:lnTo>
                      <a:pt x="6" y="2195"/>
                    </a:lnTo>
                    <a:lnTo>
                      <a:pt x="4" y="2195"/>
                    </a:lnTo>
                    <a:lnTo>
                      <a:pt x="3" y="2195"/>
                    </a:lnTo>
                    <a:lnTo>
                      <a:pt x="2" y="2194"/>
                    </a:lnTo>
                    <a:lnTo>
                      <a:pt x="2" y="2192"/>
                    </a:lnTo>
                    <a:lnTo>
                      <a:pt x="0" y="2191"/>
                    </a:lnTo>
                    <a:lnTo>
                      <a:pt x="2" y="2190"/>
                    </a:lnTo>
                    <a:lnTo>
                      <a:pt x="2" y="2189"/>
                    </a:lnTo>
                    <a:lnTo>
                      <a:pt x="3" y="2188"/>
                    </a:lnTo>
                    <a:lnTo>
                      <a:pt x="4" y="2188"/>
                    </a:lnTo>
                    <a:lnTo>
                      <a:pt x="6" y="2188"/>
                    </a:lnTo>
                    <a:lnTo>
                      <a:pt x="7" y="2189"/>
                    </a:lnTo>
                    <a:lnTo>
                      <a:pt x="7" y="2190"/>
                    </a:lnTo>
                    <a:lnTo>
                      <a:pt x="9" y="2191"/>
                    </a:lnTo>
                    <a:close/>
                    <a:moveTo>
                      <a:pt x="9" y="2207"/>
                    </a:moveTo>
                    <a:lnTo>
                      <a:pt x="9" y="2207"/>
                    </a:lnTo>
                    <a:lnTo>
                      <a:pt x="7" y="2208"/>
                    </a:lnTo>
                    <a:lnTo>
                      <a:pt x="7" y="2209"/>
                    </a:lnTo>
                    <a:lnTo>
                      <a:pt x="6" y="2210"/>
                    </a:lnTo>
                    <a:lnTo>
                      <a:pt x="4" y="2210"/>
                    </a:lnTo>
                    <a:lnTo>
                      <a:pt x="3" y="2210"/>
                    </a:lnTo>
                    <a:lnTo>
                      <a:pt x="2" y="2209"/>
                    </a:lnTo>
                    <a:lnTo>
                      <a:pt x="2" y="2208"/>
                    </a:lnTo>
                    <a:lnTo>
                      <a:pt x="0" y="2207"/>
                    </a:lnTo>
                    <a:lnTo>
                      <a:pt x="2" y="2206"/>
                    </a:lnTo>
                    <a:lnTo>
                      <a:pt x="2" y="2204"/>
                    </a:lnTo>
                    <a:lnTo>
                      <a:pt x="3" y="2203"/>
                    </a:lnTo>
                    <a:lnTo>
                      <a:pt x="4" y="2203"/>
                    </a:lnTo>
                    <a:lnTo>
                      <a:pt x="6" y="2203"/>
                    </a:lnTo>
                    <a:lnTo>
                      <a:pt x="7" y="2204"/>
                    </a:lnTo>
                    <a:lnTo>
                      <a:pt x="7" y="2206"/>
                    </a:lnTo>
                    <a:lnTo>
                      <a:pt x="9" y="2207"/>
                    </a:lnTo>
                    <a:close/>
                    <a:moveTo>
                      <a:pt x="9" y="2221"/>
                    </a:moveTo>
                    <a:lnTo>
                      <a:pt x="9" y="2221"/>
                    </a:lnTo>
                    <a:lnTo>
                      <a:pt x="7" y="2222"/>
                    </a:lnTo>
                    <a:lnTo>
                      <a:pt x="7" y="2223"/>
                    </a:lnTo>
                    <a:lnTo>
                      <a:pt x="6" y="2225"/>
                    </a:lnTo>
                    <a:lnTo>
                      <a:pt x="4" y="2225"/>
                    </a:lnTo>
                    <a:lnTo>
                      <a:pt x="3" y="2225"/>
                    </a:lnTo>
                    <a:lnTo>
                      <a:pt x="2" y="2223"/>
                    </a:lnTo>
                    <a:lnTo>
                      <a:pt x="2" y="2222"/>
                    </a:lnTo>
                    <a:lnTo>
                      <a:pt x="0" y="2221"/>
                    </a:lnTo>
                    <a:lnTo>
                      <a:pt x="2" y="2220"/>
                    </a:lnTo>
                    <a:lnTo>
                      <a:pt x="2" y="2219"/>
                    </a:lnTo>
                    <a:lnTo>
                      <a:pt x="3" y="2217"/>
                    </a:lnTo>
                    <a:lnTo>
                      <a:pt x="4" y="2217"/>
                    </a:lnTo>
                    <a:lnTo>
                      <a:pt x="6" y="2217"/>
                    </a:lnTo>
                    <a:lnTo>
                      <a:pt x="7" y="2219"/>
                    </a:lnTo>
                    <a:lnTo>
                      <a:pt x="7" y="2220"/>
                    </a:lnTo>
                    <a:lnTo>
                      <a:pt x="9" y="2221"/>
                    </a:lnTo>
                    <a:close/>
                    <a:moveTo>
                      <a:pt x="9" y="2236"/>
                    </a:moveTo>
                    <a:lnTo>
                      <a:pt x="9" y="2236"/>
                    </a:lnTo>
                    <a:lnTo>
                      <a:pt x="7" y="2238"/>
                    </a:lnTo>
                    <a:lnTo>
                      <a:pt x="7" y="2239"/>
                    </a:lnTo>
                    <a:lnTo>
                      <a:pt x="6" y="2240"/>
                    </a:lnTo>
                    <a:lnTo>
                      <a:pt x="4" y="2240"/>
                    </a:lnTo>
                    <a:lnTo>
                      <a:pt x="3" y="2240"/>
                    </a:lnTo>
                    <a:lnTo>
                      <a:pt x="2" y="2239"/>
                    </a:lnTo>
                    <a:lnTo>
                      <a:pt x="2" y="2238"/>
                    </a:lnTo>
                    <a:lnTo>
                      <a:pt x="0" y="2236"/>
                    </a:lnTo>
                    <a:lnTo>
                      <a:pt x="2" y="2235"/>
                    </a:lnTo>
                    <a:lnTo>
                      <a:pt x="2" y="2234"/>
                    </a:lnTo>
                    <a:lnTo>
                      <a:pt x="3" y="2233"/>
                    </a:lnTo>
                    <a:lnTo>
                      <a:pt x="4" y="2233"/>
                    </a:lnTo>
                    <a:lnTo>
                      <a:pt x="6" y="2233"/>
                    </a:lnTo>
                    <a:lnTo>
                      <a:pt x="7" y="2234"/>
                    </a:lnTo>
                    <a:lnTo>
                      <a:pt x="7" y="2235"/>
                    </a:lnTo>
                    <a:lnTo>
                      <a:pt x="9" y="2236"/>
                    </a:lnTo>
                    <a:close/>
                    <a:moveTo>
                      <a:pt x="9" y="2251"/>
                    </a:moveTo>
                    <a:lnTo>
                      <a:pt x="9" y="2251"/>
                    </a:lnTo>
                    <a:lnTo>
                      <a:pt x="7" y="2252"/>
                    </a:lnTo>
                    <a:lnTo>
                      <a:pt x="7" y="2253"/>
                    </a:lnTo>
                    <a:lnTo>
                      <a:pt x="6" y="2254"/>
                    </a:lnTo>
                    <a:lnTo>
                      <a:pt x="4" y="2254"/>
                    </a:lnTo>
                    <a:lnTo>
                      <a:pt x="3" y="2254"/>
                    </a:lnTo>
                    <a:lnTo>
                      <a:pt x="2" y="2253"/>
                    </a:lnTo>
                    <a:lnTo>
                      <a:pt x="2" y="2252"/>
                    </a:lnTo>
                    <a:lnTo>
                      <a:pt x="0" y="2251"/>
                    </a:lnTo>
                    <a:lnTo>
                      <a:pt x="2" y="2250"/>
                    </a:lnTo>
                    <a:lnTo>
                      <a:pt x="2" y="2248"/>
                    </a:lnTo>
                    <a:lnTo>
                      <a:pt x="3" y="2247"/>
                    </a:lnTo>
                    <a:lnTo>
                      <a:pt x="4" y="2247"/>
                    </a:lnTo>
                    <a:lnTo>
                      <a:pt x="6" y="2247"/>
                    </a:lnTo>
                    <a:lnTo>
                      <a:pt x="7" y="2248"/>
                    </a:lnTo>
                    <a:lnTo>
                      <a:pt x="7" y="2250"/>
                    </a:lnTo>
                    <a:lnTo>
                      <a:pt x="9" y="2251"/>
                    </a:lnTo>
                    <a:close/>
                    <a:moveTo>
                      <a:pt x="9" y="2266"/>
                    </a:moveTo>
                    <a:lnTo>
                      <a:pt x="9" y="2266"/>
                    </a:lnTo>
                    <a:lnTo>
                      <a:pt x="7" y="2267"/>
                    </a:lnTo>
                    <a:lnTo>
                      <a:pt x="7" y="2269"/>
                    </a:lnTo>
                    <a:lnTo>
                      <a:pt x="6" y="2270"/>
                    </a:lnTo>
                    <a:lnTo>
                      <a:pt x="4" y="2270"/>
                    </a:lnTo>
                    <a:lnTo>
                      <a:pt x="3" y="2270"/>
                    </a:lnTo>
                    <a:lnTo>
                      <a:pt x="2" y="2269"/>
                    </a:lnTo>
                    <a:lnTo>
                      <a:pt x="2" y="2267"/>
                    </a:lnTo>
                    <a:lnTo>
                      <a:pt x="0" y="2266"/>
                    </a:lnTo>
                    <a:lnTo>
                      <a:pt x="2" y="2265"/>
                    </a:lnTo>
                    <a:lnTo>
                      <a:pt x="2" y="2264"/>
                    </a:lnTo>
                    <a:lnTo>
                      <a:pt x="3" y="2263"/>
                    </a:lnTo>
                    <a:lnTo>
                      <a:pt x="4" y="2263"/>
                    </a:lnTo>
                    <a:lnTo>
                      <a:pt x="6" y="2263"/>
                    </a:lnTo>
                    <a:lnTo>
                      <a:pt x="7" y="2264"/>
                    </a:lnTo>
                    <a:lnTo>
                      <a:pt x="7" y="2265"/>
                    </a:lnTo>
                    <a:lnTo>
                      <a:pt x="9" y="2266"/>
                    </a:lnTo>
                    <a:close/>
                    <a:moveTo>
                      <a:pt x="9" y="2281"/>
                    </a:moveTo>
                    <a:lnTo>
                      <a:pt x="9" y="2281"/>
                    </a:lnTo>
                    <a:lnTo>
                      <a:pt x="7" y="2282"/>
                    </a:lnTo>
                    <a:lnTo>
                      <a:pt x="7" y="2283"/>
                    </a:lnTo>
                    <a:lnTo>
                      <a:pt x="6" y="2284"/>
                    </a:lnTo>
                    <a:lnTo>
                      <a:pt x="4" y="2284"/>
                    </a:lnTo>
                    <a:lnTo>
                      <a:pt x="3" y="2284"/>
                    </a:lnTo>
                    <a:lnTo>
                      <a:pt x="2" y="2283"/>
                    </a:lnTo>
                    <a:lnTo>
                      <a:pt x="2" y="2282"/>
                    </a:lnTo>
                    <a:lnTo>
                      <a:pt x="0" y="2281"/>
                    </a:lnTo>
                    <a:lnTo>
                      <a:pt x="2" y="2279"/>
                    </a:lnTo>
                    <a:lnTo>
                      <a:pt x="2" y="2278"/>
                    </a:lnTo>
                    <a:lnTo>
                      <a:pt x="3" y="2277"/>
                    </a:lnTo>
                    <a:lnTo>
                      <a:pt x="4" y="2277"/>
                    </a:lnTo>
                    <a:lnTo>
                      <a:pt x="6" y="2277"/>
                    </a:lnTo>
                    <a:lnTo>
                      <a:pt x="7" y="2278"/>
                    </a:lnTo>
                    <a:lnTo>
                      <a:pt x="7" y="2279"/>
                    </a:lnTo>
                    <a:lnTo>
                      <a:pt x="9" y="2281"/>
                    </a:lnTo>
                    <a:close/>
                    <a:moveTo>
                      <a:pt x="9" y="2296"/>
                    </a:moveTo>
                    <a:lnTo>
                      <a:pt x="9" y="2296"/>
                    </a:lnTo>
                    <a:lnTo>
                      <a:pt x="7" y="2297"/>
                    </a:lnTo>
                    <a:lnTo>
                      <a:pt x="7" y="2298"/>
                    </a:lnTo>
                    <a:lnTo>
                      <a:pt x="6" y="2300"/>
                    </a:lnTo>
                    <a:lnTo>
                      <a:pt x="4" y="2300"/>
                    </a:lnTo>
                    <a:lnTo>
                      <a:pt x="3" y="2300"/>
                    </a:lnTo>
                    <a:lnTo>
                      <a:pt x="2" y="2298"/>
                    </a:lnTo>
                    <a:lnTo>
                      <a:pt x="2" y="2297"/>
                    </a:lnTo>
                    <a:lnTo>
                      <a:pt x="0" y="2296"/>
                    </a:lnTo>
                    <a:lnTo>
                      <a:pt x="2" y="2295"/>
                    </a:lnTo>
                    <a:lnTo>
                      <a:pt x="2" y="2294"/>
                    </a:lnTo>
                    <a:lnTo>
                      <a:pt x="3" y="2292"/>
                    </a:lnTo>
                    <a:lnTo>
                      <a:pt x="4" y="2292"/>
                    </a:lnTo>
                    <a:lnTo>
                      <a:pt x="6" y="2292"/>
                    </a:lnTo>
                    <a:lnTo>
                      <a:pt x="7" y="2294"/>
                    </a:lnTo>
                    <a:lnTo>
                      <a:pt x="7" y="2295"/>
                    </a:lnTo>
                    <a:lnTo>
                      <a:pt x="9" y="2296"/>
                    </a:lnTo>
                    <a:close/>
                    <a:moveTo>
                      <a:pt x="9" y="2310"/>
                    </a:moveTo>
                    <a:lnTo>
                      <a:pt x="9" y="2310"/>
                    </a:lnTo>
                    <a:lnTo>
                      <a:pt x="7" y="2311"/>
                    </a:lnTo>
                    <a:lnTo>
                      <a:pt x="7" y="2313"/>
                    </a:lnTo>
                    <a:lnTo>
                      <a:pt x="6" y="2314"/>
                    </a:lnTo>
                    <a:lnTo>
                      <a:pt x="4" y="2314"/>
                    </a:lnTo>
                    <a:lnTo>
                      <a:pt x="3" y="2314"/>
                    </a:lnTo>
                    <a:lnTo>
                      <a:pt x="2" y="2313"/>
                    </a:lnTo>
                    <a:lnTo>
                      <a:pt x="2" y="2311"/>
                    </a:lnTo>
                    <a:lnTo>
                      <a:pt x="0" y="2310"/>
                    </a:lnTo>
                    <a:lnTo>
                      <a:pt x="2" y="2309"/>
                    </a:lnTo>
                    <a:lnTo>
                      <a:pt x="2" y="2308"/>
                    </a:lnTo>
                    <a:lnTo>
                      <a:pt x="3" y="2307"/>
                    </a:lnTo>
                    <a:lnTo>
                      <a:pt x="4" y="2307"/>
                    </a:lnTo>
                    <a:lnTo>
                      <a:pt x="6" y="2307"/>
                    </a:lnTo>
                    <a:lnTo>
                      <a:pt x="7" y="2308"/>
                    </a:lnTo>
                    <a:lnTo>
                      <a:pt x="7" y="2309"/>
                    </a:lnTo>
                    <a:lnTo>
                      <a:pt x="9" y="2310"/>
                    </a:lnTo>
                    <a:close/>
                    <a:moveTo>
                      <a:pt x="9" y="2326"/>
                    </a:moveTo>
                    <a:lnTo>
                      <a:pt x="9" y="2326"/>
                    </a:lnTo>
                    <a:lnTo>
                      <a:pt x="7" y="2327"/>
                    </a:lnTo>
                    <a:lnTo>
                      <a:pt x="7" y="2328"/>
                    </a:lnTo>
                    <a:lnTo>
                      <a:pt x="6" y="2329"/>
                    </a:lnTo>
                    <a:lnTo>
                      <a:pt x="4" y="2329"/>
                    </a:lnTo>
                    <a:lnTo>
                      <a:pt x="3" y="2329"/>
                    </a:lnTo>
                    <a:lnTo>
                      <a:pt x="2" y="2328"/>
                    </a:lnTo>
                    <a:lnTo>
                      <a:pt x="2" y="2327"/>
                    </a:lnTo>
                    <a:lnTo>
                      <a:pt x="0" y="2326"/>
                    </a:lnTo>
                    <a:lnTo>
                      <a:pt x="2" y="2325"/>
                    </a:lnTo>
                    <a:lnTo>
                      <a:pt x="2" y="2323"/>
                    </a:lnTo>
                    <a:lnTo>
                      <a:pt x="3" y="2322"/>
                    </a:lnTo>
                    <a:lnTo>
                      <a:pt x="4" y="2322"/>
                    </a:lnTo>
                    <a:lnTo>
                      <a:pt x="6" y="2322"/>
                    </a:lnTo>
                    <a:lnTo>
                      <a:pt x="7" y="2323"/>
                    </a:lnTo>
                    <a:lnTo>
                      <a:pt x="7" y="2325"/>
                    </a:lnTo>
                    <a:lnTo>
                      <a:pt x="9" y="2326"/>
                    </a:lnTo>
                    <a:close/>
                    <a:moveTo>
                      <a:pt x="9" y="2340"/>
                    </a:moveTo>
                    <a:lnTo>
                      <a:pt x="9" y="2340"/>
                    </a:lnTo>
                    <a:lnTo>
                      <a:pt x="7" y="2341"/>
                    </a:lnTo>
                    <a:lnTo>
                      <a:pt x="7" y="2342"/>
                    </a:lnTo>
                    <a:lnTo>
                      <a:pt x="6" y="2344"/>
                    </a:lnTo>
                    <a:lnTo>
                      <a:pt x="4" y="2344"/>
                    </a:lnTo>
                    <a:lnTo>
                      <a:pt x="3" y="2344"/>
                    </a:lnTo>
                    <a:lnTo>
                      <a:pt x="2" y="2342"/>
                    </a:lnTo>
                    <a:lnTo>
                      <a:pt x="2" y="2341"/>
                    </a:lnTo>
                    <a:lnTo>
                      <a:pt x="0" y="2340"/>
                    </a:lnTo>
                    <a:lnTo>
                      <a:pt x="2" y="2339"/>
                    </a:lnTo>
                    <a:lnTo>
                      <a:pt x="2" y="2338"/>
                    </a:lnTo>
                    <a:lnTo>
                      <a:pt x="3" y="2336"/>
                    </a:lnTo>
                    <a:lnTo>
                      <a:pt x="4" y="2336"/>
                    </a:lnTo>
                    <a:lnTo>
                      <a:pt x="6" y="2336"/>
                    </a:lnTo>
                    <a:lnTo>
                      <a:pt x="7" y="2338"/>
                    </a:lnTo>
                    <a:lnTo>
                      <a:pt x="7" y="2339"/>
                    </a:lnTo>
                    <a:lnTo>
                      <a:pt x="9" y="2340"/>
                    </a:lnTo>
                    <a:close/>
                    <a:moveTo>
                      <a:pt x="9" y="2355"/>
                    </a:moveTo>
                    <a:lnTo>
                      <a:pt x="9" y="2355"/>
                    </a:lnTo>
                    <a:lnTo>
                      <a:pt x="7" y="2357"/>
                    </a:lnTo>
                    <a:lnTo>
                      <a:pt x="7" y="2358"/>
                    </a:lnTo>
                    <a:lnTo>
                      <a:pt x="6" y="2359"/>
                    </a:lnTo>
                    <a:lnTo>
                      <a:pt x="4" y="2359"/>
                    </a:lnTo>
                    <a:lnTo>
                      <a:pt x="3" y="2359"/>
                    </a:lnTo>
                    <a:lnTo>
                      <a:pt x="2" y="2358"/>
                    </a:lnTo>
                    <a:lnTo>
                      <a:pt x="2" y="2357"/>
                    </a:lnTo>
                    <a:lnTo>
                      <a:pt x="0" y="2355"/>
                    </a:lnTo>
                    <a:lnTo>
                      <a:pt x="2" y="2354"/>
                    </a:lnTo>
                    <a:lnTo>
                      <a:pt x="2" y="2353"/>
                    </a:lnTo>
                    <a:lnTo>
                      <a:pt x="3" y="2352"/>
                    </a:lnTo>
                    <a:lnTo>
                      <a:pt x="4" y="2352"/>
                    </a:lnTo>
                    <a:lnTo>
                      <a:pt x="6" y="2352"/>
                    </a:lnTo>
                    <a:lnTo>
                      <a:pt x="7" y="2353"/>
                    </a:lnTo>
                    <a:lnTo>
                      <a:pt x="7" y="2354"/>
                    </a:lnTo>
                    <a:lnTo>
                      <a:pt x="9" y="2355"/>
                    </a:lnTo>
                    <a:close/>
                    <a:moveTo>
                      <a:pt x="9" y="2370"/>
                    </a:moveTo>
                    <a:lnTo>
                      <a:pt x="9" y="2370"/>
                    </a:lnTo>
                    <a:lnTo>
                      <a:pt x="7" y="2372"/>
                    </a:lnTo>
                    <a:lnTo>
                      <a:pt x="7" y="2373"/>
                    </a:lnTo>
                    <a:lnTo>
                      <a:pt x="6" y="2373"/>
                    </a:lnTo>
                    <a:lnTo>
                      <a:pt x="4" y="2375"/>
                    </a:lnTo>
                    <a:lnTo>
                      <a:pt x="3" y="2373"/>
                    </a:lnTo>
                    <a:lnTo>
                      <a:pt x="2" y="2373"/>
                    </a:lnTo>
                    <a:lnTo>
                      <a:pt x="2" y="2372"/>
                    </a:lnTo>
                    <a:lnTo>
                      <a:pt x="0" y="2370"/>
                    </a:lnTo>
                    <a:lnTo>
                      <a:pt x="2" y="2369"/>
                    </a:lnTo>
                    <a:lnTo>
                      <a:pt x="2" y="2367"/>
                    </a:lnTo>
                    <a:lnTo>
                      <a:pt x="3" y="2366"/>
                    </a:lnTo>
                    <a:lnTo>
                      <a:pt x="4" y="2366"/>
                    </a:lnTo>
                    <a:lnTo>
                      <a:pt x="6" y="2366"/>
                    </a:lnTo>
                    <a:lnTo>
                      <a:pt x="7" y="2367"/>
                    </a:lnTo>
                    <a:lnTo>
                      <a:pt x="7" y="2369"/>
                    </a:lnTo>
                    <a:lnTo>
                      <a:pt x="9" y="2370"/>
                    </a:lnTo>
                    <a:close/>
                    <a:moveTo>
                      <a:pt x="9" y="2385"/>
                    </a:moveTo>
                    <a:lnTo>
                      <a:pt x="9" y="2385"/>
                    </a:lnTo>
                    <a:lnTo>
                      <a:pt x="7" y="2386"/>
                    </a:lnTo>
                    <a:lnTo>
                      <a:pt x="7" y="2388"/>
                    </a:lnTo>
                    <a:lnTo>
                      <a:pt x="6" y="2389"/>
                    </a:lnTo>
                    <a:lnTo>
                      <a:pt x="4" y="2389"/>
                    </a:lnTo>
                    <a:lnTo>
                      <a:pt x="3" y="2389"/>
                    </a:lnTo>
                    <a:lnTo>
                      <a:pt x="2" y="2388"/>
                    </a:lnTo>
                    <a:lnTo>
                      <a:pt x="2" y="2386"/>
                    </a:lnTo>
                    <a:lnTo>
                      <a:pt x="0" y="2385"/>
                    </a:lnTo>
                    <a:lnTo>
                      <a:pt x="2" y="2384"/>
                    </a:lnTo>
                    <a:lnTo>
                      <a:pt x="2" y="2383"/>
                    </a:lnTo>
                    <a:lnTo>
                      <a:pt x="3" y="2382"/>
                    </a:lnTo>
                    <a:lnTo>
                      <a:pt x="4" y="2382"/>
                    </a:lnTo>
                    <a:lnTo>
                      <a:pt x="6" y="2382"/>
                    </a:lnTo>
                    <a:lnTo>
                      <a:pt x="7" y="2383"/>
                    </a:lnTo>
                    <a:lnTo>
                      <a:pt x="7" y="2384"/>
                    </a:lnTo>
                    <a:lnTo>
                      <a:pt x="9" y="2385"/>
                    </a:lnTo>
                    <a:close/>
                    <a:moveTo>
                      <a:pt x="9" y="2400"/>
                    </a:moveTo>
                    <a:lnTo>
                      <a:pt x="9" y="2400"/>
                    </a:lnTo>
                    <a:lnTo>
                      <a:pt x="7" y="2402"/>
                    </a:lnTo>
                    <a:lnTo>
                      <a:pt x="7" y="2403"/>
                    </a:lnTo>
                    <a:lnTo>
                      <a:pt x="6" y="2403"/>
                    </a:lnTo>
                    <a:lnTo>
                      <a:pt x="4" y="2404"/>
                    </a:lnTo>
                    <a:lnTo>
                      <a:pt x="3" y="2403"/>
                    </a:lnTo>
                    <a:lnTo>
                      <a:pt x="2" y="2403"/>
                    </a:lnTo>
                    <a:lnTo>
                      <a:pt x="2" y="2402"/>
                    </a:lnTo>
                    <a:lnTo>
                      <a:pt x="0" y="2400"/>
                    </a:lnTo>
                    <a:lnTo>
                      <a:pt x="2" y="2398"/>
                    </a:lnTo>
                    <a:lnTo>
                      <a:pt x="2" y="2397"/>
                    </a:lnTo>
                    <a:lnTo>
                      <a:pt x="3" y="2397"/>
                    </a:lnTo>
                    <a:lnTo>
                      <a:pt x="4" y="2396"/>
                    </a:lnTo>
                    <a:lnTo>
                      <a:pt x="6" y="2397"/>
                    </a:lnTo>
                    <a:lnTo>
                      <a:pt x="7" y="2397"/>
                    </a:lnTo>
                    <a:lnTo>
                      <a:pt x="7" y="2398"/>
                    </a:lnTo>
                    <a:lnTo>
                      <a:pt x="9" y="2400"/>
                    </a:lnTo>
                    <a:close/>
                    <a:moveTo>
                      <a:pt x="9" y="2415"/>
                    </a:moveTo>
                    <a:lnTo>
                      <a:pt x="9" y="2415"/>
                    </a:lnTo>
                    <a:lnTo>
                      <a:pt x="7" y="2416"/>
                    </a:lnTo>
                    <a:lnTo>
                      <a:pt x="7" y="2417"/>
                    </a:lnTo>
                    <a:lnTo>
                      <a:pt x="6" y="2419"/>
                    </a:lnTo>
                    <a:lnTo>
                      <a:pt x="4" y="2419"/>
                    </a:lnTo>
                    <a:lnTo>
                      <a:pt x="3" y="2419"/>
                    </a:lnTo>
                    <a:lnTo>
                      <a:pt x="2" y="2417"/>
                    </a:lnTo>
                    <a:lnTo>
                      <a:pt x="2" y="2416"/>
                    </a:lnTo>
                    <a:lnTo>
                      <a:pt x="0" y="2415"/>
                    </a:lnTo>
                    <a:lnTo>
                      <a:pt x="2" y="2414"/>
                    </a:lnTo>
                    <a:lnTo>
                      <a:pt x="2" y="2413"/>
                    </a:lnTo>
                    <a:lnTo>
                      <a:pt x="3" y="2411"/>
                    </a:lnTo>
                    <a:lnTo>
                      <a:pt x="4" y="2411"/>
                    </a:lnTo>
                    <a:lnTo>
                      <a:pt x="6" y="2411"/>
                    </a:lnTo>
                    <a:lnTo>
                      <a:pt x="7" y="2413"/>
                    </a:lnTo>
                    <a:lnTo>
                      <a:pt x="7" y="2414"/>
                    </a:lnTo>
                    <a:lnTo>
                      <a:pt x="9" y="2415"/>
                    </a:lnTo>
                    <a:close/>
                    <a:moveTo>
                      <a:pt x="9" y="2429"/>
                    </a:moveTo>
                    <a:lnTo>
                      <a:pt x="9" y="2429"/>
                    </a:lnTo>
                    <a:lnTo>
                      <a:pt x="7" y="2432"/>
                    </a:lnTo>
                    <a:lnTo>
                      <a:pt x="7" y="2433"/>
                    </a:lnTo>
                    <a:lnTo>
                      <a:pt x="6" y="2433"/>
                    </a:lnTo>
                    <a:lnTo>
                      <a:pt x="4" y="2434"/>
                    </a:lnTo>
                    <a:lnTo>
                      <a:pt x="3" y="2433"/>
                    </a:lnTo>
                    <a:lnTo>
                      <a:pt x="2" y="2433"/>
                    </a:lnTo>
                    <a:lnTo>
                      <a:pt x="2" y="2432"/>
                    </a:lnTo>
                    <a:lnTo>
                      <a:pt x="0" y="2429"/>
                    </a:lnTo>
                    <a:lnTo>
                      <a:pt x="2" y="2428"/>
                    </a:lnTo>
                    <a:lnTo>
                      <a:pt x="2" y="2427"/>
                    </a:lnTo>
                    <a:lnTo>
                      <a:pt x="3" y="2427"/>
                    </a:lnTo>
                    <a:lnTo>
                      <a:pt x="4" y="2426"/>
                    </a:lnTo>
                    <a:lnTo>
                      <a:pt x="6" y="2427"/>
                    </a:lnTo>
                    <a:lnTo>
                      <a:pt x="7" y="2427"/>
                    </a:lnTo>
                    <a:lnTo>
                      <a:pt x="7" y="2428"/>
                    </a:lnTo>
                    <a:lnTo>
                      <a:pt x="9" y="2429"/>
                    </a:lnTo>
                    <a:close/>
                    <a:moveTo>
                      <a:pt x="9" y="2445"/>
                    </a:moveTo>
                    <a:lnTo>
                      <a:pt x="9" y="2445"/>
                    </a:lnTo>
                    <a:lnTo>
                      <a:pt x="7" y="2446"/>
                    </a:lnTo>
                    <a:lnTo>
                      <a:pt x="7" y="2447"/>
                    </a:lnTo>
                    <a:lnTo>
                      <a:pt x="6" y="2448"/>
                    </a:lnTo>
                    <a:lnTo>
                      <a:pt x="4" y="2448"/>
                    </a:lnTo>
                    <a:lnTo>
                      <a:pt x="3" y="2448"/>
                    </a:lnTo>
                    <a:lnTo>
                      <a:pt x="2" y="2447"/>
                    </a:lnTo>
                    <a:lnTo>
                      <a:pt x="2" y="2446"/>
                    </a:lnTo>
                    <a:lnTo>
                      <a:pt x="0" y="2445"/>
                    </a:lnTo>
                    <a:lnTo>
                      <a:pt x="2" y="2444"/>
                    </a:lnTo>
                    <a:lnTo>
                      <a:pt x="2" y="2442"/>
                    </a:lnTo>
                    <a:lnTo>
                      <a:pt x="3" y="2441"/>
                    </a:lnTo>
                    <a:lnTo>
                      <a:pt x="4" y="2441"/>
                    </a:lnTo>
                    <a:lnTo>
                      <a:pt x="6" y="2441"/>
                    </a:lnTo>
                    <a:lnTo>
                      <a:pt x="7" y="2442"/>
                    </a:lnTo>
                    <a:lnTo>
                      <a:pt x="7" y="2444"/>
                    </a:lnTo>
                    <a:lnTo>
                      <a:pt x="9" y="2445"/>
                    </a:lnTo>
                    <a:close/>
                    <a:moveTo>
                      <a:pt x="9" y="2459"/>
                    </a:moveTo>
                    <a:lnTo>
                      <a:pt x="9" y="2459"/>
                    </a:lnTo>
                    <a:lnTo>
                      <a:pt x="7" y="2461"/>
                    </a:lnTo>
                    <a:lnTo>
                      <a:pt x="7" y="2463"/>
                    </a:lnTo>
                    <a:lnTo>
                      <a:pt x="6" y="2463"/>
                    </a:lnTo>
                    <a:lnTo>
                      <a:pt x="4" y="2464"/>
                    </a:lnTo>
                    <a:lnTo>
                      <a:pt x="3" y="2463"/>
                    </a:lnTo>
                    <a:lnTo>
                      <a:pt x="2" y="2463"/>
                    </a:lnTo>
                    <a:lnTo>
                      <a:pt x="2" y="2461"/>
                    </a:lnTo>
                    <a:lnTo>
                      <a:pt x="0" y="2459"/>
                    </a:lnTo>
                    <a:lnTo>
                      <a:pt x="2" y="2458"/>
                    </a:lnTo>
                    <a:lnTo>
                      <a:pt x="2" y="2457"/>
                    </a:lnTo>
                    <a:lnTo>
                      <a:pt x="3" y="2457"/>
                    </a:lnTo>
                    <a:lnTo>
                      <a:pt x="4" y="2455"/>
                    </a:lnTo>
                    <a:lnTo>
                      <a:pt x="6" y="2457"/>
                    </a:lnTo>
                    <a:lnTo>
                      <a:pt x="7" y="2457"/>
                    </a:lnTo>
                    <a:lnTo>
                      <a:pt x="7" y="2458"/>
                    </a:lnTo>
                    <a:lnTo>
                      <a:pt x="9" y="2459"/>
                    </a:lnTo>
                    <a:close/>
                    <a:moveTo>
                      <a:pt x="9" y="2475"/>
                    </a:moveTo>
                    <a:lnTo>
                      <a:pt x="9" y="2475"/>
                    </a:lnTo>
                    <a:lnTo>
                      <a:pt x="7" y="2476"/>
                    </a:lnTo>
                    <a:lnTo>
                      <a:pt x="7" y="2477"/>
                    </a:lnTo>
                    <a:lnTo>
                      <a:pt x="6" y="2478"/>
                    </a:lnTo>
                    <a:lnTo>
                      <a:pt x="4" y="2478"/>
                    </a:lnTo>
                    <a:lnTo>
                      <a:pt x="3" y="2478"/>
                    </a:lnTo>
                    <a:lnTo>
                      <a:pt x="2" y="2477"/>
                    </a:lnTo>
                    <a:lnTo>
                      <a:pt x="2" y="2476"/>
                    </a:lnTo>
                    <a:lnTo>
                      <a:pt x="0" y="2475"/>
                    </a:lnTo>
                    <a:lnTo>
                      <a:pt x="2" y="2473"/>
                    </a:lnTo>
                    <a:lnTo>
                      <a:pt x="2" y="2472"/>
                    </a:lnTo>
                    <a:lnTo>
                      <a:pt x="3" y="2471"/>
                    </a:lnTo>
                    <a:lnTo>
                      <a:pt x="4" y="2471"/>
                    </a:lnTo>
                    <a:lnTo>
                      <a:pt x="6" y="2471"/>
                    </a:lnTo>
                    <a:lnTo>
                      <a:pt x="7" y="2472"/>
                    </a:lnTo>
                    <a:lnTo>
                      <a:pt x="7" y="2473"/>
                    </a:lnTo>
                    <a:lnTo>
                      <a:pt x="9" y="2475"/>
                    </a:lnTo>
                    <a:close/>
                    <a:moveTo>
                      <a:pt x="9" y="2489"/>
                    </a:moveTo>
                    <a:lnTo>
                      <a:pt x="9" y="2489"/>
                    </a:lnTo>
                    <a:lnTo>
                      <a:pt x="7" y="2491"/>
                    </a:lnTo>
                    <a:lnTo>
                      <a:pt x="7" y="2492"/>
                    </a:lnTo>
                    <a:lnTo>
                      <a:pt x="6" y="2492"/>
                    </a:lnTo>
                    <a:lnTo>
                      <a:pt x="4" y="2494"/>
                    </a:lnTo>
                    <a:lnTo>
                      <a:pt x="3" y="2492"/>
                    </a:lnTo>
                    <a:lnTo>
                      <a:pt x="2" y="2492"/>
                    </a:lnTo>
                    <a:lnTo>
                      <a:pt x="2" y="2491"/>
                    </a:lnTo>
                    <a:lnTo>
                      <a:pt x="0" y="2489"/>
                    </a:lnTo>
                    <a:lnTo>
                      <a:pt x="2" y="2488"/>
                    </a:lnTo>
                    <a:lnTo>
                      <a:pt x="2" y="2486"/>
                    </a:lnTo>
                    <a:lnTo>
                      <a:pt x="3" y="2486"/>
                    </a:lnTo>
                    <a:lnTo>
                      <a:pt x="4" y="2485"/>
                    </a:lnTo>
                    <a:lnTo>
                      <a:pt x="6" y="2486"/>
                    </a:lnTo>
                    <a:lnTo>
                      <a:pt x="7" y="2486"/>
                    </a:lnTo>
                    <a:lnTo>
                      <a:pt x="7" y="2488"/>
                    </a:lnTo>
                    <a:lnTo>
                      <a:pt x="9" y="2489"/>
                    </a:lnTo>
                    <a:close/>
                    <a:moveTo>
                      <a:pt x="9" y="2504"/>
                    </a:moveTo>
                    <a:lnTo>
                      <a:pt x="9" y="2504"/>
                    </a:lnTo>
                    <a:lnTo>
                      <a:pt x="7" y="2505"/>
                    </a:lnTo>
                    <a:lnTo>
                      <a:pt x="7" y="2507"/>
                    </a:lnTo>
                    <a:lnTo>
                      <a:pt x="6" y="2508"/>
                    </a:lnTo>
                    <a:lnTo>
                      <a:pt x="4" y="2508"/>
                    </a:lnTo>
                    <a:lnTo>
                      <a:pt x="3" y="2508"/>
                    </a:lnTo>
                    <a:lnTo>
                      <a:pt x="2" y="2507"/>
                    </a:lnTo>
                    <a:lnTo>
                      <a:pt x="2" y="2505"/>
                    </a:lnTo>
                    <a:lnTo>
                      <a:pt x="0" y="2504"/>
                    </a:lnTo>
                    <a:lnTo>
                      <a:pt x="2" y="2503"/>
                    </a:lnTo>
                    <a:lnTo>
                      <a:pt x="2" y="2502"/>
                    </a:lnTo>
                    <a:lnTo>
                      <a:pt x="3" y="2501"/>
                    </a:lnTo>
                    <a:lnTo>
                      <a:pt x="4" y="2501"/>
                    </a:lnTo>
                    <a:lnTo>
                      <a:pt x="6" y="2501"/>
                    </a:lnTo>
                    <a:lnTo>
                      <a:pt x="7" y="2502"/>
                    </a:lnTo>
                    <a:lnTo>
                      <a:pt x="7" y="2503"/>
                    </a:lnTo>
                    <a:lnTo>
                      <a:pt x="9" y="2504"/>
                    </a:lnTo>
                    <a:close/>
                    <a:moveTo>
                      <a:pt x="9" y="2519"/>
                    </a:moveTo>
                    <a:lnTo>
                      <a:pt x="9" y="2519"/>
                    </a:lnTo>
                    <a:lnTo>
                      <a:pt x="7" y="2521"/>
                    </a:lnTo>
                    <a:lnTo>
                      <a:pt x="7" y="2522"/>
                    </a:lnTo>
                    <a:lnTo>
                      <a:pt x="6" y="2522"/>
                    </a:lnTo>
                    <a:lnTo>
                      <a:pt x="4" y="2523"/>
                    </a:lnTo>
                    <a:lnTo>
                      <a:pt x="3" y="2522"/>
                    </a:lnTo>
                    <a:lnTo>
                      <a:pt x="2" y="2522"/>
                    </a:lnTo>
                    <a:lnTo>
                      <a:pt x="2" y="2521"/>
                    </a:lnTo>
                    <a:lnTo>
                      <a:pt x="0" y="2519"/>
                    </a:lnTo>
                    <a:lnTo>
                      <a:pt x="2" y="2517"/>
                    </a:lnTo>
                    <a:lnTo>
                      <a:pt x="2" y="2516"/>
                    </a:lnTo>
                    <a:lnTo>
                      <a:pt x="3" y="2516"/>
                    </a:lnTo>
                    <a:lnTo>
                      <a:pt x="4" y="2515"/>
                    </a:lnTo>
                    <a:lnTo>
                      <a:pt x="6" y="2516"/>
                    </a:lnTo>
                    <a:lnTo>
                      <a:pt x="7" y="2516"/>
                    </a:lnTo>
                    <a:lnTo>
                      <a:pt x="7" y="2517"/>
                    </a:lnTo>
                    <a:lnTo>
                      <a:pt x="9" y="2519"/>
                    </a:lnTo>
                    <a:close/>
                    <a:moveTo>
                      <a:pt x="9" y="2534"/>
                    </a:moveTo>
                    <a:lnTo>
                      <a:pt x="9" y="2534"/>
                    </a:lnTo>
                    <a:lnTo>
                      <a:pt x="7" y="2535"/>
                    </a:lnTo>
                    <a:lnTo>
                      <a:pt x="7" y="2536"/>
                    </a:lnTo>
                    <a:lnTo>
                      <a:pt x="6" y="2538"/>
                    </a:lnTo>
                    <a:lnTo>
                      <a:pt x="4" y="2538"/>
                    </a:lnTo>
                    <a:lnTo>
                      <a:pt x="3" y="2538"/>
                    </a:lnTo>
                    <a:lnTo>
                      <a:pt x="2" y="2536"/>
                    </a:lnTo>
                    <a:lnTo>
                      <a:pt x="2" y="2535"/>
                    </a:lnTo>
                    <a:lnTo>
                      <a:pt x="0" y="2534"/>
                    </a:lnTo>
                    <a:lnTo>
                      <a:pt x="2" y="2533"/>
                    </a:lnTo>
                    <a:lnTo>
                      <a:pt x="2" y="2532"/>
                    </a:lnTo>
                    <a:lnTo>
                      <a:pt x="3" y="2530"/>
                    </a:lnTo>
                    <a:lnTo>
                      <a:pt x="4" y="2530"/>
                    </a:lnTo>
                    <a:lnTo>
                      <a:pt x="6" y="2530"/>
                    </a:lnTo>
                    <a:lnTo>
                      <a:pt x="7" y="2532"/>
                    </a:lnTo>
                    <a:lnTo>
                      <a:pt x="7" y="2533"/>
                    </a:lnTo>
                    <a:lnTo>
                      <a:pt x="9" y="2534"/>
                    </a:lnTo>
                    <a:close/>
                    <a:moveTo>
                      <a:pt x="9" y="2548"/>
                    </a:moveTo>
                    <a:lnTo>
                      <a:pt x="9" y="2548"/>
                    </a:lnTo>
                    <a:lnTo>
                      <a:pt x="7" y="2551"/>
                    </a:lnTo>
                    <a:lnTo>
                      <a:pt x="7" y="2552"/>
                    </a:lnTo>
                    <a:lnTo>
                      <a:pt x="6" y="2552"/>
                    </a:lnTo>
                    <a:lnTo>
                      <a:pt x="4" y="2553"/>
                    </a:lnTo>
                    <a:lnTo>
                      <a:pt x="3" y="2552"/>
                    </a:lnTo>
                    <a:lnTo>
                      <a:pt x="2" y="2552"/>
                    </a:lnTo>
                    <a:lnTo>
                      <a:pt x="2" y="2551"/>
                    </a:lnTo>
                    <a:lnTo>
                      <a:pt x="0" y="2548"/>
                    </a:lnTo>
                    <a:lnTo>
                      <a:pt x="2" y="2547"/>
                    </a:lnTo>
                    <a:lnTo>
                      <a:pt x="2" y="2546"/>
                    </a:lnTo>
                    <a:lnTo>
                      <a:pt x="3" y="2546"/>
                    </a:lnTo>
                    <a:lnTo>
                      <a:pt x="4" y="2545"/>
                    </a:lnTo>
                    <a:lnTo>
                      <a:pt x="6" y="2546"/>
                    </a:lnTo>
                    <a:lnTo>
                      <a:pt x="7" y="2546"/>
                    </a:lnTo>
                    <a:lnTo>
                      <a:pt x="7" y="2547"/>
                    </a:lnTo>
                    <a:lnTo>
                      <a:pt x="9" y="254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7" name="Freeform 207">
                <a:extLst>
                  <a:ext uri="{FF2B5EF4-FFF2-40B4-BE49-F238E27FC236}">
                    <a16:creationId xmlns:a16="http://schemas.microsoft.com/office/drawing/2014/main" id="{5BB430F3-9DF2-4DA6-A612-873A828913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28" y="3318"/>
                <a:ext cx="1478" cy="387"/>
              </a:xfrm>
              <a:custGeom>
                <a:avLst/>
                <a:gdLst>
                  <a:gd name="T0" fmla="*/ 3 w 1478"/>
                  <a:gd name="T1" fmla="*/ 0 h 387"/>
                  <a:gd name="T2" fmla="*/ 1432 w 1478"/>
                  <a:gd name="T3" fmla="*/ 352 h 387"/>
                  <a:gd name="T4" fmla="*/ 1428 w 1478"/>
                  <a:gd name="T5" fmla="*/ 366 h 387"/>
                  <a:gd name="T6" fmla="*/ 0 w 1478"/>
                  <a:gd name="T7" fmla="*/ 14 h 387"/>
                  <a:gd name="T8" fmla="*/ 3 w 1478"/>
                  <a:gd name="T9" fmla="*/ 0 h 387"/>
                  <a:gd name="T10" fmla="*/ 1428 w 1478"/>
                  <a:gd name="T11" fmla="*/ 328 h 387"/>
                  <a:gd name="T12" fmla="*/ 1478 w 1478"/>
                  <a:gd name="T13" fmla="*/ 371 h 387"/>
                  <a:gd name="T14" fmla="*/ 1414 w 1478"/>
                  <a:gd name="T15" fmla="*/ 387 h 387"/>
                  <a:gd name="T16" fmla="*/ 1428 w 1478"/>
                  <a:gd name="T17" fmla="*/ 328 h 3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8"/>
                  <a:gd name="T28" fmla="*/ 0 h 387"/>
                  <a:gd name="T29" fmla="*/ 1478 w 1478"/>
                  <a:gd name="T30" fmla="*/ 387 h 38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8" h="387">
                    <a:moveTo>
                      <a:pt x="3" y="0"/>
                    </a:moveTo>
                    <a:lnTo>
                      <a:pt x="1432" y="352"/>
                    </a:lnTo>
                    <a:lnTo>
                      <a:pt x="1428" y="366"/>
                    </a:lnTo>
                    <a:lnTo>
                      <a:pt x="0" y="14"/>
                    </a:lnTo>
                    <a:lnTo>
                      <a:pt x="3" y="0"/>
                    </a:lnTo>
                    <a:close/>
                    <a:moveTo>
                      <a:pt x="1428" y="328"/>
                    </a:moveTo>
                    <a:lnTo>
                      <a:pt x="1478" y="371"/>
                    </a:lnTo>
                    <a:lnTo>
                      <a:pt x="1414" y="387"/>
                    </a:lnTo>
                    <a:lnTo>
                      <a:pt x="1428" y="32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8" name="Freeform 208">
                <a:extLst>
                  <a:ext uri="{FF2B5EF4-FFF2-40B4-BE49-F238E27FC236}">
                    <a16:creationId xmlns:a16="http://schemas.microsoft.com/office/drawing/2014/main" id="{B6ACC02B-0EAB-48BF-A2D1-1DF4FA142F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28" y="1431"/>
                <a:ext cx="9" cy="2553"/>
              </a:xfrm>
              <a:custGeom>
                <a:avLst/>
                <a:gdLst>
                  <a:gd name="T0" fmla="*/ 3 w 9"/>
                  <a:gd name="T1" fmla="*/ 31 h 2553"/>
                  <a:gd name="T2" fmla="*/ 1 w 9"/>
                  <a:gd name="T3" fmla="*/ 81 h 2553"/>
                  <a:gd name="T4" fmla="*/ 9 w 9"/>
                  <a:gd name="T5" fmla="*/ 124 h 2553"/>
                  <a:gd name="T6" fmla="*/ 6 w 9"/>
                  <a:gd name="T7" fmla="*/ 150 h 2553"/>
                  <a:gd name="T8" fmla="*/ 0 w 9"/>
                  <a:gd name="T9" fmla="*/ 198 h 2553"/>
                  <a:gd name="T10" fmla="*/ 7 w 9"/>
                  <a:gd name="T11" fmla="*/ 245 h 2553"/>
                  <a:gd name="T12" fmla="*/ 7 w 9"/>
                  <a:gd name="T13" fmla="*/ 270 h 2553"/>
                  <a:gd name="T14" fmla="*/ 1 w 9"/>
                  <a:gd name="T15" fmla="*/ 315 h 2553"/>
                  <a:gd name="T16" fmla="*/ 4 w 9"/>
                  <a:gd name="T17" fmla="*/ 365 h 2553"/>
                  <a:gd name="T18" fmla="*/ 9 w 9"/>
                  <a:gd name="T19" fmla="*/ 392 h 2553"/>
                  <a:gd name="T20" fmla="*/ 3 w 9"/>
                  <a:gd name="T21" fmla="*/ 432 h 2553"/>
                  <a:gd name="T22" fmla="*/ 1 w 9"/>
                  <a:gd name="T23" fmla="*/ 483 h 2553"/>
                  <a:gd name="T24" fmla="*/ 9 w 9"/>
                  <a:gd name="T25" fmla="*/ 525 h 2553"/>
                  <a:gd name="T26" fmla="*/ 6 w 9"/>
                  <a:gd name="T27" fmla="*/ 551 h 2553"/>
                  <a:gd name="T28" fmla="*/ 0 w 9"/>
                  <a:gd name="T29" fmla="*/ 600 h 2553"/>
                  <a:gd name="T30" fmla="*/ 7 w 9"/>
                  <a:gd name="T31" fmla="*/ 647 h 2553"/>
                  <a:gd name="T32" fmla="*/ 7 w 9"/>
                  <a:gd name="T33" fmla="*/ 672 h 2553"/>
                  <a:gd name="T34" fmla="*/ 1 w 9"/>
                  <a:gd name="T35" fmla="*/ 718 h 2553"/>
                  <a:gd name="T36" fmla="*/ 4 w 9"/>
                  <a:gd name="T37" fmla="*/ 768 h 2553"/>
                  <a:gd name="T38" fmla="*/ 9 w 9"/>
                  <a:gd name="T39" fmla="*/ 793 h 2553"/>
                  <a:gd name="T40" fmla="*/ 3 w 9"/>
                  <a:gd name="T41" fmla="*/ 834 h 2553"/>
                  <a:gd name="T42" fmla="*/ 1 w 9"/>
                  <a:gd name="T43" fmla="*/ 886 h 2553"/>
                  <a:gd name="T44" fmla="*/ 9 w 9"/>
                  <a:gd name="T45" fmla="*/ 927 h 2553"/>
                  <a:gd name="T46" fmla="*/ 6 w 9"/>
                  <a:gd name="T47" fmla="*/ 953 h 2553"/>
                  <a:gd name="T48" fmla="*/ 0 w 9"/>
                  <a:gd name="T49" fmla="*/ 1002 h 2553"/>
                  <a:gd name="T50" fmla="*/ 7 w 9"/>
                  <a:gd name="T51" fmla="*/ 1049 h 2553"/>
                  <a:gd name="T52" fmla="*/ 7 w 9"/>
                  <a:gd name="T53" fmla="*/ 1075 h 2553"/>
                  <a:gd name="T54" fmla="*/ 1 w 9"/>
                  <a:gd name="T55" fmla="*/ 1119 h 2553"/>
                  <a:gd name="T56" fmla="*/ 4 w 9"/>
                  <a:gd name="T57" fmla="*/ 1169 h 2553"/>
                  <a:gd name="T58" fmla="*/ 9 w 9"/>
                  <a:gd name="T59" fmla="*/ 1195 h 2553"/>
                  <a:gd name="T60" fmla="*/ 3 w 9"/>
                  <a:gd name="T61" fmla="*/ 1237 h 2553"/>
                  <a:gd name="T62" fmla="*/ 1 w 9"/>
                  <a:gd name="T63" fmla="*/ 1287 h 2553"/>
                  <a:gd name="T64" fmla="*/ 9 w 9"/>
                  <a:gd name="T65" fmla="*/ 1330 h 2553"/>
                  <a:gd name="T66" fmla="*/ 6 w 9"/>
                  <a:gd name="T67" fmla="*/ 1356 h 2553"/>
                  <a:gd name="T68" fmla="*/ 0 w 9"/>
                  <a:gd name="T69" fmla="*/ 1403 h 2553"/>
                  <a:gd name="T70" fmla="*/ 7 w 9"/>
                  <a:gd name="T71" fmla="*/ 1451 h 2553"/>
                  <a:gd name="T72" fmla="*/ 7 w 9"/>
                  <a:gd name="T73" fmla="*/ 1476 h 2553"/>
                  <a:gd name="T74" fmla="*/ 1 w 9"/>
                  <a:gd name="T75" fmla="*/ 1521 h 2553"/>
                  <a:gd name="T76" fmla="*/ 4 w 9"/>
                  <a:gd name="T77" fmla="*/ 1571 h 2553"/>
                  <a:gd name="T78" fmla="*/ 9 w 9"/>
                  <a:gd name="T79" fmla="*/ 1597 h 2553"/>
                  <a:gd name="T80" fmla="*/ 3 w 9"/>
                  <a:gd name="T81" fmla="*/ 1638 h 2553"/>
                  <a:gd name="T82" fmla="*/ 1 w 9"/>
                  <a:gd name="T83" fmla="*/ 1689 h 2553"/>
                  <a:gd name="T84" fmla="*/ 9 w 9"/>
                  <a:gd name="T85" fmla="*/ 1731 h 2553"/>
                  <a:gd name="T86" fmla="*/ 6 w 9"/>
                  <a:gd name="T87" fmla="*/ 1757 h 2553"/>
                  <a:gd name="T88" fmla="*/ 0 w 9"/>
                  <a:gd name="T89" fmla="*/ 1806 h 2553"/>
                  <a:gd name="T90" fmla="*/ 7 w 9"/>
                  <a:gd name="T91" fmla="*/ 1853 h 2553"/>
                  <a:gd name="T92" fmla="*/ 7 w 9"/>
                  <a:gd name="T93" fmla="*/ 1878 h 2553"/>
                  <a:gd name="T94" fmla="*/ 1 w 9"/>
                  <a:gd name="T95" fmla="*/ 1924 h 2553"/>
                  <a:gd name="T96" fmla="*/ 4 w 9"/>
                  <a:gd name="T97" fmla="*/ 1974 h 2553"/>
                  <a:gd name="T98" fmla="*/ 9 w 9"/>
                  <a:gd name="T99" fmla="*/ 1999 h 2553"/>
                  <a:gd name="T100" fmla="*/ 3 w 9"/>
                  <a:gd name="T101" fmla="*/ 2040 h 2553"/>
                  <a:gd name="T102" fmla="*/ 1 w 9"/>
                  <a:gd name="T103" fmla="*/ 2091 h 2553"/>
                  <a:gd name="T104" fmla="*/ 9 w 9"/>
                  <a:gd name="T105" fmla="*/ 2133 h 2553"/>
                  <a:gd name="T106" fmla="*/ 6 w 9"/>
                  <a:gd name="T107" fmla="*/ 2159 h 2553"/>
                  <a:gd name="T108" fmla="*/ 0 w 9"/>
                  <a:gd name="T109" fmla="*/ 2208 h 2553"/>
                  <a:gd name="T110" fmla="*/ 7 w 9"/>
                  <a:gd name="T111" fmla="*/ 2255 h 2553"/>
                  <a:gd name="T112" fmla="*/ 7 w 9"/>
                  <a:gd name="T113" fmla="*/ 2281 h 2553"/>
                  <a:gd name="T114" fmla="*/ 1 w 9"/>
                  <a:gd name="T115" fmla="*/ 2325 h 2553"/>
                  <a:gd name="T116" fmla="*/ 4 w 9"/>
                  <a:gd name="T117" fmla="*/ 2375 h 2553"/>
                  <a:gd name="T118" fmla="*/ 9 w 9"/>
                  <a:gd name="T119" fmla="*/ 2401 h 2553"/>
                  <a:gd name="T120" fmla="*/ 3 w 9"/>
                  <a:gd name="T121" fmla="*/ 2443 h 2553"/>
                  <a:gd name="T122" fmla="*/ 1 w 9"/>
                  <a:gd name="T123" fmla="*/ 2493 h 2553"/>
                  <a:gd name="T124" fmla="*/ 9 w 9"/>
                  <a:gd name="T125" fmla="*/ 2535 h 25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9"/>
                  <a:gd name="T190" fmla="*/ 0 h 2553"/>
                  <a:gd name="T191" fmla="*/ 9 w 9"/>
                  <a:gd name="T192" fmla="*/ 2553 h 25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9" h="2553">
                    <a:moveTo>
                      <a:pt x="9" y="5"/>
                    </a:moveTo>
                    <a:lnTo>
                      <a:pt x="9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9" y="5"/>
                    </a:lnTo>
                    <a:close/>
                    <a:moveTo>
                      <a:pt x="9" y="19"/>
                    </a:moveTo>
                    <a:lnTo>
                      <a:pt x="9" y="19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6" y="23"/>
                    </a:lnTo>
                    <a:lnTo>
                      <a:pt x="4" y="23"/>
                    </a:lnTo>
                    <a:lnTo>
                      <a:pt x="3" y="23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0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7" y="17"/>
                    </a:lnTo>
                    <a:lnTo>
                      <a:pt x="7" y="18"/>
                    </a:lnTo>
                    <a:lnTo>
                      <a:pt x="9" y="19"/>
                    </a:lnTo>
                    <a:close/>
                    <a:moveTo>
                      <a:pt x="9" y="34"/>
                    </a:moveTo>
                    <a:lnTo>
                      <a:pt x="9" y="34"/>
                    </a:lnTo>
                    <a:lnTo>
                      <a:pt x="7" y="36"/>
                    </a:lnTo>
                    <a:lnTo>
                      <a:pt x="7" y="37"/>
                    </a:lnTo>
                    <a:lnTo>
                      <a:pt x="6" y="38"/>
                    </a:lnTo>
                    <a:lnTo>
                      <a:pt x="4" y="38"/>
                    </a:lnTo>
                    <a:lnTo>
                      <a:pt x="3" y="38"/>
                    </a:lnTo>
                    <a:lnTo>
                      <a:pt x="1" y="37"/>
                    </a:lnTo>
                    <a:lnTo>
                      <a:pt x="1" y="36"/>
                    </a:lnTo>
                    <a:lnTo>
                      <a:pt x="0" y="34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3" y="31"/>
                    </a:lnTo>
                    <a:lnTo>
                      <a:pt x="4" y="31"/>
                    </a:lnTo>
                    <a:lnTo>
                      <a:pt x="6" y="31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9" y="34"/>
                    </a:lnTo>
                    <a:close/>
                    <a:moveTo>
                      <a:pt x="9" y="49"/>
                    </a:moveTo>
                    <a:lnTo>
                      <a:pt x="9" y="49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3" y="52"/>
                    </a:lnTo>
                    <a:lnTo>
                      <a:pt x="1" y="51"/>
                    </a:lnTo>
                    <a:lnTo>
                      <a:pt x="1" y="50"/>
                    </a:lnTo>
                    <a:lnTo>
                      <a:pt x="0" y="49"/>
                    </a:lnTo>
                    <a:lnTo>
                      <a:pt x="1" y="48"/>
                    </a:lnTo>
                    <a:lnTo>
                      <a:pt x="1" y="46"/>
                    </a:lnTo>
                    <a:lnTo>
                      <a:pt x="3" y="45"/>
                    </a:lnTo>
                    <a:lnTo>
                      <a:pt x="4" y="45"/>
                    </a:lnTo>
                    <a:lnTo>
                      <a:pt x="6" y="45"/>
                    </a:lnTo>
                    <a:lnTo>
                      <a:pt x="7" y="46"/>
                    </a:lnTo>
                    <a:lnTo>
                      <a:pt x="7" y="48"/>
                    </a:lnTo>
                    <a:lnTo>
                      <a:pt x="9" y="49"/>
                    </a:lnTo>
                    <a:close/>
                    <a:moveTo>
                      <a:pt x="9" y="64"/>
                    </a:moveTo>
                    <a:lnTo>
                      <a:pt x="9" y="64"/>
                    </a:lnTo>
                    <a:lnTo>
                      <a:pt x="7" y="65"/>
                    </a:lnTo>
                    <a:lnTo>
                      <a:pt x="7" y="67"/>
                    </a:lnTo>
                    <a:lnTo>
                      <a:pt x="6" y="68"/>
                    </a:lnTo>
                    <a:lnTo>
                      <a:pt x="4" y="68"/>
                    </a:lnTo>
                    <a:lnTo>
                      <a:pt x="3" y="68"/>
                    </a:lnTo>
                    <a:lnTo>
                      <a:pt x="1" y="67"/>
                    </a:lnTo>
                    <a:lnTo>
                      <a:pt x="1" y="65"/>
                    </a:lnTo>
                    <a:lnTo>
                      <a:pt x="0" y="64"/>
                    </a:lnTo>
                    <a:lnTo>
                      <a:pt x="1" y="62"/>
                    </a:lnTo>
                    <a:lnTo>
                      <a:pt x="1" y="61"/>
                    </a:lnTo>
                    <a:lnTo>
                      <a:pt x="3" y="61"/>
                    </a:lnTo>
                    <a:lnTo>
                      <a:pt x="4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2"/>
                    </a:lnTo>
                    <a:lnTo>
                      <a:pt x="9" y="64"/>
                    </a:lnTo>
                    <a:close/>
                    <a:moveTo>
                      <a:pt x="9" y="78"/>
                    </a:moveTo>
                    <a:lnTo>
                      <a:pt x="9" y="78"/>
                    </a:lnTo>
                    <a:lnTo>
                      <a:pt x="7" y="80"/>
                    </a:lnTo>
                    <a:lnTo>
                      <a:pt x="7" y="81"/>
                    </a:lnTo>
                    <a:lnTo>
                      <a:pt x="6" y="82"/>
                    </a:lnTo>
                    <a:lnTo>
                      <a:pt x="4" y="82"/>
                    </a:lnTo>
                    <a:lnTo>
                      <a:pt x="3" y="82"/>
                    </a:lnTo>
                    <a:lnTo>
                      <a:pt x="1" y="81"/>
                    </a:lnTo>
                    <a:lnTo>
                      <a:pt x="1" y="80"/>
                    </a:lnTo>
                    <a:lnTo>
                      <a:pt x="0" y="78"/>
                    </a:lnTo>
                    <a:lnTo>
                      <a:pt x="1" y="77"/>
                    </a:lnTo>
                    <a:lnTo>
                      <a:pt x="1" y="76"/>
                    </a:lnTo>
                    <a:lnTo>
                      <a:pt x="3" y="75"/>
                    </a:lnTo>
                    <a:lnTo>
                      <a:pt x="4" y="75"/>
                    </a:lnTo>
                    <a:lnTo>
                      <a:pt x="6" y="75"/>
                    </a:lnTo>
                    <a:lnTo>
                      <a:pt x="7" y="76"/>
                    </a:lnTo>
                    <a:lnTo>
                      <a:pt x="7" y="77"/>
                    </a:lnTo>
                    <a:lnTo>
                      <a:pt x="9" y="78"/>
                    </a:lnTo>
                    <a:close/>
                    <a:moveTo>
                      <a:pt x="9" y="94"/>
                    </a:moveTo>
                    <a:lnTo>
                      <a:pt x="9" y="94"/>
                    </a:lnTo>
                    <a:lnTo>
                      <a:pt x="7" y="95"/>
                    </a:lnTo>
                    <a:lnTo>
                      <a:pt x="7" y="96"/>
                    </a:lnTo>
                    <a:lnTo>
                      <a:pt x="6" y="98"/>
                    </a:lnTo>
                    <a:lnTo>
                      <a:pt x="4" y="98"/>
                    </a:lnTo>
                    <a:lnTo>
                      <a:pt x="3" y="98"/>
                    </a:lnTo>
                    <a:lnTo>
                      <a:pt x="1" y="96"/>
                    </a:lnTo>
                    <a:lnTo>
                      <a:pt x="1" y="95"/>
                    </a:lnTo>
                    <a:lnTo>
                      <a:pt x="0" y="94"/>
                    </a:lnTo>
                    <a:lnTo>
                      <a:pt x="1" y="92"/>
                    </a:lnTo>
                    <a:lnTo>
                      <a:pt x="1" y="90"/>
                    </a:lnTo>
                    <a:lnTo>
                      <a:pt x="3" y="90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7" y="90"/>
                    </a:lnTo>
                    <a:lnTo>
                      <a:pt x="7" y="92"/>
                    </a:lnTo>
                    <a:lnTo>
                      <a:pt x="9" y="94"/>
                    </a:lnTo>
                    <a:close/>
                    <a:moveTo>
                      <a:pt x="9" y="108"/>
                    </a:moveTo>
                    <a:lnTo>
                      <a:pt x="9" y="108"/>
                    </a:lnTo>
                    <a:lnTo>
                      <a:pt x="7" y="109"/>
                    </a:lnTo>
                    <a:lnTo>
                      <a:pt x="7" y="111"/>
                    </a:lnTo>
                    <a:lnTo>
                      <a:pt x="6" y="112"/>
                    </a:lnTo>
                    <a:lnTo>
                      <a:pt x="4" y="112"/>
                    </a:lnTo>
                    <a:lnTo>
                      <a:pt x="3" y="112"/>
                    </a:lnTo>
                    <a:lnTo>
                      <a:pt x="1" y="111"/>
                    </a:lnTo>
                    <a:lnTo>
                      <a:pt x="1" y="109"/>
                    </a:lnTo>
                    <a:lnTo>
                      <a:pt x="0" y="108"/>
                    </a:lnTo>
                    <a:lnTo>
                      <a:pt x="1" y="107"/>
                    </a:lnTo>
                    <a:lnTo>
                      <a:pt x="1" y="106"/>
                    </a:lnTo>
                    <a:lnTo>
                      <a:pt x="3" y="105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6"/>
                    </a:lnTo>
                    <a:lnTo>
                      <a:pt x="7" y="107"/>
                    </a:lnTo>
                    <a:lnTo>
                      <a:pt x="9" y="108"/>
                    </a:lnTo>
                    <a:close/>
                    <a:moveTo>
                      <a:pt x="9" y="124"/>
                    </a:moveTo>
                    <a:lnTo>
                      <a:pt x="9" y="124"/>
                    </a:lnTo>
                    <a:lnTo>
                      <a:pt x="7" y="125"/>
                    </a:lnTo>
                    <a:lnTo>
                      <a:pt x="7" y="126"/>
                    </a:lnTo>
                    <a:lnTo>
                      <a:pt x="6" y="127"/>
                    </a:lnTo>
                    <a:lnTo>
                      <a:pt x="4" y="127"/>
                    </a:lnTo>
                    <a:lnTo>
                      <a:pt x="3" y="127"/>
                    </a:lnTo>
                    <a:lnTo>
                      <a:pt x="1" y="126"/>
                    </a:lnTo>
                    <a:lnTo>
                      <a:pt x="1" y="125"/>
                    </a:lnTo>
                    <a:lnTo>
                      <a:pt x="0" y="124"/>
                    </a:lnTo>
                    <a:lnTo>
                      <a:pt x="1" y="121"/>
                    </a:lnTo>
                    <a:lnTo>
                      <a:pt x="1" y="120"/>
                    </a:lnTo>
                    <a:lnTo>
                      <a:pt x="3" y="120"/>
                    </a:lnTo>
                    <a:lnTo>
                      <a:pt x="4" y="120"/>
                    </a:lnTo>
                    <a:lnTo>
                      <a:pt x="6" y="120"/>
                    </a:lnTo>
                    <a:lnTo>
                      <a:pt x="7" y="120"/>
                    </a:lnTo>
                    <a:lnTo>
                      <a:pt x="7" y="121"/>
                    </a:lnTo>
                    <a:lnTo>
                      <a:pt x="9" y="124"/>
                    </a:lnTo>
                    <a:close/>
                    <a:moveTo>
                      <a:pt x="9" y="138"/>
                    </a:moveTo>
                    <a:lnTo>
                      <a:pt x="9" y="138"/>
                    </a:lnTo>
                    <a:lnTo>
                      <a:pt x="7" y="139"/>
                    </a:lnTo>
                    <a:lnTo>
                      <a:pt x="7" y="140"/>
                    </a:lnTo>
                    <a:lnTo>
                      <a:pt x="6" y="142"/>
                    </a:lnTo>
                    <a:lnTo>
                      <a:pt x="4" y="142"/>
                    </a:lnTo>
                    <a:lnTo>
                      <a:pt x="3" y="142"/>
                    </a:lnTo>
                    <a:lnTo>
                      <a:pt x="1" y="140"/>
                    </a:lnTo>
                    <a:lnTo>
                      <a:pt x="1" y="139"/>
                    </a:lnTo>
                    <a:lnTo>
                      <a:pt x="0" y="138"/>
                    </a:lnTo>
                    <a:lnTo>
                      <a:pt x="1" y="137"/>
                    </a:lnTo>
                    <a:lnTo>
                      <a:pt x="1" y="136"/>
                    </a:lnTo>
                    <a:lnTo>
                      <a:pt x="3" y="134"/>
                    </a:lnTo>
                    <a:lnTo>
                      <a:pt x="4" y="134"/>
                    </a:lnTo>
                    <a:lnTo>
                      <a:pt x="6" y="134"/>
                    </a:lnTo>
                    <a:lnTo>
                      <a:pt x="7" y="136"/>
                    </a:lnTo>
                    <a:lnTo>
                      <a:pt x="7" y="137"/>
                    </a:lnTo>
                    <a:lnTo>
                      <a:pt x="9" y="138"/>
                    </a:lnTo>
                    <a:close/>
                    <a:moveTo>
                      <a:pt x="9" y="153"/>
                    </a:moveTo>
                    <a:lnTo>
                      <a:pt x="9" y="153"/>
                    </a:lnTo>
                    <a:lnTo>
                      <a:pt x="7" y="155"/>
                    </a:lnTo>
                    <a:lnTo>
                      <a:pt x="7" y="156"/>
                    </a:lnTo>
                    <a:lnTo>
                      <a:pt x="6" y="157"/>
                    </a:lnTo>
                    <a:lnTo>
                      <a:pt x="4" y="157"/>
                    </a:lnTo>
                    <a:lnTo>
                      <a:pt x="3" y="157"/>
                    </a:lnTo>
                    <a:lnTo>
                      <a:pt x="1" y="156"/>
                    </a:lnTo>
                    <a:lnTo>
                      <a:pt x="1" y="155"/>
                    </a:lnTo>
                    <a:lnTo>
                      <a:pt x="0" y="153"/>
                    </a:lnTo>
                    <a:lnTo>
                      <a:pt x="1" y="151"/>
                    </a:lnTo>
                    <a:lnTo>
                      <a:pt x="1" y="150"/>
                    </a:lnTo>
                    <a:lnTo>
                      <a:pt x="3" y="150"/>
                    </a:lnTo>
                    <a:lnTo>
                      <a:pt x="4" y="150"/>
                    </a:lnTo>
                    <a:lnTo>
                      <a:pt x="6" y="150"/>
                    </a:lnTo>
                    <a:lnTo>
                      <a:pt x="7" y="150"/>
                    </a:lnTo>
                    <a:lnTo>
                      <a:pt x="7" y="151"/>
                    </a:lnTo>
                    <a:lnTo>
                      <a:pt x="9" y="153"/>
                    </a:lnTo>
                    <a:close/>
                    <a:moveTo>
                      <a:pt x="9" y="168"/>
                    </a:moveTo>
                    <a:lnTo>
                      <a:pt x="9" y="168"/>
                    </a:lnTo>
                    <a:lnTo>
                      <a:pt x="7" y="169"/>
                    </a:lnTo>
                    <a:lnTo>
                      <a:pt x="7" y="170"/>
                    </a:lnTo>
                    <a:lnTo>
                      <a:pt x="6" y="171"/>
                    </a:lnTo>
                    <a:lnTo>
                      <a:pt x="4" y="171"/>
                    </a:lnTo>
                    <a:lnTo>
                      <a:pt x="3" y="171"/>
                    </a:lnTo>
                    <a:lnTo>
                      <a:pt x="1" y="170"/>
                    </a:lnTo>
                    <a:lnTo>
                      <a:pt x="1" y="169"/>
                    </a:lnTo>
                    <a:lnTo>
                      <a:pt x="0" y="168"/>
                    </a:lnTo>
                    <a:lnTo>
                      <a:pt x="1" y="167"/>
                    </a:lnTo>
                    <a:lnTo>
                      <a:pt x="1" y="165"/>
                    </a:lnTo>
                    <a:lnTo>
                      <a:pt x="3" y="164"/>
                    </a:lnTo>
                    <a:lnTo>
                      <a:pt x="4" y="164"/>
                    </a:lnTo>
                    <a:lnTo>
                      <a:pt x="6" y="164"/>
                    </a:lnTo>
                    <a:lnTo>
                      <a:pt x="7" y="165"/>
                    </a:lnTo>
                    <a:lnTo>
                      <a:pt x="7" y="167"/>
                    </a:lnTo>
                    <a:lnTo>
                      <a:pt x="9" y="168"/>
                    </a:lnTo>
                    <a:close/>
                    <a:moveTo>
                      <a:pt x="9" y="183"/>
                    </a:moveTo>
                    <a:lnTo>
                      <a:pt x="9" y="183"/>
                    </a:lnTo>
                    <a:lnTo>
                      <a:pt x="7" y="184"/>
                    </a:lnTo>
                    <a:lnTo>
                      <a:pt x="7" y="186"/>
                    </a:lnTo>
                    <a:lnTo>
                      <a:pt x="6" y="187"/>
                    </a:lnTo>
                    <a:lnTo>
                      <a:pt x="4" y="187"/>
                    </a:lnTo>
                    <a:lnTo>
                      <a:pt x="3" y="187"/>
                    </a:lnTo>
                    <a:lnTo>
                      <a:pt x="1" y="186"/>
                    </a:lnTo>
                    <a:lnTo>
                      <a:pt x="1" y="184"/>
                    </a:lnTo>
                    <a:lnTo>
                      <a:pt x="0" y="183"/>
                    </a:lnTo>
                    <a:lnTo>
                      <a:pt x="1" y="181"/>
                    </a:lnTo>
                    <a:lnTo>
                      <a:pt x="1" y="180"/>
                    </a:lnTo>
                    <a:lnTo>
                      <a:pt x="3" y="180"/>
                    </a:lnTo>
                    <a:lnTo>
                      <a:pt x="4" y="180"/>
                    </a:lnTo>
                    <a:lnTo>
                      <a:pt x="6" y="180"/>
                    </a:lnTo>
                    <a:lnTo>
                      <a:pt x="7" y="180"/>
                    </a:lnTo>
                    <a:lnTo>
                      <a:pt x="7" y="181"/>
                    </a:lnTo>
                    <a:lnTo>
                      <a:pt x="9" y="183"/>
                    </a:lnTo>
                    <a:close/>
                    <a:moveTo>
                      <a:pt x="9" y="198"/>
                    </a:moveTo>
                    <a:lnTo>
                      <a:pt x="9" y="198"/>
                    </a:lnTo>
                    <a:lnTo>
                      <a:pt x="7" y="199"/>
                    </a:lnTo>
                    <a:lnTo>
                      <a:pt x="7" y="200"/>
                    </a:lnTo>
                    <a:lnTo>
                      <a:pt x="6" y="201"/>
                    </a:lnTo>
                    <a:lnTo>
                      <a:pt x="4" y="201"/>
                    </a:lnTo>
                    <a:lnTo>
                      <a:pt x="3" y="201"/>
                    </a:lnTo>
                    <a:lnTo>
                      <a:pt x="1" y="200"/>
                    </a:lnTo>
                    <a:lnTo>
                      <a:pt x="1" y="199"/>
                    </a:lnTo>
                    <a:lnTo>
                      <a:pt x="0" y="198"/>
                    </a:lnTo>
                    <a:lnTo>
                      <a:pt x="1" y="196"/>
                    </a:lnTo>
                    <a:lnTo>
                      <a:pt x="1" y="195"/>
                    </a:lnTo>
                    <a:lnTo>
                      <a:pt x="3" y="194"/>
                    </a:lnTo>
                    <a:lnTo>
                      <a:pt x="4" y="194"/>
                    </a:lnTo>
                    <a:lnTo>
                      <a:pt x="6" y="194"/>
                    </a:lnTo>
                    <a:lnTo>
                      <a:pt x="7" y="195"/>
                    </a:lnTo>
                    <a:lnTo>
                      <a:pt x="7" y="196"/>
                    </a:lnTo>
                    <a:lnTo>
                      <a:pt x="9" y="198"/>
                    </a:lnTo>
                    <a:close/>
                    <a:moveTo>
                      <a:pt x="9" y="213"/>
                    </a:moveTo>
                    <a:lnTo>
                      <a:pt x="9" y="213"/>
                    </a:lnTo>
                    <a:lnTo>
                      <a:pt x="7" y="214"/>
                    </a:lnTo>
                    <a:lnTo>
                      <a:pt x="7" y="215"/>
                    </a:lnTo>
                    <a:lnTo>
                      <a:pt x="6" y="217"/>
                    </a:lnTo>
                    <a:lnTo>
                      <a:pt x="4" y="217"/>
                    </a:lnTo>
                    <a:lnTo>
                      <a:pt x="3" y="217"/>
                    </a:lnTo>
                    <a:lnTo>
                      <a:pt x="1" y="215"/>
                    </a:lnTo>
                    <a:lnTo>
                      <a:pt x="1" y="214"/>
                    </a:lnTo>
                    <a:lnTo>
                      <a:pt x="0" y="213"/>
                    </a:lnTo>
                    <a:lnTo>
                      <a:pt x="1" y="211"/>
                    </a:lnTo>
                    <a:lnTo>
                      <a:pt x="1" y="209"/>
                    </a:lnTo>
                    <a:lnTo>
                      <a:pt x="3" y="209"/>
                    </a:lnTo>
                    <a:lnTo>
                      <a:pt x="4" y="209"/>
                    </a:lnTo>
                    <a:lnTo>
                      <a:pt x="6" y="209"/>
                    </a:lnTo>
                    <a:lnTo>
                      <a:pt x="7" y="209"/>
                    </a:lnTo>
                    <a:lnTo>
                      <a:pt x="7" y="211"/>
                    </a:lnTo>
                    <a:lnTo>
                      <a:pt x="9" y="213"/>
                    </a:lnTo>
                    <a:close/>
                    <a:moveTo>
                      <a:pt x="9" y="227"/>
                    </a:moveTo>
                    <a:lnTo>
                      <a:pt x="9" y="227"/>
                    </a:lnTo>
                    <a:lnTo>
                      <a:pt x="7" y="228"/>
                    </a:lnTo>
                    <a:lnTo>
                      <a:pt x="7" y="230"/>
                    </a:lnTo>
                    <a:lnTo>
                      <a:pt x="6" y="231"/>
                    </a:lnTo>
                    <a:lnTo>
                      <a:pt x="4" y="231"/>
                    </a:lnTo>
                    <a:lnTo>
                      <a:pt x="3" y="231"/>
                    </a:lnTo>
                    <a:lnTo>
                      <a:pt x="1" y="230"/>
                    </a:lnTo>
                    <a:lnTo>
                      <a:pt x="1" y="228"/>
                    </a:lnTo>
                    <a:lnTo>
                      <a:pt x="0" y="227"/>
                    </a:lnTo>
                    <a:lnTo>
                      <a:pt x="1" y="226"/>
                    </a:lnTo>
                    <a:lnTo>
                      <a:pt x="1" y="225"/>
                    </a:lnTo>
                    <a:lnTo>
                      <a:pt x="3" y="224"/>
                    </a:lnTo>
                    <a:lnTo>
                      <a:pt x="4" y="224"/>
                    </a:lnTo>
                    <a:lnTo>
                      <a:pt x="6" y="224"/>
                    </a:lnTo>
                    <a:lnTo>
                      <a:pt x="7" y="225"/>
                    </a:lnTo>
                    <a:lnTo>
                      <a:pt x="7" y="226"/>
                    </a:lnTo>
                    <a:lnTo>
                      <a:pt x="9" y="227"/>
                    </a:lnTo>
                    <a:close/>
                    <a:moveTo>
                      <a:pt x="9" y="243"/>
                    </a:moveTo>
                    <a:lnTo>
                      <a:pt x="9" y="243"/>
                    </a:lnTo>
                    <a:lnTo>
                      <a:pt x="7" y="244"/>
                    </a:lnTo>
                    <a:lnTo>
                      <a:pt x="7" y="245"/>
                    </a:lnTo>
                    <a:lnTo>
                      <a:pt x="6" y="246"/>
                    </a:lnTo>
                    <a:lnTo>
                      <a:pt x="4" y="246"/>
                    </a:lnTo>
                    <a:lnTo>
                      <a:pt x="3" y="246"/>
                    </a:lnTo>
                    <a:lnTo>
                      <a:pt x="1" y="245"/>
                    </a:lnTo>
                    <a:lnTo>
                      <a:pt x="1" y="244"/>
                    </a:lnTo>
                    <a:lnTo>
                      <a:pt x="0" y="243"/>
                    </a:lnTo>
                    <a:lnTo>
                      <a:pt x="1" y="240"/>
                    </a:lnTo>
                    <a:lnTo>
                      <a:pt x="1" y="239"/>
                    </a:lnTo>
                    <a:lnTo>
                      <a:pt x="3" y="239"/>
                    </a:lnTo>
                    <a:lnTo>
                      <a:pt x="4" y="239"/>
                    </a:lnTo>
                    <a:lnTo>
                      <a:pt x="6" y="239"/>
                    </a:lnTo>
                    <a:lnTo>
                      <a:pt x="7" y="239"/>
                    </a:lnTo>
                    <a:lnTo>
                      <a:pt x="7" y="240"/>
                    </a:lnTo>
                    <a:lnTo>
                      <a:pt x="9" y="243"/>
                    </a:lnTo>
                    <a:close/>
                    <a:moveTo>
                      <a:pt x="9" y="257"/>
                    </a:moveTo>
                    <a:lnTo>
                      <a:pt x="9" y="257"/>
                    </a:lnTo>
                    <a:lnTo>
                      <a:pt x="7" y="258"/>
                    </a:lnTo>
                    <a:lnTo>
                      <a:pt x="7" y="259"/>
                    </a:lnTo>
                    <a:lnTo>
                      <a:pt x="6" y="261"/>
                    </a:lnTo>
                    <a:lnTo>
                      <a:pt x="4" y="261"/>
                    </a:lnTo>
                    <a:lnTo>
                      <a:pt x="3" y="261"/>
                    </a:lnTo>
                    <a:lnTo>
                      <a:pt x="1" y="259"/>
                    </a:lnTo>
                    <a:lnTo>
                      <a:pt x="1" y="258"/>
                    </a:lnTo>
                    <a:lnTo>
                      <a:pt x="0" y="257"/>
                    </a:lnTo>
                    <a:lnTo>
                      <a:pt x="1" y="256"/>
                    </a:lnTo>
                    <a:lnTo>
                      <a:pt x="1" y="255"/>
                    </a:lnTo>
                    <a:lnTo>
                      <a:pt x="3" y="253"/>
                    </a:lnTo>
                    <a:lnTo>
                      <a:pt x="4" y="253"/>
                    </a:lnTo>
                    <a:lnTo>
                      <a:pt x="6" y="253"/>
                    </a:lnTo>
                    <a:lnTo>
                      <a:pt x="7" y="255"/>
                    </a:lnTo>
                    <a:lnTo>
                      <a:pt x="7" y="256"/>
                    </a:lnTo>
                    <a:lnTo>
                      <a:pt x="9" y="257"/>
                    </a:lnTo>
                    <a:close/>
                    <a:moveTo>
                      <a:pt x="9" y="273"/>
                    </a:moveTo>
                    <a:lnTo>
                      <a:pt x="9" y="273"/>
                    </a:lnTo>
                    <a:lnTo>
                      <a:pt x="7" y="274"/>
                    </a:lnTo>
                    <a:lnTo>
                      <a:pt x="7" y="275"/>
                    </a:lnTo>
                    <a:lnTo>
                      <a:pt x="6" y="276"/>
                    </a:lnTo>
                    <a:lnTo>
                      <a:pt x="4" y="276"/>
                    </a:lnTo>
                    <a:lnTo>
                      <a:pt x="3" y="276"/>
                    </a:lnTo>
                    <a:lnTo>
                      <a:pt x="1" y="275"/>
                    </a:lnTo>
                    <a:lnTo>
                      <a:pt x="1" y="274"/>
                    </a:lnTo>
                    <a:lnTo>
                      <a:pt x="0" y="273"/>
                    </a:lnTo>
                    <a:lnTo>
                      <a:pt x="1" y="270"/>
                    </a:lnTo>
                    <a:lnTo>
                      <a:pt x="1" y="269"/>
                    </a:lnTo>
                    <a:lnTo>
                      <a:pt x="3" y="269"/>
                    </a:lnTo>
                    <a:lnTo>
                      <a:pt x="4" y="269"/>
                    </a:lnTo>
                    <a:lnTo>
                      <a:pt x="6" y="269"/>
                    </a:lnTo>
                    <a:lnTo>
                      <a:pt x="7" y="269"/>
                    </a:lnTo>
                    <a:lnTo>
                      <a:pt x="7" y="270"/>
                    </a:lnTo>
                    <a:lnTo>
                      <a:pt x="9" y="273"/>
                    </a:lnTo>
                    <a:close/>
                    <a:moveTo>
                      <a:pt x="9" y="287"/>
                    </a:moveTo>
                    <a:lnTo>
                      <a:pt x="9" y="287"/>
                    </a:lnTo>
                    <a:lnTo>
                      <a:pt x="7" y="288"/>
                    </a:lnTo>
                    <a:lnTo>
                      <a:pt x="7" y="289"/>
                    </a:lnTo>
                    <a:lnTo>
                      <a:pt x="6" y="290"/>
                    </a:lnTo>
                    <a:lnTo>
                      <a:pt x="4" y="290"/>
                    </a:lnTo>
                    <a:lnTo>
                      <a:pt x="3" y="290"/>
                    </a:lnTo>
                    <a:lnTo>
                      <a:pt x="1" y="289"/>
                    </a:lnTo>
                    <a:lnTo>
                      <a:pt x="1" y="288"/>
                    </a:lnTo>
                    <a:lnTo>
                      <a:pt x="0" y="287"/>
                    </a:lnTo>
                    <a:lnTo>
                      <a:pt x="1" y="286"/>
                    </a:lnTo>
                    <a:lnTo>
                      <a:pt x="1" y="284"/>
                    </a:lnTo>
                    <a:lnTo>
                      <a:pt x="3" y="283"/>
                    </a:lnTo>
                    <a:lnTo>
                      <a:pt x="4" y="283"/>
                    </a:lnTo>
                    <a:lnTo>
                      <a:pt x="6" y="283"/>
                    </a:lnTo>
                    <a:lnTo>
                      <a:pt x="7" y="284"/>
                    </a:lnTo>
                    <a:lnTo>
                      <a:pt x="7" y="286"/>
                    </a:lnTo>
                    <a:lnTo>
                      <a:pt x="9" y="287"/>
                    </a:lnTo>
                    <a:close/>
                    <a:moveTo>
                      <a:pt x="9" y="302"/>
                    </a:moveTo>
                    <a:lnTo>
                      <a:pt x="9" y="302"/>
                    </a:lnTo>
                    <a:lnTo>
                      <a:pt x="7" y="303"/>
                    </a:lnTo>
                    <a:lnTo>
                      <a:pt x="7" y="305"/>
                    </a:lnTo>
                    <a:lnTo>
                      <a:pt x="6" y="306"/>
                    </a:lnTo>
                    <a:lnTo>
                      <a:pt x="4" y="306"/>
                    </a:lnTo>
                    <a:lnTo>
                      <a:pt x="3" y="306"/>
                    </a:lnTo>
                    <a:lnTo>
                      <a:pt x="1" y="305"/>
                    </a:lnTo>
                    <a:lnTo>
                      <a:pt x="1" y="303"/>
                    </a:lnTo>
                    <a:lnTo>
                      <a:pt x="0" y="302"/>
                    </a:lnTo>
                    <a:lnTo>
                      <a:pt x="1" y="300"/>
                    </a:lnTo>
                    <a:lnTo>
                      <a:pt x="1" y="299"/>
                    </a:lnTo>
                    <a:lnTo>
                      <a:pt x="3" y="299"/>
                    </a:lnTo>
                    <a:lnTo>
                      <a:pt x="4" y="299"/>
                    </a:lnTo>
                    <a:lnTo>
                      <a:pt x="6" y="299"/>
                    </a:lnTo>
                    <a:lnTo>
                      <a:pt x="7" y="299"/>
                    </a:lnTo>
                    <a:lnTo>
                      <a:pt x="7" y="300"/>
                    </a:lnTo>
                    <a:lnTo>
                      <a:pt x="9" y="302"/>
                    </a:lnTo>
                    <a:close/>
                    <a:moveTo>
                      <a:pt x="9" y="317"/>
                    </a:moveTo>
                    <a:lnTo>
                      <a:pt x="9" y="317"/>
                    </a:lnTo>
                    <a:lnTo>
                      <a:pt x="7" y="318"/>
                    </a:lnTo>
                    <a:lnTo>
                      <a:pt x="7" y="319"/>
                    </a:lnTo>
                    <a:lnTo>
                      <a:pt x="6" y="320"/>
                    </a:lnTo>
                    <a:lnTo>
                      <a:pt x="4" y="320"/>
                    </a:lnTo>
                    <a:lnTo>
                      <a:pt x="3" y="320"/>
                    </a:lnTo>
                    <a:lnTo>
                      <a:pt x="1" y="319"/>
                    </a:lnTo>
                    <a:lnTo>
                      <a:pt x="1" y="318"/>
                    </a:lnTo>
                    <a:lnTo>
                      <a:pt x="0" y="317"/>
                    </a:lnTo>
                    <a:lnTo>
                      <a:pt x="1" y="315"/>
                    </a:lnTo>
                    <a:lnTo>
                      <a:pt x="1" y="314"/>
                    </a:lnTo>
                    <a:lnTo>
                      <a:pt x="3" y="313"/>
                    </a:lnTo>
                    <a:lnTo>
                      <a:pt x="4" y="313"/>
                    </a:lnTo>
                    <a:lnTo>
                      <a:pt x="6" y="313"/>
                    </a:lnTo>
                    <a:lnTo>
                      <a:pt x="7" y="314"/>
                    </a:lnTo>
                    <a:lnTo>
                      <a:pt x="7" y="315"/>
                    </a:lnTo>
                    <a:lnTo>
                      <a:pt x="9" y="317"/>
                    </a:lnTo>
                    <a:close/>
                    <a:moveTo>
                      <a:pt x="9" y="332"/>
                    </a:moveTo>
                    <a:lnTo>
                      <a:pt x="9" y="332"/>
                    </a:lnTo>
                    <a:lnTo>
                      <a:pt x="7" y="333"/>
                    </a:lnTo>
                    <a:lnTo>
                      <a:pt x="7" y="334"/>
                    </a:lnTo>
                    <a:lnTo>
                      <a:pt x="6" y="336"/>
                    </a:lnTo>
                    <a:lnTo>
                      <a:pt x="4" y="336"/>
                    </a:lnTo>
                    <a:lnTo>
                      <a:pt x="3" y="336"/>
                    </a:lnTo>
                    <a:lnTo>
                      <a:pt x="1" y="334"/>
                    </a:lnTo>
                    <a:lnTo>
                      <a:pt x="1" y="333"/>
                    </a:lnTo>
                    <a:lnTo>
                      <a:pt x="0" y="332"/>
                    </a:lnTo>
                    <a:lnTo>
                      <a:pt x="1" y="331"/>
                    </a:lnTo>
                    <a:lnTo>
                      <a:pt x="1" y="330"/>
                    </a:lnTo>
                    <a:lnTo>
                      <a:pt x="3" y="328"/>
                    </a:lnTo>
                    <a:lnTo>
                      <a:pt x="4" y="328"/>
                    </a:lnTo>
                    <a:lnTo>
                      <a:pt x="6" y="328"/>
                    </a:lnTo>
                    <a:lnTo>
                      <a:pt x="7" y="330"/>
                    </a:lnTo>
                    <a:lnTo>
                      <a:pt x="7" y="331"/>
                    </a:lnTo>
                    <a:lnTo>
                      <a:pt x="9" y="332"/>
                    </a:lnTo>
                    <a:close/>
                    <a:moveTo>
                      <a:pt x="9" y="346"/>
                    </a:moveTo>
                    <a:lnTo>
                      <a:pt x="9" y="346"/>
                    </a:lnTo>
                    <a:lnTo>
                      <a:pt x="7" y="348"/>
                    </a:lnTo>
                    <a:lnTo>
                      <a:pt x="7" y="349"/>
                    </a:lnTo>
                    <a:lnTo>
                      <a:pt x="6" y="350"/>
                    </a:lnTo>
                    <a:lnTo>
                      <a:pt x="4" y="350"/>
                    </a:lnTo>
                    <a:lnTo>
                      <a:pt x="3" y="350"/>
                    </a:lnTo>
                    <a:lnTo>
                      <a:pt x="1" y="349"/>
                    </a:lnTo>
                    <a:lnTo>
                      <a:pt x="1" y="348"/>
                    </a:lnTo>
                    <a:lnTo>
                      <a:pt x="0" y="346"/>
                    </a:lnTo>
                    <a:lnTo>
                      <a:pt x="1" y="345"/>
                    </a:lnTo>
                    <a:lnTo>
                      <a:pt x="1" y="344"/>
                    </a:lnTo>
                    <a:lnTo>
                      <a:pt x="3" y="343"/>
                    </a:lnTo>
                    <a:lnTo>
                      <a:pt x="4" y="343"/>
                    </a:lnTo>
                    <a:lnTo>
                      <a:pt x="6" y="343"/>
                    </a:lnTo>
                    <a:lnTo>
                      <a:pt x="7" y="344"/>
                    </a:lnTo>
                    <a:lnTo>
                      <a:pt x="7" y="345"/>
                    </a:lnTo>
                    <a:lnTo>
                      <a:pt x="9" y="346"/>
                    </a:lnTo>
                    <a:close/>
                    <a:moveTo>
                      <a:pt x="9" y="362"/>
                    </a:moveTo>
                    <a:lnTo>
                      <a:pt x="9" y="362"/>
                    </a:lnTo>
                    <a:lnTo>
                      <a:pt x="7" y="363"/>
                    </a:lnTo>
                    <a:lnTo>
                      <a:pt x="7" y="364"/>
                    </a:lnTo>
                    <a:lnTo>
                      <a:pt x="6" y="365"/>
                    </a:lnTo>
                    <a:lnTo>
                      <a:pt x="4" y="365"/>
                    </a:lnTo>
                    <a:lnTo>
                      <a:pt x="3" y="365"/>
                    </a:lnTo>
                    <a:lnTo>
                      <a:pt x="1" y="364"/>
                    </a:lnTo>
                    <a:lnTo>
                      <a:pt x="1" y="363"/>
                    </a:lnTo>
                    <a:lnTo>
                      <a:pt x="0" y="362"/>
                    </a:lnTo>
                    <a:lnTo>
                      <a:pt x="1" y="361"/>
                    </a:lnTo>
                    <a:lnTo>
                      <a:pt x="1" y="359"/>
                    </a:lnTo>
                    <a:lnTo>
                      <a:pt x="3" y="358"/>
                    </a:lnTo>
                    <a:lnTo>
                      <a:pt x="4" y="358"/>
                    </a:lnTo>
                    <a:lnTo>
                      <a:pt x="6" y="358"/>
                    </a:lnTo>
                    <a:lnTo>
                      <a:pt x="7" y="359"/>
                    </a:lnTo>
                    <a:lnTo>
                      <a:pt x="7" y="361"/>
                    </a:lnTo>
                    <a:lnTo>
                      <a:pt x="9" y="362"/>
                    </a:lnTo>
                    <a:close/>
                    <a:moveTo>
                      <a:pt x="9" y="376"/>
                    </a:moveTo>
                    <a:lnTo>
                      <a:pt x="9" y="376"/>
                    </a:lnTo>
                    <a:lnTo>
                      <a:pt x="7" y="377"/>
                    </a:lnTo>
                    <a:lnTo>
                      <a:pt x="7" y="378"/>
                    </a:lnTo>
                    <a:lnTo>
                      <a:pt x="6" y="380"/>
                    </a:lnTo>
                    <a:lnTo>
                      <a:pt x="4" y="380"/>
                    </a:lnTo>
                    <a:lnTo>
                      <a:pt x="3" y="380"/>
                    </a:lnTo>
                    <a:lnTo>
                      <a:pt x="1" y="378"/>
                    </a:lnTo>
                    <a:lnTo>
                      <a:pt x="1" y="377"/>
                    </a:lnTo>
                    <a:lnTo>
                      <a:pt x="0" y="376"/>
                    </a:lnTo>
                    <a:lnTo>
                      <a:pt x="1" y="375"/>
                    </a:lnTo>
                    <a:lnTo>
                      <a:pt x="1" y="374"/>
                    </a:lnTo>
                    <a:lnTo>
                      <a:pt x="3" y="373"/>
                    </a:lnTo>
                    <a:lnTo>
                      <a:pt x="4" y="373"/>
                    </a:lnTo>
                    <a:lnTo>
                      <a:pt x="6" y="373"/>
                    </a:lnTo>
                    <a:lnTo>
                      <a:pt x="7" y="374"/>
                    </a:lnTo>
                    <a:lnTo>
                      <a:pt x="7" y="375"/>
                    </a:lnTo>
                    <a:lnTo>
                      <a:pt x="9" y="376"/>
                    </a:lnTo>
                    <a:close/>
                    <a:moveTo>
                      <a:pt x="9" y="392"/>
                    </a:moveTo>
                    <a:lnTo>
                      <a:pt x="9" y="392"/>
                    </a:lnTo>
                    <a:lnTo>
                      <a:pt x="7" y="393"/>
                    </a:lnTo>
                    <a:lnTo>
                      <a:pt x="7" y="394"/>
                    </a:lnTo>
                    <a:lnTo>
                      <a:pt x="6" y="395"/>
                    </a:lnTo>
                    <a:lnTo>
                      <a:pt x="4" y="395"/>
                    </a:lnTo>
                    <a:lnTo>
                      <a:pt x="3" y="395"/>
                    </a:lnTo>
                    <a:lnTo>
                      <a:pt x="1" y="394"/>
                    </a:lnTo>
                    <a:lnTo>
                      <a:pt x="1" y="393"/>
                    </a:lnTo>
                    <a:lnTo>
                      <a:pt x="0" y="392"/>
                    </a:lnTo>
                    <a:lnTo>
                      <a:pt x="1" y="390"/>
                    </a:lnTo>
                    <a:lnTo>
                      <a:pt x="1" y="389"/>
                    </a:lnTo>
                    <a:lnTo>
                      <a:pt x="3" y="388"/>
                    </a:lnTo>
                    <a:lnTo>
                      <a:pt x="4" y="388"/>
                    </a:lnTo>
                    <a:lnTo>
                      <a:pt x="6" y="388"/>
                    </a:lnTo>
                    <a:lnTo>
                      <a:pt x="7" y="389"/>
                    </a:lnTo>
                    <a:lnTo>
                      <a:pt x="7" y="390"/>
                    </a:lnTo>
                    <a:lnTo>
                      <a:pt x="9" y="392"/>
                    </a:lnTo>
                    <a:close/>
                    <a:moveTo>
                      <a:pt x="9" y="406"/>
                    </a:moveTo>
                    <a:lnTo>
                      <a:pt x="9" y="406"/>
                    </a:lnTo>
                    <a:lnTo>
                      <a:pt x="7" y="407"/>
                    </a:lnTo>
                    <a:lnTo>
                      <a:pt x="7" y="408"/>
                    </a:lnTo>
                    <a:lnTo>
                      <a:pt x="6" y="409"/>
                    </a:lnTo>
                    <a:lnTo>
                      <a:pt x="4" y="409"/>
                    </a:lnTo>
                    <a:lnTo>
                      <a:pt x="3" y="409"/>
                    </a:lnTo>
                    <a:lnTo>
                      <a:pt x="1" y="408"/>
                    </a:lnTo>
                    <a:lnTo>
                      <a:pt x="1" y="407"/>
                    </a:lnTo>
                    <a:lnTo>
                      <a:pt x="0" y="406"/>
                    </a:lnTo>
                    <a:lnTo>
                      <a:pt x="1" y="405"/>
                    </a:lnTo>
                    <a:lnTo>
                      <a:pt x="1" y="403"/>
                    </a:lnTo>
                    <a:lnTo>
                      <a:pt x="3" y="402"/>
                    </a:lnTo>
                    <a:lnTo>
                      <a:pt x="4" y="402"/>
                    </a:lnTo>
                    <a:lnTo>
                      <a:pt x="6" y="402"/>
                    </a:lnTo>
                    <a:lnTo>
                      <a:pt x="7" y="403"/>
                    </a:lnTo>
                    <a:lnTo>
                      <a:pt x="7" y="405"/>
                    </a:lnTo>
                    <a:lnTo>
                      <a:pt x="9" y="406"/>
                    </a:lnTo>
                    <a:close/>
                    <a:moveTo>
                      <a:pt x="9" y="421"/>
                    </a:moveTo>
                    <a:lnTo>
                      <a:pt x="9" y="421"/>
                    </a:lnTo>
                    <a:lnTo>
                      <a:pt x="7" y="422"/>
                    </a:lnTo>
                    <a:lnTo>
                      <a:pt x="7" y="424"/>
                    </a:lnTo>
                    <a:lnTo>
                      <a:pt x="6" y="425"/>
                    </a:lnTo>
                    <a:lnTo>
                      <a:pt x="4" y="425"/>
                    </a:lnTo>
                    <a:lnTo>
                      <a:pt x="3" y="425"/>
                    </a:lnTo>
                    <a:lnTo>
                      <a:pt x="1" y="424"/>
                    </a:lnTo>
                    <a:lnTo>
                      <a:pt x="1" y="422"/>
                    </a:lnTo>
                    <a:lnTo>
                      <a:pt x="0" y="421"/>
                    </a:lnTo>
                    <a:lnTo>
                      <a:pt x="1" y="420"/>
                    </a:lnTo>
                    <a:lnTo>
                      <a:pt x="1" y="419"/>
                    </a:lnTo>
                    <a:lnTo>
                      <a:pt x="3" y="418"/>
                    </a:lnTo>
                    <a:lnTo>
                      <a:pt x="4" y="418"/>
                    </a:lnTo>
                    <a:lnTo>
                      <a:pt x="6" y="418"/>
                    </a:lnTo>
                    <a:lnTo>
                      <a:pt x="7" y="419"/>
                    </a:lnTo>
                    <a:lnTo>
                      <a:pt x="7" y="420"/>
                    </a:lnTo>
                    <a:lnTo>
                      <a:pt x="9" y="421"/>
                    </a:lnTo>
                    <a:close/>
                    <a:moveTo>
                      <a:pt x="9" y="436"/>
                    </a:moveTo>
                    <a:lnTo>
                      <a:pt x="9" y="436"/>
                    </a:lnTo>
                    <a:lnTo>
                      <a:pt x="7" y="437"/>
                    </a:lnTo>
                    <a:lnTo>
                      <a:pt x="7" y="438"/>
                    </a:lnTo>
                    <a:lnTo>
                      <a:pt x="6" y="439"/>
                    </a:lnTo>
                    <a:lnTo>
                      <a:pt x="4" y="439"/>
                    </a:lnTo>
                    <a:lnTo>
                      <a:pt x="3" y="439"/>
                    </a:lnTo>
                    <a:lnTo>
                      <a:pt x="1" y="438"/>
                    </a:lnTo>
                    <a:lnTo>
                      <a:pt x="1" y="437"/>
                    </a:lnTo>
                    <a:lnTo>
                      <a:pt x="0" y="436"/>
                    </a:lnTo>
                    <a:lnTo>
                      <a:pt x="1" y="434"/>
                    </a:lnTo>
                    <a:lnTo>
                      <a:pt x="1" y="433"/>
                    </a:lnTo>
                    <a:lnTo>
                      <a:pt x="3" y="432"/>
                    </a:lnTo>
                    <a:lnTo>
                      <a:pt x="4" y="432"/>
                    </a:lnTo>
                    <a:lnTo>
                      <a:pt x="6" y="432"/>
                    </a:lnTo>
                    <a:lnTo>
                      <a:pt x="7" y="433"/>
                    </a:lnTo>
                    <a:lnTo>
                      <a:pt x="7" y="434"/>
                    </a:lnTo>
                    <a:lnTo>
                      <a:pt x="9" y="436"/>
                    </a:lnTo>
                    <a:close/>
                    <a:moveTo>
                      <a:pt x="9" y="451"/>
                    </a:moveTo>
                    <a:lnTo>
                      <a:pt x="9" y="451"/>
                    </a:lnTo>
                    <a:lnTo>
                      <a:pt x="7" y="452"/>
                    </a:lnTo>
                    <a:lnTo>
                      <a:pt x="7" y="453"/>
                    </a:lnTo>
                    <a:lnTo>
                      <a:pt x="6" y="455"/>
                    </a:lnTo>
                    <a:lnTo>
                      <a:pt x="4" y="455"/>
                    </a:lnTo>
                    <a:lnTo>
                      <a:pt x="3" y="455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1"/>
                    </a:lnTo>
                    <a:lnTo>
                      <a:pt x="1" y="450"/>
                    </a:lnTo>
                    <a:lnTo>
                      <a:pt x="1" y="449"/>
                    </a:lnTo>
                    <a:lnTo>
                      <a:pt x="3" y="447"/>
                    </a:lnTo>
                    <a:lnTo>
                      <a:pt x="4" y="447"/>
                    </a:lnTo>
                    <a:lnTo>
                      <a:pt x="6" y="447"/>
                    </a:lnTo>
                    <a:lnTo>
                      <a:pt x="7" y="449"/>
                    </a:lnTo>
                    <a:lnTo>
                      <a:pt x="7" y="450"/>
                    </a:lnTo>
                    <a:lnTo>
                      <a:pt x="9" y="451"/>
                    </a:lnTo>
                    <a:close/>
                    <a:moveTo>
                      <a:pt x="9" y="465"/>
                    </a:moveTo>
                    <a:lnTo>
                      <a:pt x="9" y="465"/>
                    </a:lnTo>
                    <a:lnTo>
                      <a:pt x="7" y="467"/>
                    </a:lnTo>
                    <a:lnTo>
                      <a:pt x="7" y="468"/>
                    </a:lnTo>
                    <a:lnTo>
                      <a:pt x="6" y="469"/>
                    </a:lnTo>
                    <a:lnTo>
                      <a:pt x="4" y="469"/>
                    </a:lnTo>
                    <a:lnTo>
                      <a:pt x="3" y="469"/>
                    </a:lnTo>
                    <a:lnTo>
                      <a:pt x="1" y="468"/>
                    </a:lnTo>
                    <a:lnTo>
                      <a:pt x="1" y="467"/>
                    </a:lnTo>
                    <a:lnTo>
                      <a:pt x="0" y="465"/>
                    </a:lnTo>
                    <a:lnTo>
                      <a:pt x="1" y="464"/>
                    </a:lnTo>
                    <a:lnTo>
                      <a:pt x="1" y="463"/>
                    </a:lnTo>
                    <a:lnTo>
                      <a:pt x="3" y="462"/>
                    </a:lnTo>
                    <a:lnTo>
                      <a:pt x="4" y="462"/>
                    </a:lnTo>
                    <a:lnTo>
                      <a:pt x="6" y="462"/>
                    </a:lnTo>
                    <a:lnTo>
                      <a:pt x="7" y="463"/>
                    </a:lnTo>
                    <a:lnTo>
                      <a:pt x="7" y="464"/>
                    </a:lnTo>
                    <a:lnTo>
                      <a:pt x="9" y="465"/>
                    </a:lnTo>
                    <a:close/>
                    <a:moveTo>
                      <a:pt x="9" y="481"/>
                    </a:moveTo>
                    <a:lnTo>
                      <a:pt x="9" y="481"/>
                    </a:lnTo>
                    <a:lnTo>
                      <a:pt x="7" y="482"/>
                    </a:lnTo>
                    <a:lnTo>
                      <a:pt x="7" y="483"/>
                    </a:lnTo>
                    <a:lnTo>
                      <a:pt x="6" y="484"/>
                    </a:lnTo>
                    <a:lnTo>
                      <a:pt x="4" y="484"/>
                    </a:lnTo>
                    <a:lnTo>
                      <a:pt x="3" y="484"/>
                    </a:lnTo>
                    <a:lnTo>
                      <a:pt x="1" y="483"/>
                    </a:lnTo>
                    <a:lnTo>
                      <a:pt x="1" y="482"/>
                    </a:lnTo>
                    <a:lnTo>
                      <a:pt x="0" y="481"/>
                    </a:lnTo>
                    <a:lnTo>
                      <a:pt x="1" y="480"/>
                    </a:lnTo>
                    <a:lnTo>
                      <a:pt x="1" y="478"/>
                    </a:lnTo>
                    <a:lnTo>
                      <a:pt x="3" y="477"/>
                    </a:lnTo>
                    <a:lnTo>
                      <a:pt x="4" y="477"/>
                    </a:lnTo>
                    <a:lnTo>
                      <a:pt x="6" y="477"/>
                    </a:lnTo>
                    <a:lnTo>
                      <a:pt x="7" y="478"/>
                    </a:lnTo>
                    <a:lnTo>
                      <a:pt x="7" y="480"/>
                    </a:lnTo>
                    <a:lnTo>
                      <a:pt x="9" y="481"/>
                    </a:lnTo>
                    <a:close/>
                    <a:moveTo>
                      <a:pt x="9" y="495"/>
                    </a:moveTo>
                    <a:lnTo>
                      <a:pt x="9" y="495"/>
                    </a:lnTo>
                    <a:lnTo>
                      <a:pt x="7" y="496"/>
                    </a:lnTo>
                    <a:lnTo>
                      <a:pt x="7" y="497"/>
                    </a:lnTo>
                    <a:lnTo>
                      <a:pt x="6" y="499"/>
                    </a:lnTo>
                    <a:lnTo>
                      <a:pt x="4" y="499"/>
                    </a:lnTo>
                    <a:lnTo>
                      <a:pt x="3" y="499"/>
                    </a:lnTo>
                    <a:lnTo>
                      <a:pt x="1" y="497"/>
                    </a:lnTo>
                    <a:lnTo>
                      <a:pt x="1" y="496"/>
                    </a:lnTo>
                    <a:lnTo>
                      <a:pt x="0" y="495"/>
                    </a:lnTo>
                    <a:lnTo>
                      <a:pt x="1" y="494"/>
                    </a:lnTo>
                    <a:lnTo>
                      <a:pt x="1" y="493"/>
                    </a:lnTo>
                    <a:lnTo>
                      <a:pt x="3" y="492"/>
                    </a:lnTo>
                    <a:lnTo>
                      <a:pt x="4" y="492"/>
                    </a:lnTo>
                    <a:lnTo>
                      <a:pt x="6" y="492"/>
                    </a:lnTo>
                    <a:lnTo>
                      <a:pt x="7" y="493"/>
                    </a:lnTo>
                    <a:lnTo>
                      <a:pt x="7" y="494"/>
                    </a:lnTo>
                    <a:lnTo>
                      <a:pt x="9" y="495"/>
                    </a:lnTo>
                    <a:close/>
                    <a:moveTo>
                      <a:pt x="9" y="511"/>
                    </a:moveTo>
                    <a:lnTo>
                      <a:pt x="9" y="511"/>
                    </a:lnTo>
                    <a:lnTo>
                      <a:pt x="7" y="512"/>
                    </a:lnTo>
                    <a:lnTo>
                      <a:pt x="7" y="513"/>
                    </a:lnTo>
                    <a:lnTo>
                      <a:pt x="6" y="514"/>
                    </a:lnTo>
                    <a:lnTo>
                      <a:pt x="4" y="514"/>
                    </a:lnTo>
                    <a:lnTo>
                      <a:pt x="3" y="514"/>
                    </a:lnTo>
                    <a:lnTo>
                      <a:pt x="1" y="513"/>
                    </a:lnTo>
                    <a:lnTo>
                      <a:pt x="1" y="512"/>
                    </a:lnTo>
                    <a:lnTo>
                      <a:pt x="0" y="511"/>
                    </a:lnTo>
                    <a:lnTo>
                      <a:pt x="1" y="509"/>
                    </a:lnTo>
                    <a:lnTo>
                      <a:pt x="1" y="508"/>
                    </a:lnTo>
                    <a:lnTo>
                      <a:pt x="3" y="507"/>
                    </a:lnTo>
                    <a:lnTo>
                      <a:pt x="4" y="507"/>
                    </a:lnTo>
                    <a:lnTo>
                      <a:pt x="6" y="507"/>
                    </a:lnTo>
                    <a:lnTo>
                      <a:pt x="7" y="508"/>
                    </a:lnTo>
                    <a:lnTo>
                      <a:pt x="7" y="509"/>
                    </a:lnTo>
                    <a:lnTo>
                      <a:pt x="9" y="511"/>
                    </a:lnTo>
                    <a:close/>
                    <a:moveTo>
                      <a:pt x="9" y="525"/>
                    </a:moveTo>
                    <a:lnTo>
                      <a:pt x="9" y="525"/>
                    </a:lnTo>
                    <a:lnTo>
                      <a:pt x="7" y="526"/>
                    </a:lnTo>
                    <a:lnTo>
                      <a:pt x="7" y="527"/>
                    </a:lnTo>
                    <a:lnTo>
                      <a:pt x="6" y="528"/>
                    </a:lnTo>
                    <a:lnTo>
                      <a:pt x="4" y="528"/>
                    </a:lnTo>
                    <a:lnTo>
                      <a:pt x="3" y="528"/>
                    </a:lnTo>
                    <a:lnTo>
                      <a:pt x="1" y="527"/>
                    </a:lnTo>
                    <a:lnTo>
                      <a:pt x="1" y="526"/>
                    </a:lnTo>
                    <a:lnTo>
                      <a:pt x="0" y="525"/>
                    </a:lnTo>
                    <a:lnTo>
                      <a:pt x="1" y="524"/>
                    </a:lnTo>
                    <a:lnTo>
                      <a:pt x="1" y="522"/>
                    </a:lnTo>
                    <a:lnTo>
                      <a:pt x="3" y="521"/>
                    </a:lnTo>
                    <a:lnTo>
                      <a:pt x="4" y="521"/>
                    </a:lnTo>
                    <a:lnTo>
                      <a:pt x="6" y="521"/>
                    </a:lnTo>
                    <a:lnTo>
                      <a:pt x="7" y="522"/>
                    </a:lnTo>
                    <a:lnTo>
                      <a:pt x="7" y="524"/>
                    </a:lnTo>
                    <a:lnTo>
                      <a:pt x="9" y="525"/>
                    </a:lnTo>
                    <a:close/>
                    <a:moveTo>
                      <a:pt x="9" y="540"/>
                    </a:moveTo>
                    <a:lnTo>
                      <a:pt x="9" y="540"/>
                    </a:lnTo>
                    <a:lnTo>
                      <a:pt x="7" y="542"/>
                    </a:lnTo>
                    <a:lnTo>
                      <a:pt x="7" y="543"/>
                    </a:lnTo>
                    <a:lnTo>
                      <a:pt x="6" y="544"/>
                    </a:lnTo>
                    <a:lnTo>
                      <a:pt x="4" y="544"/>
                    </a:lnTo>
                    <a:lnTo>
                      <a:pt x="3" y="544"/>
                    </a:lnTo>
                    <a:lnTo>
                      <a:pt x="1" y="543"/>
                    </a:lnTo>
                    <a:lnTo>
                      <a:pt x="1" y="542"/>
                    </a:lnTo>
                    <a:lnTo>
                      <a:pt x="0" y="540"/>
                    </a:lnTo>
                    <a:lnTo>
                      <a:pt x="1" y="539"/>
                    </a:lnTo>
                    <a:lnTo>
                      <a:pt x="1" y="538"/>
                    </a:lnTo>
                    <a:lnTo>
                      <a:pt x="3" y="537"/>
                    </a:lnTo>
                    <a:lnTo>
                      <a:pt x="4" y="537"/>
                    </a:lnTo>
                    <a:lnTo>
                      <a:pt x="6" y="537"/>
                    </a:lnTo>
                    <a:lnTo>
                      <a:pt x="7" y="538"/>
                    </a:lnTo>
                    <a:lnTo>
                      <a:pt x="7" y="539"/>
                    </a:lnTo>
                    <a:lnTo>
                      <a:pt x="9" y="540"/>
                    </a:lnTo>
                    <a:close/>
                    <a:moveTo>
                      <a:pt x="9" y="555"/>
                    </a:moveTo>
                    <a:lnTo>
                      <a:pt x="9" y="555"/>
                    </a:lnTo>
                    <a:lnTo>
                      <a:pt x="7" y="556"/>
                    </a:lnTo>
                    <a:lnTo>
                      <a:pt x="7" y="557"/>
                    </a:lnTo>
                    <a:lnTo>
                      <a:pt x="6" y="558"/>
                    </a:lnTo>
                    <a:lnTo>
                      <a:pt x="4" y="558"/>
                    </a:lnTo>
                    <a:lnTo>
                      <a:pt x="3" y="558"/>
                    </a:lnTo>
                    <a:lnTo>
                      <a:pt x="1" y="557"/>
                    </a:lnTo>
                    <a:lnTo>
                      <a:pt x="1" y="556"/>
                    </a:lnTo>
                    <a:lnTo>
                      <a:pt x="0" y="555"/>
                    </a:lnTo>
                    <a:lnTo>
                      <a:pt x="1" y="553"/>
                    </a:lnTo>
                    <a:lnTo>
                      <a:pt x="1" y="552"/>
                    </a:lnTo>
                    <a:lnTo>
                      <a:pt x="3" y="551"/>
                    </a:lnTo>
                    <a:lnTo>
                      <a:pt x="4" y="551"/>
                    </a:lnTo>
                    <a:lnTo>
                      <a:pt x="6" y="551"/>
                    </a:lnTo>
                    <a:lnTo>
                      <a:pt x="7" y="552"/>
                    </a:lnTo>
                    <a:lnTo>
                      <a:pt x="7" y="553"/>
                    </a:lnTo>
                    <a:lnTo>
                      <a:pt x="9" y="555"/>
                    </a:lnTo>
                    <a:close/>
                    <a:moveTo>
                      <a:pt x="9" y="570"/>
                    </a:moveTo>
                    <a:lnTo>
                      <a:pt x="9" y="570"/>
                    </a:lnTo>
                    <a:lnTo>
                      <a:pt x="7" y="571"/>
                    </a:lnTo>
                    <a:lnTo>
                      <a:pt x="7" y="572"/>
                    </a:lnTo>
                    <a:lnTo>
                      <a:pt x="6" y="574"/>
                    </a:lnTo>
                    <a:lnTo>
                      <a:pt x="4" y="574"/>
                    </a:lnTo>
                    <a:lnTo>
                      <a:pt x="3" y="574"/>
                    </a:lnTo>
                    <a:lnTo>
                      <a:pt x="1" y="572"/>
                    </a:lnTo>
                    <a:lnTo>
                      <a:pt x="1" y="571"/>
                    </a:lnTo>
                    <a:lnTo>
                      <a:pt x="0" y="570"/>
                    </a:lnTo>
                    <a:lnTo>
                      <a:pt x="1" y="569"/>
                    </a:lnTo>
                    <a:lnTo>
                      <a:pt x="1" y="568"/>
                    </a:lnTo>
                    <a:lnTo>
                      <a:pt x="3" y="567"/>
                    </a:lnTo>
                    <a:lnTo>
                      <a:pt x="4" y="567"/>
                    </a:lnTo>
                    <a:lnTo>
                      <a:pt x="6" y="567"/>
                    </a:lnTo>
                    <a:lnTo>
                      <a:pt x="7" y="568"/>
                    </a:lnTo>
                    <a:lnTo>
                      <a:pt x="7" y="569"/>
                    </a:lnTo>
                    <a:lnTo>
                      <a:pt x="9" y="570"/>
                    </a:lnTo>
                    <a:close/>
                    <a:moveTo>
                      <a:pt x="9" y="584"/>
                    </a:moveTo>
                    <a:lnTo>
                      <a:pt x="9" y="584"/>
                    </a:lnTo>
                    <a:lnTo>
                      <a:pt x="7" y="586"/>
                    </a:lnTo>
                    <a:lnTo>
                      <a:pt x="7" y="587"/>
                    </a:lnTo>
                    <a:lnTo>
                      <a:pt x="6" y="588"/>
                    </a:lnTo>
                    <a:lnTo>
                      <a:pt x="4" y="588"/>
                    </a:lnTo>
                    <a:lnTo>
                      <a:pt x="3" y="588"/>
                    </a:lnTo>
                    <a:lnTo>
                      <a:pt x="1" y="587"/>
                    </a:lnTo>
                    <a:lnTo>
                      <a:pt x="1" y="586"/>
                    </a:lnTo>
                    <a:lnTo>
                      <a:pt x="0" y="584"/>
                    </a:lnTo>
                    <a:lnTo>
                      <a:pt x="1" y="583"/>
                    </a:lnTo>
                    <a:lnTo>
                      <a:pt x="1" y="582"/>
                    </a:lnTo>
                    <a:lnTo>
                      <a:pt x="3" y="581"/>
                    </a:lnTo>
                    <a:lnTo>
                      <a:pt x="4" y="581"/>
                    </a:lnTo>
                    <a:lnTo>
                      <a:pt x="6" y="581"/>
                    </a:lnTo>
                    <a:lnTo>
                      <a:pt x="7" y="582"/>
                    </a:lnTo>
                    <a:lnTo>
                      <a:pt x="7" y="583"/>
                    </a:lnTo>
                    <a:lnTo>
                      <a:pt x="9" y="584"/>
                    </a:lnTo>
                    <a:close/>
                    <a:moveTo>
                      <a:pt x="9" y="600"/>
                    </a:moveTo>
                    <a:lnTo>
                      <a:pt x="9" y="600"/>
                    </a:lnTo>
                    <a:lnTo>
                      <a:pt x="7" y="601"/>
                    </a:lnTo>
                    <a:lnTo>
                      <a:pt x="7" y="602"/>
                    </a:lnTo>
                    <a:lnTo>
                      <a:pt x="6" y="603"/>
                    </a:lnTo>
                    <a:lnTo>
                      <a:pt x="4" y="603"/>
                    </a:lnTo>
                    <a:lnTo>
                      <a:pt x="3" y="603"/>
                    </a:lnTo>
                    <a:lnTo>
                      <a:pt x="1" y="602"/>
                    </a:lnTo>
                    <a:lnTo>
                      <a:pt x="1" y="601"/>
                    </a:lnTo>
                    <a:lnTo>
                      <a:pt x="0" y="600"/>
                    </a:lnTo>
                    <a:lnTo>
                      <a:pt x="1" y="599"/>
                    </a:lnTo>
                    <a:lnTo>
                      <a:pt x="1" y="597"/>
                    </a:lnTo>
                    <a:lnTo>
                      <a:pt x="3" y="596"/>
                    </a:lnTo>
                    <a:lnTo>
                      <a:pt x="4" y="596"/>
                    </a:lnTo>
                    <a:lnTo>
                      <a:pt x="6" y="596"/>
                    </a:lnTo>
                    <a:lnTo>
                      <a:pt x="7" y="597"/>
                    </a:lnTo>
                    <a:lnTo>
                      <a:pt x="7" y="599"/>
                    </a:lnTo>
                    <a:lnTo>
                      <a:pt x="9" y="600"/>
                    </a:lnTo>
                    <a:close/>
                    <a:moveTo>
                      <a:pt x="9" y="614"/>
                    </a:moveTo>
                    <a:lnTo>
                      <a:pt x="9" y="614"/>
                    </a:lnTo>
                    <a:lnTo>
                      <a:pt x="7" y="617"/>
                    </a:lnTo>
                    <a:lnTo>
                      <a:pt x="7" y="618"/>
                    </a:lnTo>
                    <a:lnTo>
                      <a:pt x="6" y="618"/>
                    </a:lnTo>
                    <a:lnTo>
                      <a:pt x="4" y="619"/>
                    </a:lnTo>
                    <a:lnTo>
                      <a:pt x="3" y="618"/>
                    </a:lnTo>
                    <a:lnTo>
                      <a:pt x="1" y="618"/>
                    </a:lnTo>
                    <a:lnTo>
                      <a:pt x="1" y="617"/>
                    </a:lnTo>
                    <a:lnTo>
                      <a:pt x="0" y="614"/>
                    </a:lnTo>
                    <a:lnTo>
                      <a:pt x="1" y="613"/>
                    </a:lnTo>
                    <a:lnTo>
                      <a:pt x="1" y="612"/>
                    </a:lnTo>
                    <a:lnTo>
                      <a:pt x="3" y="612"/>
                    </a:lnTo>
                    <a:lnTo>
                      <a:pt x="4" y="611"/>
                    </a:lnTo>
                    <a:lnTo>
                      <a:pt x="6" y="612"/>
                    </a:lnTo>
                    <a:lnTo>
                      <a:pt x="7" y="612"/>
                    </a:lnTo>
                    <a:lnTo>
                      <a:pt x="7" y="613"/>
                    </a:lnTo>
                    <a:lnTo>
                      <a:pt x="9" y="614"/>
                    </a:lnTo>
                    <a:close/>
                    <a:moveTo>
                      <a:pt x="9" y="630"/>
                    </a:moveTo>
                    <a:lnTo>
                      <a:pt x="9" y="630"/>
                    </a:lnTo>
                    <a:lnTo>
                      <a:pt x="7" y="631"/>
                    </a:lnTo>
                    <a:lnTo>
                      <a:pt x="7" y="632"/>
                    </a:lnTo>
                    <a:lnTo>
                      <a:pt x="6" y="633"/>
                    </a:lnTo>
                    <a:lnTo>
                      <a:pt x="4" y="633"/>
                    </a:lnTo>
                    <a:lnTo>
                      <a:pt x="3" y="633"/>
                    </a:lnTo>
                    <a:lnTo>
                      <a:pt x="1" y="632"/>
                    </a:lnTo>
                    <a:lnTo>
                      <a:pt x="1" y="631"/>
                    </a:lnTo>
                    <a:lnTo>
                      <a:pt x="0" y="630"/>
                    </a:lnTo>
                    <a:lnTo>
                      <a:pt x="1" y="628"/>
                    </a:lnTo>
                    <a:lnTo>
                      <a:pt x="1" y="627"/>
                    </a:lnTo>
                    <a:lnTo>
                      <a:pt x="3" y="626"/>
                    </a:lnTo>
                    <a:lnTo>
                      <a:pt x="4" y="626"/>
                    </a:lnTo>
                    <a:lnTo>
                      <a:pt x="6" y="626"/>
                    </a:lnTo>
                    <a:lnTo>
                      <a:pt x="7" y="627"/>
                    </a:lnTo>
                    <a:lnTo>
                      <a:pt x="7" y="628"/>
                    </a:lnTo>
                    <a:lnTo>
                      <a:pt x="9" y="630"/>
                    </a:lnTo>
                    <a:close/>
                    <a:moveTo>
                      <a:pt x="9" y="644"/>
                    </a:moveTo>
                    <a:lnTo>
                      <a:pt x="9" y="644"/>
                    </a:lnTo>
                    <a:lnTo>
                      <a:pt x="7" y="646"/>
                    </a:lnTo>
                    <a:lnTo>
                      <a:pt x="7" y="647"/>
                    </a:lnTo>
                    <a:lnTo>
                      <a:pt x="6" y="647"/>
                    </a:lnTo>
                    <a:lnTo>
                      <a:pt x="4" y="649"/>
                    </a:lnTo>
                    <a:lnTo>
                      <a:pt x="3" y="647"/>
                    </a:lnTo>
                    <a:lnTo>
                      <a:pt x="1" y="647"/>
                    </a:lnTo>
                    <a:lnTo>
                      <a:pt x="1" y="646"/>
                    </a:lnTo>
                    <a:lnTo>
                      <a:pt x="0" y="644"/>
                    </a:lnTo>
                    <a:lnTo>
                      <a:pt x="1" y="643"/>
                    </a:lnTo>
                    <a:lnTo>
                      <a:pt x="1" y="642"/>
                    </a:lnTo>
                    <a:lnTo>
                      <a:pt x="3" y="642"/>
                    </a:lnTo>
                    <a:lnTo>
                      <a:pt x="4" y="640"/>
                    </a:lnTo>
                    <a:lnTo>
                      <a:pt x="6" y="642"/>
                    </a:lnTo>
                    <a:lnTo>
                      <a:pt x="7" y="642"/>
                    </a:lnTo>
                    <a:lnTo>
                      <a:pt x="7" y="643"/>
                    </a:lnTo>
                    <a:lnTo>
                      <a:pt x="9" y="644"/>
                    </a:lnTo>
                    <a:close/>
                    <a:moveTo>
                      <a:pt x="9" y="659"/>
                    </a:moveTo>
                    <a:lnTo>
                      <a:pt x="9" y="659"/>
                    </a:lnTo>
                    <a:lnTo>
                      <a:pt x="7" y="661"/>
                    </a:lnTo>
                    <a:lnTo>
                      <a:pt x="7" y="662"/>
                    </a:lnTo>
                    <a:lnTo>
                      <a:pt x="6" y="663"/>
                    </a:lnTo>
                    <a:lnTo>
                      <a:pt x="4" y="663"/>
                    </a:lnTo>
                    <a:lnTo>
                      <a:pt x="3" y="663"/>
                    </a:lnTo>
                    <a:lnTo>
                      <a:pt x="1" y="662"/>
                    </a:lnTo>
                    <a:lnTo>
                      <a:pt x="1" y="661"/>
                    </a:lnTo>
                    <a:lnTo>
                      <a:pt x="0" y="659"/>
                    </a:lnTo>
                    <a:lnTo>
                      <a:pt x="1" y="658"/>
                    </a:lnTo>
                    <a:lnTo>
                      <a:pt x="1" y="657"/>
                    </a:lnTo>
                    <a:lnTo>
                      <a:pt x="3" y="656"/>
                    </a:lnTo>
                    <a:lnTo>
                      <a:pt x="4" y="656"/>
                    </a:lnTo>
                    <a:lnTo>
                      <a:pt x="6" y="656"/>
                    </a:lnTo>
                    <a:lnTo>
                      <a:pt x="7" y="657"/>
                    </a:lnTo>
                    <a:lnTo>
                      <a:pt x="7" y="658"/>
                    </a:lnTo>
                    <a:lnTo>
                      <a:pt x="9" y="659"/>
                    </a:lnTo>
                    <a:close/>
                    <a:moveTo>
                      <a:pt x="9" y="674"/>
                    </a:moveTo>
                    <a:lnTo>
                      <a:pt x="9" y="674"/>
                    </a:lnTo>
                    <a:lnTo>
                      <a:pt x="7" y="676"/>
                    </a:lnTo>
                    <a:lnTo>
                      <a:pt x="7" y="677"/>
                    </a:lnTo>
                    <a:lnTo>
                      <a:pt x="6" y="677"/>
                    </a:lnTo>
                    <a:lnTo>
                      <a:pt x="4" y="678"/>
                    </a:lnTo>
                    <a:lnTo>
                      <a:pt x="3" y="677"/>
                    </a:lnTo>
                    <a:lnTo>
                      <a:pt x="1" y="677"/>
                    </a:lnTo>
                    <a:lnTo>
                      <a:pt x="1" y="676"/>
                    </a:lnTo>
                    <a:lnTo>
                      <a:pt x="0" y="674"/>
                    </a:lnTo>
                    <a:lnTo>
                      <a:pt x="1" y="672"/>
                    </a:lnTo>
                    <a:lnTo>
                      <a:pt x="1" y="671"/>
                    </a:lnTo>
                    <a:lnTo>
                      <a:pt x="3" y="671"/>
                    </a:lnTo>
                    <a:lnTo>
                      <a:pt x="4" y="670"/>
                    </a:lnTo>
                    <a:lnTo>
                      <a:pt x="6" y="671"/>
                    </a:lnTo>
                    <a:lnTo>
                      <a:pt x="7" y="671"/>
                    </a:lnTo>
                    <a:lnTo>
                      <a:pt x="7" y="672"/>
                    </a:lnTo>
                    <a:lnTo>
                      <a:pt x="9" y="674"/>
                    </a:lnTo>
                    <a:close/>
                    <a:moveTo>
                      <a:pt x="9" y="689"/>
                    </a:moveTo>
                    <a:lnTo>
                      <a:pt x="9" y="689"/>
                    </a:lnTo>
                    <a:lnTo>
                      <a:pt x="7" y="690"/>
                    </a:lnTo>
                    <a:lnTo>
                      <a:pt x="7" y="692"/>
                    </a:lnTo>
                    <a:lnTo>
                      <a:pt x="6" y="693"/>
                    </a:lnTo>
                    <a:lnTo>
                      <a:pt x="4" y="693"/>
                    </a:lnTo>
                    <a:lnTo>
                      <a:pt x="3" y="693"/>
                    </a:lnTo>
                    <a:lnTo>
                      <a:pt x="1" y="692"/>
                    </a:lnTo>
                    <a:lnTo>
                      <a:pt x="1" y="690"/>
                    </a:lnTo>
                    <a:lnTo>
                      <a:pt x="0" y="689"/>
                    </a:lnTo>
                    <a:lnTo>
                      <a:pt x="1" y="688"/>
                    </a:lnTo>
                    <a:lnTo>
                      <a:pt x="1" y="687"/>
                    </a:lnTo>
                    <a:lnTo>
                      <a:pt x="3" y="686"/>
                    </a:lnTo>
                    <a:lnTo>
                      <a:pt x="4" y="686"/>
                    </a:lnTo>
                    <a:lnTo>
                      <a:pt x="6" y="686"/>
                    </a:lnTo>
                    <a:lnTo>
                      <a:pt x="7" y="687"/>
                    </a:lnTo>
                    <a:lnTo>
                      <a:pt x="7" y="688"/>
                    </a:lnTo>
                    <a:lnTo>
                      <a:pt x="9" y="689"/>
                    </a:lnTo>
                    <a:close/>
                    <a:moveTo>
                      <a:pt x="9" y="703"/>
                    </a:moveTo>
                    <a:lnTo>
                      <a:pt x="9" y="703"/>
                    </a:lnTo>
                    <a:lnTo>
                      <a:pt x="7" y="706"/>
                    </a:lnTo>
                    <a:lnTo>
                      <a:pt x="7" y="707"/>
                    </a:lnTo>
                    <a:lnTo>
                      <a:pt x="6" y="707"/>
                    </a:lnTo>
                    <a:lnTo>
                      <a:pt x="4" y="708"/>
                    </a:lnTo>
                    <a:lnTo>
                      <a:pt x="3" y="707"/>
                    </a:lnTo>
                    <a:lnTo>
                      <a:pt x="1" y="707"/>
                    </a:lnTo>
                    <a:lnTo>
                      <a:pt x="1" y="706"/>
                    </a:lnTo>
                    <a:lnTo>
                      <a:pt x="0" y="703"/>
                    </a:lnTo>
                    <a:lnTo>
                      <a:pt x="1" y="702"/>
                    </a:lnTo>
                    <a:lnTo>
                      <a:pt x="1" y="701"/>
                    </a:lnTo>
                    <a:lnTo>
                      <a:pt x="3" y="701"/>
                    </a:lnTo>
                    <a:lnTo>
                      <a:pt x="4" y="700"/>
                    </a:lnTo>
                    <a:lnTo>
                      <a:pt x="6" y="701"/>
                    </a:lnTo>
                    <a:lnTo>
                      <a:pt x="7" y="701"/>
                    </a:lnTo>
                    <a:lnTo>
                      <a:pt x="7" y="702"/>
                    </a:lnTo>
                    <a:lnTo>
                      <a:pt x="9" y="703"/>
                    </a:lnTo>
                    <a:close/>
                    <a:moveTo>
                      <a:pt x="9" y="719"/>
                    </a:moveTo>
                    <a:lnTo>
                      <a:pt x="9" y="719"/>
                    </a:lnTo>
                    <a:lnTo>
                      <a:pt x="7" y="720"/>
                    </a:lnTo>
                    <a:lnTo>
                      <a:pt x="7" y="721"/>
                    </a:lnTo>
                    <a:lnTo>
                      <a:pt x="6" y="722"/>
                    </a:lnTo>
                    <a:lnTo>
                      <a:pt x="4" y="722"/>
                    </a:lnTo>
                    <a:lnTo>
                      <a:pt x="3" y="722"/>
                    </a:lnTo>
                    <a:lnTo>
                      <a:pt x="1" y="721"/>
                    </a:lnTo>
                    <a:lnTo>
                      <a:pt x="1" y="720"/>
                    </a:lnTo>
                    <a:lnTo>
                      <a:pt x="0" y="719"/>
                    </a:lnTo>
                    <a:lnTo>
                      <a:pt x="1" y="718"/>
                    </a:lnTo>
                    <a:lnTo>
                      <a:pt x="1" y="717"/>
                    </a:lnTo>
                    <a:lnTo>
                      <a:pt x="3" y="715"/>
                    </a:lnTo>
                    <a:lnTo>
                      <a:pt x="4" y="715"/>
                    </a:lnTo>
                    <a:lnTo>
                      <a:pt x="6" y="715"/>
                    </a:lnTo>
                    <a:lnTo>
                      <a:pt x="7" y="717"/>
                    </a:lnTo>
                    <a:lnTo>
                      <a:pt x="7" y="718"/>
                    </a:lnTo>
                    <a:lnTo>
                      <a:pt x="9" y="719"/>
                    </a:lnTo>
                    <a:close/>
                    <a:moveTo>
                      <a:pt x="9" y="733"/>
                    </a:moveTo>
                    <a:lnTo>
                      <a:pt x="9" y="733"/>
                    </a:lnTo>
                    <a:lnTo>
                      <a:pt x="7" y="736"/>
                    </a:lnTo>
                    <a:lnTo>
                      <a:pt x="7" y="737"/>
                    </a:lnTo>
                    <a:lnTo>
                      <a:pt x="6" y="737"/>
                    </a:lnTo>
                    <a:lnTo>
                      <a:pt x="4" y="738"/>
                    </a:lnTo>
                    <a:lnTo>
                      <a:pt x="3" y="737"/>
                    </a:lnTo>
                    <a:lnTo>
                      <a:pt x="1" y="737"/>
                    </a:lnTo>
                    <a:lnTo>
                      <a:pt x="1" y="736"/>
                    </a:lnTo>
                    <a:lnTo>
                      <a:pt x="0" y="733"/>
                    </a:lnTo>
                    <a:lnTo>
                      <a:pt x="1" y="732"/>
                    </a:lnTo>
                    <a:lnTo>
                      <a:pt x="1" y="731"/>
                    </a:lnTo>
                    <a:lnTo>
                      <a:pt x="3" y="731"/>
                    </a:lnTo>
                    <a:lnTo>
                      <a:pt x="4" y="730"/>
                    </a:lnTo>
                    <a:lnTo>
                      <a:pt x="6" y="731"/>
                    </a:lnTo>
                    <a:lnTo>
                      <a:pt x="7" y="731"/>
                    </a:lnTo>
                    <a:lnTo>
                      <a:pt x="7" y="732"/>
                    </a:lnTo>
                    <a:lnTo>
                      <a:pt x="9" y="733"/>
                    </a:lnTo>
                    <a:close/>
                    <a:moveTo>
                      <a:pt x="9" y="749"/>
                    </a:moveTo>
                    <a:lnTo>
                      <a:pt x="9" y="749"/>
                    </a:lnTo>
                    <a:lnTo>
                      <a:pt x="7" y="750"/>
                    </a:lnTo>
                    <a:lnTo>
                      <a:pt x="7" y="751"/>
                    </a:lnTo>
                    <a:lnTo>
                      <a:pt x="6" y="752"/>
                    </a:lnTo>
                    <a:lnTo>
                      <a:pt x="4" y="752"/>
                    </a:lnTo>
                    <a:lnTo>
                      <a:pt x="3" y="752"/>
                    </a:lnTo>
                    <a:lnTo>
                      <a:pt x="1" y="751"/>
                    </a:lnTo>
                    <a:lnTo>
                      <a:pt x="1" y="750"/>
                    </a:lnTo>
                    <a:lnTo>
                      <a:pt x="0" y="749"/>
                    </a:lnTo>
                    <a:lnTo>
                      <a:pt x="1" y="747"/>
                    </a:lnTo>
                    <a:lnTo>
                      <a:pt x="1" y="746"/>
                    </a:lnTo>
                    <a:lnTo>
                      <a:pt x="3" y="745"/>
                    </a:lnTo>
                    <a:lnTo>
                      <a:pt x="4" y="745"/>
                    </a:lnTo>
                    <a:lnTo>
                      <a:pt x="6" y="745"/>
                    </a:lnTo>
                    <a:lnTo>
                      <a:pt x="7" y="746"/>
                    </a:lnTo>
                    <a:lnTo>
                      <a:pt x="7" y="747"/>
                    </a:lnTo>
                    <a:lnTo>
                      <a:pt x="9" y="749"/>
                    </a:lnTo>
                    <a:close/>
                    <a:moveTo>
                      <a:pt x="9" y="763"/>
                    </a:moveTo>
                    <a:lnTo>
                      <a:pt x="9" y="763"/>
                    </a:lnTo>
                    <a:lnTo>
                      <a:pt x="7" y="765"/>
                    </a:lnTo>
                    <a:lnTo>
                      <a:pt x="7" y="767"/>
                    </a:lnTo>
                    <a:lnTo>
                      <a:pt x="6" y="767"/>
                    </a:lnTo>
                    <a:lnTo>
                      <a:pt x="4" y="768"/>
                    </a:lnTo>
                    <a:lnTo>
                      <a:pt x="3" y="767"/>
                    </a:lnTo>
                    <a:lnTo>
                      <a:pt x="1" y="767"/>
                    </a:lnTo>
                    <a:lnTo>
                      <a:pt x="1" y="765"/>
                    </a:lnTo>
                    <a:lnTo>
                      <a:pt x="0" y="763"/>
                    </a:lnTo>
                    <a:lnTo>
                      <a:pt x="1" y="762"/>
                    </a:lnTo>
                    <a:lnTo>
                      <a:pt x="1" y="761"/>
                    </a:lnTo>
                    <a:lnTo>
                      <a:pt x="3" y="761"/>
                    </a:lnTo>
                    <a:lnTo>
                      <a:pt x="4" y="759"/>
                    </a:lnTo>
                    <a:lnTo>
                      <a:pt x="6" y="761"/>
                    </a:lnTo>
                    <a:lnTo>
                      <a:pt x="7" y="761"/>
                    </a:lnTo>
                    <a:lnTo>
                      <a:pt x="7" y="762"/>
                    </a:lnTo>
                    <a:lnTo>
                      <a:pt x="9" y="763"/>
                    </a:lnTo>
                    <a:close/>
                    <a:moveTo>
                      <a:pt x="9" y="778"/>
                    </a:moveTo>
                    <a:lnTo>
                      <a:pt x="9" y="778"/>
                    </a:lnTo>
                    <a:lnTo>
                      <a:pt x="7" y="780"/>
                    </a:lnTo>
                    <a:lnTo>
                      <a:pt x="7" y="781"/>
                    </a:lnTo>
                    <a:lnTo>
                      <a:pt x="6" y="782"/>
                    </a:lnTo>
                    <a:lnTo>
                      <a:pt x="4" y="782"/>
                    </a:lnTo>
                    <a:lnTo>
                      <a:pt x="3" y="782"/>
                    </a:lnTo>
                    <a:lnTo>
                      <a:pt x="1" y="781"/>
                    </a:lnTo>
                    <a:lnTo>
                      <a:pt x="1" y="780"/>
                    </a:lnTo>
                    <a:lnTo>
                      <a:pt x="0" y="778"/>
                    </a:lnTo>
                    <a:lnTo>
                      <a:pt x="1" y="777"/>
                    </a:lnTo>
                    <a:lnTo>
                      <a:pt x="1" y="776"/>
                    </a:lnTo>
                    <a:lnTo>
                      <a:pt x="3" y="775"/>
                    </a:lnTo>
                    <a:lnTo>
                      <a:pt x="4" y="775"/>
                    </a:lnTo>
                    <a:lnTo>
                      <a:pt x="6" y="775"/>
                    </a:lnTo>
                    <a:lnTo>
                      <a:pt x="7" y="776"/>
                    </a:lnTo>
                    <a:lnTo>
                      <a:pt x="7" y="777"/>
                    </a:lnTo>
                    <a:lnTo>
                      <a:pt x="9" y="778"/>
                    </a:lnTo>
                    <a:close/>
                    <a:moveTo>
                      <a:pt x="9" y="793"/>
                    </a:moveTo>
                    <a:lnTo>
                      <a:pt x="9" y="793"/>
                    </a:lnTo>
                    <a:lnTo>
                      <a:pt x="7" y="795"/>
                    </a:lnTo>
                    <a:lnTo>
                      <a:pt x="7" y="796"/>
                    </a:lnTo>
                    <a:lnTo>
                      <a:pt x="6" y="796"/>
                    </a:lnTo>
                    <a:lnTo>
                      <a:pt x="4" y="797"/>
                    </a:lnTo>
                    <a:lnTo>
                      <a:pt x="3" y="796"/>
                    </a:lnTo>
                    <a:lnTo>
                      <a:pt x="1" y="796"/>
                    </a:lnTo>
                    <a:lnTo>
                      <a:pt x="1" y="795"/>
                    </a:lnTo>
                    <a:lnTo>
                      <a:pt x="0" y="793"/>
                    </a:lnTo>
                    <a:lnTo>
                      <a:pt x="1" y="792"/>
                    </a:lnTo>
                    <a:lnTo>
                      <a:pt x="1" y="790"/>
                    </a:lnTo>
                    <a:lnTo>
                      <a:pt x="3" y="790"/>
                    </a:lnTo>
                    <a:lnTo>
                      <a:pt x="4" y="789"/>
                    </a:lnTo>
                    <a:lnTo>
                      <a:pt x="6" y="790"/>
                    </a:lnTo>
                    <a:lnTo>
                      <a:pt x="7" y="790"/>
                    </a:lnTo>
                    <a:lnTo>
                      <a:pt x="7" y="792"/>
                    </a:lnTo>
                    <a:lnTo>
                      <a:pt x="9" y="793"/>
                    </a:lnTo>
                    <a:close/>
                    <a:moveTo>
                      <a:pt x="9" y="808"/>
                    </a:moveTo>
                    <a:lnTo>
                      <a:pt x="9" y="808"/>
                    </a:lnTo>
                    <a:lnTo>
                      <a:pt x="7" y="809"/>
                    </a:lnTo>
                    <a:lnTo>
                      <a:pt x="7" y="811"/>
                    </a:lnTo>
                    <a:lnTo>
                      <a:pt x="6" y="812"/>
                    </a:lnTo>
                    <a:lnTo>
                      <a:pt x="4" y="812"/>
                    </a:lnTo>
                    <a:lnTo>
                      <a:pt x="3" y="812"/>
                    </a:lnTo>
                    <a:lnTo>
                      <a:pt x="1" y="811"/>
                    </a:lnTo>
                    <a:lnTo>
                      <a:pt x="1" y="809"/>
                    </a:lnTo>
                    <a:lnTo>
                      <a:pt x="0" y="808"/>
                    </a:lnTo>
                    <a:lnTo>
                      <a:pt x="1" y="807"/>
                    </a:lnTo>
                    <a:lnTo>
                      <a:pt x="1" y="806"/>
                    </a:lnTo>
                    <a:lnTo>
                      <a:pt x="3" y="805"/>
                    </a:lnTo>
                    <a:lnTo>
                      <a:pt x="4" y="805"/>
                    </a:lnTo>
                    <a:lnTo>
                      <a:pt x="6" y="805"/>
                    </a:lnTo>
                    <a:lnTo>
                      <a:pt x="7" y="806"/>
                    </a:lnTo>
                    <a:lnTo>
                      <a:pt x="7" y="807"/>
                    </a:lnTo>
                    <a:lnTo>
                      <a:pt x="9" y="808"/>
                    </a:lnTo>
                    <a:close/>
                    <a:moveTo>
                      <a:pt x="9" y="822"/>
                    </a:moveTo>
                    <a:lnTo>
                      <a:pt x="9" y="822"/>
                    </a:lnTo>
                    <a:lnTo>
                      <a:pt x="7" y="825"/>
                    </a:lnTo>
                    <a:lnTo>
                      <a:pt x="7" y="826"/>
                    </a:lnTo>
                    <a:lnTo>
                      <a:pt x="6" y="826"/>
                    </a:lnTo>
                    <a:lnTo>
                      <a:pt x="4" y="827"/>
                    </a:lnTo>
                    <a:lnTo>
                      <a:pt x="3" y="826"/>
                    </a:lnTo>
                    <a:lnTo>
                      <a:pt x="1" y="826"/>
                    </a:lnTo>
                    <a:lnTo>
                      <a:pt x="1" y="825"/>
                    </a:lnTo>
                    <a:lnTo>
                      <a:pt x="0" y="822"/>
                    </a:lnTo>
                    <a:lnTo>
                      <a:pt x="1" y="821"/>
                    </a:lnTo>
                    <a:lnTo>
                      <a:pt x="1" y="820"/>
                    </a:lnTo>
                    <a:lnTo>
                      <a:pt x="3" y="820"/>
                    </a:lnTo>
                    <a:lnTo>
                      <a:pt x="4" y="819"/>
                    </a:lnTo>
                    <a:lnTo>
                      <a:pt x="6" y="820"/>
                    </a:lnTo>
                    <a:lnTo>
                      <a:pt x="7" y="820"/>
                    </a:lnTo>
                    <a:lnTo>
                      <a:pt x="7" y="821"/>
                    </a:lnTo>
                    <a:lnTo>
                      <a:pt x="9" y="822"/>
                    </a:lnTo>
                    <a:close/>
                    <a:moveTo>
                      <a:pt x="9" y="838"/>
                    </a:moveTo>
                    <a:lnTo>
                      <a:pt x="9" y="838"/>
                    </a:lnTo>
                    <a:lnTo>
                      <a:pt x="7" y="839"/>
                    </a:lnTo>
                    <a:lnTo>
                      <a:pt x="7" y="840"/>
                    </a:lnTo>
                    <a:lnTo>
                      <a:pt x="6" y="842"/>
                    </a:lnTo>
                    <a:lnTo>
                      <a:pt x="4" y="842"/>
                    </a:lnTo>
                    <a:lnTo>
                      <a:pt x="3" y="842"/>
                    </a:lnTo>
                    <a:lnTo>
                      <a:pt x="1" y="840"/>
                    </a:lnTo>
                    <a:lnTo>
                      <a:pt x="1" y="839"/>
                    </a:lnTo>
                    <a:lnTo>
                      <a:pt x="0" y="838"/>
                    </a:lnTo>
                    <a:lnTo>
                      <a:pt x="1" y="837"/>
                    </a:lnTo>
                    <a:lnTo>
                      <a:pt x="1" y="836"/>
                    </a:lnTo>
                    <a:lnTo>
                      <a:pt x="3" y="834"/>
                    </a:lnTo>
                    <a:lnTo>
                      <a:pt x="4" y="834"/>
                    </a:lnTo>
                    <a:lnTo>
                      <a:pt x="6" y="834"/>
                    </a:lnTo>
                    <a:lnTo>
                      <a:pt x="7" y="836"/>
                    </a:lnTo>
                    <a:lnTo>
                      <a:pt x="7" y="837"/>
                    </a:lnTo>
                    <a:lnTo>
                      <a:pt x="9" y="838"/>
                    </a:lnTo>
                    <a:close/>
                    <a:moveTo>
                      <a:pt x="9" y="852"/>
                    </a:moveTo>
                    <a:lnTo>
                      <a:pt x="9" y="852"/>
                    </a:lnTo>
                    <a:lnTo>
                      <a:pt x="7" y="855"/>
                    </a:lnTo>
                    <a:lnTo>
                      <a:pt x="7" y="856"/>
                    </a:lnTo>
                    <a:lnTo>
                      <a:pt x="6" y="856"/>
                    </a:lnTo>
                    <a:lnTo>
                      <a:pt x="4" y="857"/>
                    </a:lnTo>
                    <a:lnTo>
                      <a:pt x="3" y="856"/>
                    </a:lnTo>
                    <a:lnTo>
                      <a:pt x="1" y="856"/>
                    </a:lnTo>
                    <a:lnTo>
                      <a:pt x="1" y="855"/>
                    </a:lnTo>
                    <a:lnTo>
                      <a:pt x="0" y="852"/>
                    </a:lnTo>
                    <a:lnTo>
                      <a:pt x="1" y="851"/>
                    </a:lnTo>
                    <a:lnTo>
                      <a:pt x="1" y="850"/>
                    </a:lnTo>
                    <a:lnTo>
                      <a:pt x="3" y="850"/>
                    </a:lnTo>
                    <a:lnTo>
                      <a:pt x="4" y="849"/>
                    </a:lnTo>
                    <a:lnTo>
                      <a:pt x="6" y="850"/>
                    </a:lnTo>
                    <a:lnTo>
                      <a:pt x="7" y="850"/>
                    </a:lnTo>
                    <a:lnTo>
                      <a:pt x="7" y="851"/>
                    </a:lnTo>
                    <a:lnTo>
                      <a:pt x="9" y="852"/>
                    </a:lnTo>
                    <a:close/>
                    <a:moveTo>
                      <a:pt x="9" y="868"/>
                    </a:moveTo>
                    <a:lnTo>
                      <a:pt x="9" y="868"/>
                    </a:lnTo>
                    <a:lnTo>
                      <a:pt x="7" y="869"/>
                    </a:lnTo>
                    <a:lnTo>
                      <a:pt x="7" y="870"/>
                    </a:lnTo>
                    <a:lnTo>
                      <a:pt x="6" y="871"/>
                    </a:lnTo>
                    <a:lnTo>
                      <a:pt x="4" y="871"/>
                    </a:lnTo>
                    <a:lnTo>
                      <a:pt x="3" y="871"/>
                    </a:lnTo>
                    <a:lnTo>
                      <a:pt x="1" y="870"/>
                    </a:lnTo>
                    <a:lnTo>
                      <a:pt x="1" y="869"/>
                    </a:lnTo>
                    <a:lnTo>
                      <a:pt x="0" y="868"/>
                    </a:lnTo>
                    <a:lnTo>
                      <a:pt x="1" y="867"/>
                    </a:lnTo>
                    <a:lnTo>
                      <a:pt x="1" y="865"/>
                    </a:lnTo>
                    <a:lnTo>
                      <a:pt x="3" y="864"/>
                    </a:lnTo>
                    <a:lnTo>
                      <a:pt x="4" y="864"/>
                    </a:lnTo>
                    <a:lnTo>
                      <a:pt x="6" y="864"/>
                    </a:lnTo>
                    <a:lnTo>
                      <a:pt x="7" y="865"/>
                    </a:lnTo>
                    <a:lnTo>
                      <a:pt x="7" y="867"/>
                    </a:lnTo>
                    <a:lnTo>
                      <a:pt x="9" y="868"/>
                    </a:lnTo>
                    <a:close/>
                    <a:moveTo>
                      <a:pt x="9" y="882"/>
                    </a:moveTo>
                    <a:lnTo>
                      <a:pt x="9" y="882"/>
                    </a:lnTo>
                    <a:lnTo>
                      <a:pt x="7" y="884"/>
                    </a:lnTo>
                    <a:lnTo>
                      <a:pt x="7" y="886"/>
                    </a:lnTo>
                    <a:lnTo>
                      <a:pt x="6" y="886"/>
                    </a:lnTo>
                    <a:lnTo>
                      <a:pt x="4" y="887"/>
                    </a:lnTo>
                    <a:lnTo>
                      <a:pt x="3" y="886"/>
                    </a:lnTo>
                    <a:lnTo>
                      <a:pt x="1" y="886"/>
                    </a:lnTo>
                    <a:lnTo>
                      <a:pt x="1" y="884"/>
                    </a:lnTo>
                    <a:lnTo>
                      <a:pt x="0" y="882"/>
                    </a:lnTo>
                    <a:lnTo>
                      <a:pt x="1" y="881"/>
                    </a:lnTo>
                    <a:lnTo>
                      <a:pt x="1" y="880"/>
                    </a:lnTo>
                    <a:lnTo>
                      <a:pt x="3" y="880"/>
                    </a:lnTo>
                    <a:lnTo>
                      <a:pt x="4" y="878"/>
                    </a:lnTo>
                    <a:lnTo>
                      <a:pt x="6" y="880"/>
                    </a:lnTo>
                    <a:lnTo>
                      <a:pt x="7" y="880"/>
                    </a:lnTo>
                    <a:lnTo>
                      <a:pt x="7" y="881"/>
                    </a:lnTo>
                    <a:lnTo>
                      <a:pt x="9" y="882"/>
                    </a:lnTo>
                    <a:close/>
                    <a:moveTo>
                      <a:pt x="9" y="897"/>
                    </a:moveTo>
                    <a:lnTo>
                      <a:pt x="9" y="897"/>
                    </a:lnTo>
                    <a:lnTo>
                      <a:pt x="7" y="899"/>
                    </a:lnTo>
                    <a:lnTo>
                      <a:pt x="7" y="900"/>
                    </a:lnTo>
                    <a:lnTo>
                      <a:pt x="6" y="901"/>
                    </a:lnTo>
                    <a:lnTo>
                      <a:pt x="4" y="901"/>
                    </a:lnTo>
                    <a:lnTo>
                      <a:pt x="3" y="901"/>
                    </a:lnTo>
                    <a:lnTo>
                      <a:pt x="1" y="900"/>
                    </a:lnTo>
                    <a:lnTo>
                      <a:pt x="1" y="899"/>
                    </a:lnTo>
                    <a:lnTo>
                      <a:pt x="0" y="897"/>
                    </a:lnTo>
                    <a:lnTo>
                      <a:pt x="1" y="896"/>
                    </a:lnTo>
                    <a:lnTo>
                      <a:pt x="1" y="895"/>
                    </a:lnTo>
                    <a:lnTo>
                      <a:pt x="3" y="894"/>
                    </a:lnTo>
                    <a:lnTo>
                      <a:pt x="4" y="894"/>
                    </a:lnTo>
                    <a:lnTo>
                      <a:pt x="6" y="894"/>
                    </a:lnTo>
                    <a:lnTo>
                      <a:pt x="7" y="895"/>
                    </a:lnTo>
                    <a:lnTo>
                      <a:pt x="7" y="896"/>
                    </a:lnTo>
                    <a:lnTo>
                      <a:pt x="9" y="897"/>
                    </a:lnTo>
                    <a:close/>
                    <a:moveTo>
                      <a:pt x="9" y="913"/>
                    </a:moveTo>
                    <a:lnTo>
                      <a:pt x="9" y="913"/>
                    </a:lnTo>
                    <a:lnTo>
                      <a:pt x="7" y="914"/>
                    </a:lnTo>
                    <a:lnTo>
                      <a:pt x="7" y="915"/>
                    </a:lnTo>
                    <a:lnTo>
                      <a:pt x="6" y="915"/>
                    </a:lnTo>
                    <a:lnTo>
                      <a:pt x="4" y="917"/>
                    </a:lnTo>
                    <a:lnTo>
                      <a:pt x="3" y="915"/>
                    </a:lnTo>
                    <a:lnTo>
                      <a:pt x="1" y="915"/>
                    </a:lnTo>
                    <a:lnTo>
                      <a:pt x="1" y="914"/>
                    </a:lnTo>
                    <a:lnTo>
                      <a:pt x="0" y="913"/>
                    </a:lnTo>
                    <a:lnTo>
                      <a:pt x="1" y="911"/>
                    </a:lnTo>
                    <a:lnTo>
                      <a:pt x="1" y="909"/>
                    </a:lnTo>
                    <a:lnTo>
                      <a:pt x="3" y="909"/>
                    </a:lnTo>
                    <a:lnTo>
                      <a:pt x="4" y="908"/>
                    </a:lnTo>
                    <a:lnTo>
                      <a:pt x="6" y="909"/>
                    </a:lnTo>
                    <a:lnTo>
                      <a:pt x="7" y="909"/>
                    </a:lnTo>
                    <a:lnTo>
                      <a:pt x="7" y="911"/>
                    </a:lnTo>
                    <a:lnTo>
                      <a:pt x="9" y="913"/>
                    </a:lnTo>
                    <a:close/>
                    <a:moveTo>
                      <a:pt x="9" y="927"/>
                    </a:moveTo>
                    <a:lnTo>
                      <a:pt x="9" y="927"/>
                    </a:lnTo>
                    <a:lnTo>
                      <a:pt x="7" y="928"/>
                    </a:lnTo>
                    <a:lnTo>
                      <a:pt x="7" y="930"/>
                    </a:lnTo>
                    <a:lnTo>
                      <a:pt x="6" y="931"/>
                    </a:lnTo>
                    <a:lnTo>
                      <a:pt x="4" y="931"/>
                    </a:lnTo>
                    <a:lnTo>
                      <a:pt x="3" y="931"/>
                    </a:lnTo>
                    <a:lnTo>
                      <a:pt x="1" y="930"/>
                    </a:lnTo>
                    <a:lnTo>
                      <a:pt x="1" y="928"/>
                    </a:lnTo>
                    <a:lnTo>
                      <a:pt x="0" y="927"/>
                    </a:lnTo>
                    <a:lnTo>
                      <a:pt x="1" y="926"/>
                    </a:lnTo>
                    <a:lnTo>
                      <a:pt x="1" y="925"/>
                    </a:lnTo>
                    <a:lnTo>
                      <a:pt x="3" y="924"/>
                    </a:lnTo>
                    <a:lnTo>
                      <a:pt x="4" y="924"/>
                    </a:lnTo>
                    <a:lnTo>
                      <a:pt x="6" y="924"/>
                    </a:lnTo>
                    <a:lnTo>
                      <a:pt x="7" y="925"/>
                    </a:lnTo>
                    <a:lnTo>
                      <a:pt x="7" y="926"/>
                    </a:lnTo>
                    <a:lnTo>
                      <a:pt x="9" y="927"/>
                    </a:lnTo>
                    <a:close/>
                    <a:moveTo>
                      <a:pt x="9" y="943"/>
                    </a:moveTo>
                    <a:lnTo>
                      <a:pt x="9" y="943"/>
                    </a:lnTo>
                    <a:lnTo>
                      <a:pt x="7" y="944"/>
                    </a:lnTo>
                    <a:lnTo>
                      <a:pt x="7" y="945"/>
                    </a:lnTo>
                    <a:lnTo>
                      <a:pt x="6" y="945"/>
                    </a:lnTo>
                    <a:lnTo>
                      <a:pt x="4" y="946"/>
                    </a:lnTo>
                    <a:lnTo>
                      <a:pt x="3" y="945"/>
                    </a:lnTo>
                    <a:lnTo>
                      <a:pt x="1" y="945"/>
                    </a:lnTo>
                    <a:lnTo>
                      <a:pt x="1" y="944"/>
                    </a:lnTo>
                    <a:lnTo>
                      <a:pt x="0" y="943"/>
                    </a:lnTo>
                    <a:lnTo>
                      <a:pt x="1" y="940"/>
                    </a:lnTo>
                    <a:lnTo>
                      <a:pt x="1" y="939"/>
                    </a:lnTo>
                    <a:lnTo>
                      <a:pt x="3" y="939"/>
                    </a:lnTo>
                    <a:lnTo>
                      <a:pt x="4" y="938"/>
                    </a:lnTo>
                    <a:lnTo>
                      <a:pt x="6" y="939"/>
                    </a:lnTo>
                    <a:lnTo>
                      <a:pt x="7" y="939"/>
                    </a:lnTo>
                    <a:lnTo>
                      <a:pt x="7" y="940"/>
                    </a:lnTo>
                    <a:lnTo>
                      <a:pt x="9" y="943"/>
                    </a:lnTo>
                    <a:close/>
                    <a:moveTo>
                      <a:pt x="9" y="957"/>
                    </a:moveTo>
                    <a:lnTo>
                      <a:pt x="9" y="957"/>
                    </a:lnTo>
                    <a:lnTo>
                      <a:pt x="7" y="958"/>
                    </a:lnTo>
                    <a:lnTo>
                      <a:pt x="7" y="959"/>
                    </a:lnTo>
                    <a:lnTo>
                      <a:pt x="6" y="961"/>
                    </a:lnTo>
                    <a:lnTo>
                      <a:pt x="4" y="961"/>
                    </a:lnTo>
                    <a:lnTo>
                      <a:pt x="3" y="961"/>
                    </a:lnTo>
                    <a:lnTo>
                      <a:pt x="1" y="959"/>
                    </a:lnTo>
                    <a:lnTo>
                      <a:pt x="1" y="958"/>
                    </a:lnTo>
                    <a:lnTo>
                      <a:pt x="0" y="957"/>
                    </a:lnTo>
                    <a:lnTo>
                      <a:pt x="1" y="956"/>
                    </a:lnTo>
                    <a:lnTo>
                      <a:pt x="1" y="955"/>
                    </a:lnTo>
                    <a:lnTo>
                      <a:pt x="3" y="953"/>
                    </a:lnTo>
                    <a:lnTo>
                      <a:pt x="4" y="953"/>
                    </a:lnTo>
                    <a:lnTo>
                      <a:pt x="6" y="953"/>
                    </a:lnTo>
                    <a:lnTo>
                      <a:pt x="7" y="955"/>
                    </a:lnTo>
                    <a:lnTo>
                      <a:pt x="7" y="956"/>
                    </a:lnTo>
                    <a:lnTo>
                      <a:pt x="9" y="957"/>
                    </a:lnTo>
                    <a:close/>
                    <a:moveTo>
                      <a:pt x="9" y="972"/>
                    </a:moveTo>
                    <a:lnTo>
                      <a:pt x="9" y="972"/>
                    </a:lnTo>
                    <a:lnTo>
                      <a:pt x="7" y="974"/>
                    </a:lnTo>
                    <a:lnTo>
                      <a:pt x="7" y="975"/>
                    </a:lnTo>
                    <a:lnTo>
                      <a:pt x="6" y="975"/>
                    </a:lnTo>
                    <a:lnTo>
                      <a:pt x="4" y="976"/>
                    </a:lnTo>
                    <a:lnTo>
                      <a:pt x="3" y="975"/>
                    </a:lnTo>
                    <a:lnTo>
                      <a:pt x="1" y="975"/>
                    </a:lnTo>
                    <a:lnTo>
                      <a:pt x="1" y="974"/>
                    </a:lnTo>
                    <a:lnTo>
                      <a:pt x="0" y="972"/>
                    </a:lnTo>
                    <a:lnTo>
                      <a:pt x="1" y="970"/>
                    </a:lnTo>
                    <a:lnTo>
                      <a:pt x="1" y="969"/>
                    </a:lnTo>
                    <a:lnTo>
                      <a:pt x="3" y="969"/>
                    </a:lnTo>
                    <a:lnTo>
                      <a:pt x="4" y="968"/>
                    </a:lnTo>
                    <a:lnTo>
                      <a:pt x="6" y="969"/>
                    </a:lnTo>
                    <a:lnTo>
                      <a:pt x="7" y="969"/>
                    </a:lnTo>
                    <a:lnTo>
                      <a:pt x="7" y="970"/>
                    </a:lnTo>
                    <a:lnTo>
                      <a:pt x="9" y="972"/>
                    </a:lnTo>
                    <a:close/>
                    <a:moveTo>
                      <a:pt x="9" y="987"/>
                    </a:moveTo>
                    <a:lnTo>
                      <a:pt x="9" y="987"/>
                    </a:lnTo>
                    <a:lnTo>
                      <a:pt x="7" y="988"/>
                    </a:lnTo>
                    <a:lnTo>
                      <a:pt x="7" y="989"/>
                    </a:lnTo>
                    <a:lnTo>
                      <a:pt x="6" y="990"/>
                    </a:lnTo>
                    <a:lnTo>
                      <a:pt x="4" y="990"/>
                    </a:lnTo>
                    <a:lnTo>
                      <a:pt x="3" y="990"/>
                    </a:lnTo>
                    <a:lnTo>
                      <a:pt x="1" y="989"/>
                    </a:lnTo>
                    <a:lnTo>
                      <a:pt x="1" y="988"/>
                    </a:lnTo>
                    <a:lnTo>
                      <a:pt x="0" y="987"/>
                    </a:lnTo>
                    <a:lnTo>
                      <a:pt x="1" y="986"/>
                    </a:lnTo>
                    <a:lnTo>
                      <a:pt x="1" y="984"/>
                    </a:lnTo>
                    <a:lnTo>
                      <a:pt x="3" y="983"/>
                    </a:lnTo>
                    <a:lnTo>
                      <a:pt x="4" y="983"/>
                    </a:lnTo>
                    <a:lnTo>
                      <a:pt x="6" y="983"/>
                    </a:lnTo>
                    <a:lnTo>
                      <a:pt x="7" y="984"/>
                    </a:lnTo>
                    <a:lnTo>
                      <a:pt x="7" y="986"/>
                    </a:lnTo>
                    <a:lnTo>
                      <a:pt x="9" y="987"/>
                    </a:lnTo>
                    <a:close/>
                    <a:moveTo>
                      <a:pt x="9" y="1002"/>
                    </a:moveTo>
                    <a:lnTo>
                      <a:pt x="9" y="1002"/>
                    </a:lnTo>
                    <a:lnTo>
                      <a:pt x="7" y="1003"/>
                    </a:lnTo>
                    <a:lnTo>
                      <a:pt x="7" y="1005"/>
                    </a:lnTo>
                    <a:lnTo>
                      <a:pt x="6" y="1005"/>
                    </a:lnTo>
                    <a:lnTo>
                      <a:pt x="4" y="1006"/>
                    </a:lnTo>
                    <a:lnTo>
                      <a:pt x="3" y="1005"/>
                    </a:lnTo>
                    <a:lnTo>
                      <a:pt x="1" y="1005"/>
                    </a:lnTo>
                    <a:lnTo>
                      <a:pt x="1" y="1003"/>
                    </a:lnTo>
                    <a:lnTo>
                      <a:pt x="0" y="1002"/>
                    </a:lnTo>
                    <a:lnTo>
                      <a:pt x="1" y="1000"/>
                    </a:lnTo>
                    <a:lnTo>
                      <a:pt x="1" y="999"/>
                    </a:lnTo>
                    <a:lnTo>
                      <a:pt x="3" y="999"/>
                    </a:lnTo>
                    <a:lnTo>
                      <a:pt x="4" y="997"/>
                    </a:lnTo>
                    <a:lnTo>
                      <a:pt x="6" y="999"/>
                    </a:lnTo>
                    <a:lnTo>
                      <a:pt x="7" y="999"/>
                    </a:lnTo>
                    <a:lnTo>
                      <a:pt x="7" y="1000"/>
                    </a:lnTo>
                    <a:lnTo>
                      <a:pt x="9" y="1002"/>
                    </a:lnTo>
                    <a:close/>
                    <a:moveTo>
                      <a:pt x="9" y="1017"/>
                    </a:moveTo>
                    <a:lnTo>
                      <a:pt x="9" y="1017"/>
                    </a:lnTo>
                    <a:lnTo>
                      <a:pt x="7" y="1018"/>
                    </a:lnTo>
                    <a:lnTo>
                      <a:pt x="7" y="1019"/>
                    </a:lnTo>
                    <a:lnTo>
                      <a:pt x="6" y="1020"/>
                    </a:lnTo>
                    <a:lnTo>
                      <a:pt x="4" y="1020"/>
                    </a:lnTo>
                    <a:lnTo>
                      <a:pt x="3" y="1020"/>
                    </a:lnTo>
                    <a:lnTo>
                      <a:pt x="1" y="1019"/>
                    </a:lnTo>
                    <a:lnTo>
                      <a:pt x="1" y="1018"/>
                    </a:lnTo>
                    <a:lnTo>
                      <a:pt x="0" y="1017"/>
                    </a:lnTo>
                    <a:lnTo>
                      <a:pt x="1" y="1015"/>
                    </a:lnTo>
                    <a:lnTo>
                      <a:pt x="1" y="1014"/>
                    </a:lnTo>
                    <a:lnTo>
                      <a:pt x="3" y="1013"/>
                    </a:lnTo>
                    <a:lnTo>
                      <a:pt x="4" y="1013"/>
                    </a:lnTo>
                    <a:lnTo>
                      <a:pt x="6" y="1013"/>
                    </a:lnTo>
                    <a:lnTo>
                      <a:pt x="7" y="1014"/>
                    </a:lnTo>
                    <a:lnTo>
                      <a:pt x="7" y="1015"/>
                    </a:lnTo>
                    <a:lnTo>
                      <a:pt x="9" y="1017"/>
                    </a:lnTo>
                    <a:close/>
                    <a:moveTo>
                      <a:pt x="9" y="1032"/>
                    </a:moveTo>
                    <a:lnTo>
                      <a:pt x="9" y="1032"/>
                    </a:lnTo>
                    <a:lnTo>
                      <a:pt x="7" y="1033"/>
                    </a:lnTo>
                    <a:lnTo>
                      <a:pt x="7" y="1034"/>
                    </a:lnTo>
                    <a:lnTo>
                      <a:pt x="6" y="1034"/>
                    </a:lnTo>
                    <a:lnTo>
                      <a:pt x="4" y="1036"/>
                    </a:lnTo>
                    <a:lnTo>
                      <a:pt x="3" y="1034"/>
                    </a:lnTo>
                    <a:lnTo>
                      <a:pt x="1" y="1034"/>
                    </a:lnTo>
                    <a:lnTo>
                      <a:pt x="1" y="1033"/>
                    </a:lnTo>
                    <a:lnTo>
                      <a:pt x="0" y="1032"/>
                    </a:lnTo>
                    <a:lnTo>
                      <a:pt x="1" y="1030"/>
                    </a:lnTo>
                    <a:lnTo>
                      <a:pt x="1" y="1028"/>
                    </a:lnTo>
                    <a:lnTo>
                      <a:pt x="3" y="1028"/>
                    </a:lnTo>
                    <a:lnTo>
                      <a:pt x="4" y="1027"/>
                    </a:lnTo>
                    <a:lnTo>
                      <a:pt x="6" y="1028"/>
                    </a:lnTo>
                    <a:lnTo>
                      <a:pt x="7" y="1028"/>
                    </a:lnTo>
                    <a:lnTo>
                      <a:pt x="7" y="1030"/>
                    </a:lnTo>
                    <a:lnTo>
                      <a:pt x="9" y="1032"/>
                    </a:lnTo>
                    <a:close/>
                    <a:moveTo>
                      <a:pt x="9" y="1046"/>
                    </a:moveTo>
                    <a:lnTo>
                      <a:pt x="9" y="1046"/>
                    </a:lnTo>
                    <a:lnTo>
                      <a:pt x="7" y="1047"/>
                    </a:lnTo>
                    <a:lnTo>
                      <a:pt x="7" y="1049"/>
                    </a:lnTo>
                    <a:lnTo>
                      <a:pt x="6" y="1050"/>
                    </a:lnTo>
                    <a:lnTo>
                      <a:pt x="4" y="1050"/>
                    </a:lnTo>
                    <a:lnTo>
                      <a:pt x="3" y="1050"/>
                    </a:lnTo>
                    <a:lnTo>
                      <a:pt x="1" y="1049"/>
                    </a:lnTo>
                    <a:lnTo>
                      <a:pt x="1" y="1047"/>
                    </a:lnTo>
                    <a:lnTo>
                      <a:pt x="0" y="1046"/>
                    </a:lnTo>
                    <a:lnTo>
                      <a:pt x="1" y="1045"/>
                    </a:lnTo>
                    <a:lnTo>
                      <a:pt x="1" y="1044"/>
                    </a:lnTo>
                    <a:lnTo>
                      <a:pt x="3" y="1043"/>
                    </a:lnTo>
                    <a:lnTo>
                      <a:pt x="4" y="1043"/>
                    </a:lnTo>
                    <a:lnTo>
                      <a:pt x="6" y="1043"/>
                    </a:lnTo>
                    <a:lnTo>
                      <a:pt x="7" y="1044"/>
                    </a:lnTo>
                    <a:lnTo>
                      <a:pt x="7" y="1045"/>
                    </a:lnTo>
                    <a:lnTo>
                      <a:pt x="9" y="1046"/>
                    </a:lnTo>
                    <a:close/>
                    <a:moveTo>
                      <a:pt x="9" y="1062"/>
                    </a:moveTo>
                    <a:lnTo>
                      <a:pt x="9" y="1062"/>
                    </a:lnTo>
                    <a:lnTo>
                      <a:pt x="7" y="1063"/>
                    </a:lnTo>
                    <a:lnTo>
                      <a:pt x="7" y="1064"/>
                    </a:lnTo>
                    <a:lnTo>
                      <a:pt x="6" y="1064"/>
                    </a:lnTo>
                    <a:lnTo>
                      <a:pt x="4" y="1065"/>
                    </a:lnTo>
                    <a:lnTo>
                      <a:pt x="3" y="1064"/>
                    </a:lnTo>
                    <a:lnTo>
                      <a:pt x="1" y="1064"/>
                    </a:lnTo>
                    <a:lnTo>
                      <a:pt x="1" y="1063"/>
                    </a:lnTo>
                    <a:lnTo>
                      <a:pt x="0" y="1062"/>
                    </a:lnTo>
                    <a:lnTo>
                      <a:pt x="1" y="1059"/>
                    </a:lnTo>
                    <a:lnTo>
                      <a:pt x="1" y="1058"/>
                    </a:lnTo>
                    <a:lnTo>
                      <a:pt x="3" y="1058"/>
                    </a:lnTo>
                    <a:lnTo>
                      <a:pt x="4" y="1057"/>
                    </a:lnTo>
                    <a:lnTo>
                      <a:pt x="6" y="1058"/>
                    </a:lnTo>
                    <a:lnTo>
                      <a:pt x="7" y="1058"/>
                    </a:lnTo>
                    <a:lnTo>
                      <a:pt x="7" y="1059"/>
                    </a:lnTo>
                    <a:lnTo>
                      <a:pt x="9" y="1062"/>
                    </a:lnTo>
                    <a:close/>
                    <a:moveTo>
                      <a:pt x="9" y="1076"/>
                    </a:moveTo>
                    <a:lnTo>
                      <a:pt x="9" y="1076"/>
                    </a:lnTo>
                    <a:lnTo>
                      <a:pt x="7" y="1077"/>
                    </a:lnTo>
                    <a:lnTo>
                      <a:pt x="7" y="1078"/>
                    </a:lnTo>
                    <a:lnTo>
                      <a:pt x="6" y="1080"/>
                    </a:lnTo>
                    <a:lnTo>
                      <a:pt x="4" y="1080"/>
                    </a:lnTo>
                    <a:lnTo>
                      <a:pt x="3" y="1080"/>
                    </a:lnTo>
                    <a:lnTo>
                      <a:pt x="1" y="1078"/>
                    </a:lnTo>
                    <a:lnTo>
                      <a:pt x="1" y="1077"/>
                    </a:lnTo>
                    <a:lnTo>
                      <a:pt x="0" y="1076"/>
                    </a:lnTo>
                    <a:lnTo>
                      <a:pt x="1" y="1075"/>
                    </a:lnTo>
                    <a:lnTo>
                      <a:pt x="1" y="1074"/>
                    </a:lnTo>
                    <a:lnTo>
                      <a:pt x="3" y="1072"/>
                    </a:lnTo>
                    <a:lnTo>
                      <a:pt x="4" y="1072"/>
                    </a:lnTo>
                    <a:lnTo>
                      <a:pt x="6" y="1072"/>
                    </a:lnTo>
                    <a:lnTo>
                      <a:pt x="7" y="1074"/>
                    </a:lnTo>
                    <a:lnTo>
                      <a:pt x="7" y="1075"/>
                    </a:lnTo>
                    <a:lnTo>
                      <a:pt x="9" y="1076"/>
                    </a:lnTo>
                    <a:close/>
                    <a:moveTo>
                      <a:pt x="9" y="1091"/>
                    </a:moveTo>
                    <a:lnTo>
                      <a:pt x="9" y="1091"/>
                    </a:lnTo>
                    <a:lnTo>
                      <a:pt x="7" y="1093"/>
                    </a:lnTo>
                    <a:lnTo>
                      <a:pt x="7" y="1094"/>
                    </a:lnTo>
                    <a:lnTo>
                      <a:pt x="6" y="1094"/>
                    </a:lnTo>
                    <a:lnTo>
                      <a:pt x="4" y="1095"/>
                    </a:lnTo>
                    <a:lnTo>
                      <a:pt x="3" y="1094"/>
                    </a:lnTo>
                    <a:lnTo>
                      <a:pt x="1" y="1094"/>
                    </a:lnTo>
                    <a:lnTo>
                      <a:pt x="1" y="1093"/>
                    </a:lnTo>
                    <a:lnTo>
                      <a:pt x="0" y="1091"/>
                    </a:lnTo>
                    <a:lnTo>
                      <a:pt x="1" y="1089"/>
                    </a:lnTo>
                    <a:lnTo>
                      <a:pt x="1" y="1088"/>
                    </a:lnTo>
                    <a:lnTo>
                      <a:pt x="3" y="1088"/>
                    </a:lnTo>
                    <a:lnTo>
                      <a:pt x="4" y="1087"/>
                    </a:lnTo>
                    <a:lnTo>
                      <a:pt x="6" y="1088"/>
                    </a:lnTo>
                    <a:lnTo>
                      <a:pt x="7" y="1088"/>
                    </a:lnTo>
                    <a:lnTo>
                      <a:pt x="7" y="1089"/>
                    </a:lnTo>
                    <a:lnTo>
                      <a:pt x="9" y="1091"/>
                    </a:lnTo>
                    <a:close/>
                    <a:moveTo>
                      <a:pt x="9" y="1106"/>
                    </a:moveTo>
                    <a:lnTo>
                      <a:pt x="9" y="1106"/>
                    </a:lnTo>
                    <a:lnTo>
                      <a:pt x="7" y="1107"/>
                    </a:lnTo>
                    <a:lnTo>
                      <a:pt x="7" y="1108"/>
                    </a:lnTo>
                    <a:lnTo>
                      <a:pt x="6" y="1109"/>
                    </a:lnTo>
                    <a:lnTo>
                      <a:pt x="4" y="1109"/>
                    </a:lnTo>
                    <a:lnTo>
                      <a:pt x="3" y="1109"/>
                    </a:lnTo>
                    <a:lnTo>
                      <a:pt x="1" y="1108"/>
                    </a:lnTo>
                    <a:lnTo>
                      <a:pt x="1" y="1107"/>
                    </a:lnTo>
                    <a:lnTo>
                      <a:pt x="0" y="1106"/>
                    </a:lnTo>
                    <a:lnTo>
                      <a:pt x="1" y="1105"/>
                    </a:lnTo>
                    <a:lnTo>
                      <a:pt x="1" y="1103"/>
                    </a:lnTo>
                    <a:lnTo>
                      <a:pt x="3" y="1102"/>
                    </a:lnTo>
                    <a:lnTo>
                      <a:pt x="4" y="1102"/>
                    </a:lnTo>
                    <a:lnTo>
                      <a:pt x="6" y="1102"/>
                    </a:lnTo>
                    <a:lnTo>
                      <a:pt x="7" y="1103"/>
                    </a:lnTo>
                    <a:lnTo>
                      <a:pt x="7" y="1105"/>
                    </a:lnTo>
                    <a:lnTo>
                      <a:pt x="9" y="1106"/>
                    </a:lnTo>
                    <a:close/>
                    <a:moveTo>
                      <a:pt x="9" y="1121"/>
                    </a:moveTo>
                    <a:lnTo>
                      <a:pt x="9" y="1121"/>
                    </a:lnTo>
                    <a:lnTo>
                      <a:pt x="7" y="1122"/>
                    </a:lnTo>
                    <a:lnTo>
                      <a:pt x="7" y="1124"/>
                    </a:lnTo>
                    <a:lnTo>
                      <a:pt x="6" y="1124"/>
                    </a:lnTo>
                    <a:lnTo>
                      <a:pt x="4" y="1125"/>
                    </a:lnTo>
                    <a:lnTo>
                      <a:pt x="3" y="1124"/>
                    </a:lnTo>
                    <a:lnTo>
                      <a:pt x="1" y="1124"/>
                    </a:lnTo>
                    <a:lnTo>
                      <a:pt x="1" y="1122"/>
                    </a:lnTo>
                    <a:lnTo>
                      <a:pt x="0" y="1121"/>
                    </a:lnTo>
                    <a:lnTo>
                      <a:pt x="1" y="1119"/>
                    </a:lnTo>
                    <a:lnTo>
                      <a:pt x="1" y="1118"/>
                    </a:lnTo>
                    <a:lnTo>
                      <a:pt x="3" y="1118"/>
                    </a:lnTo>
                    <a:lnTo>
                      <a:pt x="4" y="1116"/>
                    </a:lnTo>
                    <a:lnTo>
                      <a:pt x="6" y="1118"/>
                    </a:lnTo>
                    <a:lnTo>
                      <a:pt x="7" y="1118"/>
                    </a:lnTo>
                    <a:lnTo>
                      <a:pt x="7" y="1119"/>
                    </a:lnTo>
                    <a:lnTo>
                      <a:pt x="9" y="1121"/>
                    </a:lnTo>
                    <a:close/>
                    <a:moveTo>
                      <a:pt x="9" y="1136"/>
                    </a:moveTo>
                    <a:lnTo>
                      <a:pt x="9" y="1136"/>
                    </a:lnTo>
                    <a:lnTo>
                      <a:pt x="7" y="1137"/>
                    </a:lnTo>
                    <a:lnTo>
                      <a:pt x="7" y="1138"/>
                    </a:lnTo>
                    <a:lnTo>
                      <a:pt x="6" y="1139"/>
                    </a:lnTo>
                    <a:lnTo>
                      <a:pt x="4" y="1139"/>
                    </a:lnTo>
                    <a:lnTo>
                      <a:pt x="3" y="1139"/>
                    </a:lnTo>
                    <a:lnTo>
                      <a:pt x="1" y="1138"/>
                    </a:lnTo>
                    <a:lnTo>
                      <a:pt x="1" y="1137"/>
                    </a:lnTo>
                    <a:lnTo>
                      <a:pt x="0" y="1136"/>
                    </a:lnTo>
                    <a:lnTo>
                      <a:pt x="1" y="1134"/>
                    </a:lnTo>
                    <a:lnTo>
                      <a:pt x="1" y="1133"/>
                    </a:lnTo>
                    <a:lnTo>
                      <a:pt x="3" y="1132"/>
                    </a:lnTo>
                    <a:lnTo>
                      <a:pt x="4" y="1132"/>
                    </a:lnTo>
                    <a:lnTo>
                      <a:pt x="6" y="1132"/>
                    </a:lnTo>
                    <a:lnTo>
                      <a:pt x="7" y="1133"/>
                    </a:lnTo>
                    <a:lnTo>
                      <a:pt x="7" y="1134"/>
                    </a:lnTo>
                    <a:lnTo>
                      <a:pt x="9" y="1136"/>
                    </a:lnTo>
                    <a:close/>
                    <a:moveTo>
                      <a:pt x="9" y="1151"/>
                    </a:moveTo>
                    <a:lnTo>
                      <a:pt x="9" y="1151"/>
                    </a:lnTo>
                    <a:lnTo>
                      <a:pt x="7" y="1152"/>
                    </a:lnTo>
                    <a:lnTo>
                      <a:pt x="7" y="1153"/>
                    </a:lnTo>
                    <a:lnTo>
                      <a:pt x="6" y="1153"/>
                    </a:lnTo>
                    <a:lnTo>
                      <a:pt x="4" y="1155"/>
                    </a:lnTo>
                    <a:lnTo>
                      <a:pt x="3" y="1153"/>
                    </a:lnTo>
                    <a:lnTo>
                      <a:pt x="1" y="1153"/>
                    </a:lnTo>
                    <a:lnTo>
                      <a:pt x="1" y="1152"/>
                    </a:lnTo>
                    <a:lnTo>
                      <a:pt x="0" y="1151"/>
                    </a:lnTo>
                    <a:lnTo>
                      <a:pt x="1" y="1149"/>
                    </a:lnTo>
                    <a:lnTo>
                      <a:pt x="1" y="1147"/>
                    </a:lnTo>
                    <a:lnTo>
                      <a:pt x="3" y="1147"/>
                    </a:lnTo>
                    <a:lnTo>
                      <a:pt x="4" y="1146"/>
                    </a:lnTo>
                    <a:lnTo>
                      <a:pt x="6" y="1147"/>
                    </a:lnTo>
                    <a:lnTo>
                      <a:pt x="7" y="1147"/>
                    </a:lnTo>
                    <a:lnTo>
                      <a:pt x="7" y="1149"/>
                    </a:lnTo>
                    <a:lnTo>
                      <a:pt x="9" y="1151"/>
                    </a:lnTo>
                    <a:close/>
                    <a:moveTo>
                      <a:pt x="9" y="1165"/>
                    </a:moveTo>
                    <a:lnTo>
                      <a:pt x="9" y="1165"/>
                    </a:lnTo>
                    <a:lnTo>
                      <a:pt x="7" y="1166"/>
                    </a:lnTo>
                    <a:lnTo>
                      <a:pt x="7" y="1168"/>
                    </a:lnTo>
                    <a:lnTo>
                      <a:pt x="6" y="1169"/>
                    </a:lnTo>
                    <a:lnTo>
                      <a:pt x="4" y="1169"/>
                    </a:lnTo>
                    <a:lnTo>
                      <a:pt x="3" y="1169"/>
                    </a:lnTo>
                    <a:lnTo>
                      <a:pt x="1" y="1168"/>
                    </a:lnTo>
                    <a:lnTo>
                      <a:pt x="1" y="1166"/>
                    </a:lnTo>
                    <a:lnTo>
                      <a:pt x="0" y="1165"/>
                    </a:lnTo>
                    <a:lnTo>
                      <a:pt x="1" y="1164"/>
                    </a:lnTo>
                    <a:lnTo>
                      <a:pt x="1" y="1163"/>
                    </a:lnTo>
                    <a:lnTo>
                      <a:pt x="3" y="1162"/>
                    </a:lnTo>
                    <a:lnTo>
                      <a:pt x="4" y="1162"/>
                    </a:lnTo>
                    <a:lnTo>
                      <a:pt x="6" y="1162"/>
                    </a:lnTo>
                    <a:lnTo>
                      <a:pt x="7" y="1163"/>
                    </a:lnTo>
                    <a:lnTo>
                      <a:pt x="7" y="1164"/>
                    </a:lnTo>
                    <a:lnTo>
                      <a:pt x="9" y="1165"/>
                    </a:lnTo>
                    <a:close/>
                    <a:moveTo>
                      <a:pt x="9" y="1181"/>
                    </a:moveTo>
                    <a:lnTo>
                      <a:pt x="9" y="1181"/>
                    </a:lnTo>
                    <a:lnTo>
                      <a:pt x="7" y="1182"/>
                    </a:lnTo>
                    <a:lnTo>
                      <a:pt x="7" y="1183"/>
                    </a:lnTo>
                    <a:lnTo>
                      <a:pt x="6" y="1183"/>
                    </a:lnTo>
                    <a:lnTo>
                      <a:pt x="4" y="1184"/>
                    </a:lnTo>
                    <a:lnTo>
                      <a:pt x="3" y="1183"/>
                    </a:lnTo>
                    <a:lnTo>
                      <a:pt x="1" y="1183"/>
                    </a:lnTo>
                    <a:lnTo>
                      <a:pt x="1" y="1182"/>
                    </a:lnTo>
                    <a:lnTo>
                      <a:pt x="0" y="1181"/>
                    </a:lnTo>
                    <a:lnTo>
                      <a:pt x="1" y="1178"/>
                    </a:lnTo>
                    <a:lnTo>
                      <a:pt x="1" y="1177"/>
                    </a:lnTo>
                    <a:lnTo>
                      <a:pt x="3" y="1177"/>
                    </a:lnTo>
                    <a:lnTo>
                      <a:pt x="4" y="1176"/>
                    </a:lnTo>
                    <a:lnTo>
                      <a:pt x="6" y="1177"/>
                    </a:lnTo>
                    <a:lnTo>
                      <a:pt x="7" y="1177"/>
                    </a:lnTo>
                    <a:lnTo>
                      <a:pt x="7" y="1178"/>
                    </a:lnTo>
                    <a:lnTo>
                      <a:pt x="9" y="1181"/>
                    </a:lnTo>
                    <a:close/>
                    <a:moveTo>
                      <a:pt x="9" y="1195"/>
                    </a:moveTo>
                    <a:lnTo>
                      <a:pt x="9" y="1195"/>
                    </a:lnTo>
                    <a:lnTo>
                      <a:pt x="7" y="1196"/>
                    </a:lnTo>
                    <a:lnTo>
                      <a:pt x="7" y="1197"/>
                    </a:lnTo>
                    <a:lnTo>
                      <a:pt x="6" y="1199"/>
                    </a:lnTo>
                    <a:lnTo>
                      <a:pt x="4" y="1199"/>
                    </a:lnTo>
                    <a:lnTo>
                      <a:pt x="3" y="1199"/>
                    </a:lnTo>
                    <a:lnTo>
                      <a:pt x="1" y="1197"/>
                    </a:lnTo>
                    <a:lnTo>
                      <a:pt x="1" y="1196"/>
                    </a:lnTo>
                    <a:lnTo>
                      <a:pt x="0" y="1195"/>
                    </a:lnTo>
                    <a:lnTo>
                      <a:pt x="1" y="1194"/>
                    </a:lnTo>
                    <a:lnTo>
                      <a:pt x="1" y="1193"/>
                    </a:lnTo>
                    <a:lnTo>
                      <a:pt x="3" y="1191"/>
                    </a:lnTo>
                    <a:lnTo>
                      <a:pt x="4" y="1191"/>
                    </a:lnTo>
                    <a:lnTo>
                      <a:pt x="6" y="1191"/>
                    </a:lnTo>
                    <a:lnTo>
                      <a:pt x="7" y="1193"/>
                    </a:lnTo>
                    <a:lnTo>
                      <a:pt x="7" y="1194"/>
                    </a:lnTo>
                    <a:lnTo>
                      <a:pt x="9" y="1195"/>
                    </a:lnTo>
                    <a:close/>
                    <a:moveTo>
                      <a:pt x="9" y="1211"/>
                    </a:moveTo>
                    <a:lnTo>
                      <a:pt x="9" y="1211"/>
                    </a:lnTo>
                    <a:lnTo>
                      <a:pt x="7" y="1212"/>
                    </a:lnTo>
                    <a:lnTo>
                      <a:pt x="7" y="1213"/>
                    </a:lnTo>
                    <a:lnTo>
                      <a:pt x="6" y="1214"/>
                    </a:lnTo>
                    <a:lnTo>
                      <a:pt x="4" y="1214"/>
                    </a:lnTo>
                    <a:lnTo>
                      <a:pt x="3" y="1214"/>
                    </a:lnTo>
                    <a:lnTo>
                      <a:pt x="1" y="1213"/>
                    </a:lnTo>
                    <a:lnTo>
                      <a:pt x="1" y="1212"/>
                    </a:lnTo>
                    <a:lnTo>
                      <a:pt x="0" y="1211"/>
                    </a:lnTo>
                    <a:lnTo>
                      <a:pt x="1" y="1208"/>
                    </a:lnTo>
                    <a:lnTo>
                      <a:pt x="1" y="1207"/>
                    </a:lnTo>
                    <a:lnTo>
                      <a:pt x="3" y="1207"/>
                    </a:lnTo>
                    <a:lnTo>
                      <a:pt x="4" y="1207"/>
                    </a:lnTo>
                    <a:lnTo>
                      <a:pt x="6" y="1207"/>
                    </a:lnTo>
                    <a:lnTo>
                      <a:pt x="7" y="1207"/>
                    </a:lnTo>
                    <a:lnTo>
                      <a:pt x="7" y="1208"/>
                    </a:lnTo>
                    <a:lnTo>
                      <a:pt x="9" y="1211"/>
                    </a:lnTo>
                    <a:close/>
                    <a:moveTo>
                      <a:pt x="9" y="1225"/>
                    </a:moveTo>
                    <a:lnTo>
                      <a:pt x="9" y="1225"/>
                    </a:lnTo>
                    <a:lnTo>
                      <a:pt x="7" y="1226"/>
                    </a:lnTo>
                    <a:lnTo>
                      <a:pt x="7" y="1227"/>
                    </a:lnTo>
                    <a:lnTo>
                      <a:pt x="6" y="1228"/>
                    </a:lnTo>
                    <a:lnTo>
                      <a:pt x="4" y="1228"/>
                    </a:lnTo>
                    <a:lnTo>
                      <a:pt x="3" y="1228"/>
                    </a:lnTo>
                    <a:lnTo>
                      <a:pt x="1" y="1227"/>
                    </a:lnTo>
                    <a:lnTo>
                      <a:pt x="1" y="1226"/>
                    </a:lnTo>
                    <a:lnTo>
                      <a:pt x="0" y="1225"/>
                    </a:lnTo>
                    <a:lnTo>
                      <a:pt x="1" y="1224"/>
                    </a:lnTo>
                    <a:lnTo>
                      <a:pt x="1" y="1222"/>
                    </a:lnTo>
                    <a:lnTo>
                      <a:pt x="3" y="1221"/>
                    </a:lnTo>
                    <a:lnTo>
                      <a:pt x="4" y="1221"/>
                    </a:lnTo>
                    <a:lnTo>
                      <a:pt x="6" y="1221"/>
                    </a:lnTo>
                    <a:lnTo>
                      <a:pt x="7" y="1222"/>
                    </a:lnTo>
                    <a:lnTo>
                      <a:pt x="7" y="1224"/>
                    </a:lnTo>
                    <a:lnTo>
                      <a:pt x="9" y="1225"/>
                    </a:lnTo>
                    <a:close/>
                    <a:moveTo>
                      <a:pt x="9" y="1240"/>
                    </a:moveTo>
                    <a:lnTo>
                      <a:pt x="9" y="1240"/>
                    </a:lnTo>
                    <a:lnTo>
                      <a:pt x="7" y="1241"/>
                    </a:lnTo>
                    <a:lnTo>
                      <a:pt x="7" y="1243"/>
                    </a:lnTo>
                    <a:lnTo>
                      <a:pt x="6" y="1244"/>
                    </a:lnTo>
                    <a:lnTo>
                      <a:pt x="4" y="1244"/>
                    </a:lnTo>
                    <a:lnTo>
                      <a:pt x="3" y="1244"/>
                    </a:lnTo>
                    <a:lnTo>
                      <a:pt x="1" y="1243"/>
                    </a:lnTo>
                    <a:lnTo>
                      <a:pt x="1" y="1241"/>
                    </a:lnTo>
                    <a:lnTo>
                      <a:pt x="0" y="1240"/>
                    </a:lnTo>
                    <a:lnTo>
                      <a:pt x="1" y="1238"/>
                    </a:lnTo>
                    <a:lnTo>
                      <a:pt x="1" y="1237"/>
                    </a:lnTo>
                    <a:lnTo>
                      <a:pt x="3" y="1237"/>
                    </a:lnTo>
                    <a:lnTo>
                      <a:pt x="4" y="1237"/>
                    </a:lnTo>
                    <a:lnTo>
                      <a:pt x="6" y="1237"/>
                    </a:lnTo>
                    <a:lnTo>
                      <a:pt x="7" y="1237"/>
                    </a:lnTo>
                    <a:lnTo>
                      <a:pt x="7" y="1238"/>
                    </a:lnTo>
                    <a:lnTo>
                      <a:pt x="9" y="1240"/>
                    </a:lnTo>
                    <a:close/>
                    <a:moveTo>
                      <a:pt x="9" y="1255"/>
                    </a:moveTo>
                    <a:lnTo>
                      <a:pt x="9" y="1255"/>
                    </a:lnTo>
                    <a:lnTo>
                      <a:pt x="7" y="1256"/>
                    </a:lnTo>
                    <a:lnTo>
                      <a:pt x="7" y="1257"/>
                    </a:lnTo>
                    <a:lnTo>
                      <a:pt x="6" y="1258"/>
                    </a:lnTo>
                    <a:lnTo>
                      <a:pt x="4" y="1258"/>
                    </a:lnTo>
                    <a:lnTo>
                      <a:pt x="3" y="1258"/>
                    </a:lnTo>
                    <a:lnTo>
                      <a:pt x="1" y="1257"/>
                    </a:lnTo>
                    <a:lnTo>
                      <a:pt x="1" y="1256"/>
                    </a:lnTo>
                    <a:lnTo>
                      <a:pt x="0" y="1255"/>
                    </a:lnTo>
                    <a:lnTo>
                      <a:pt x="1" y="1253"/>
                    </a:lnTo>
                    <a:lnTo>
                      <a:pt x="1" y="1252"/>
                    </a:lnTo>
                    <a:lnTo>
                      <a:pt x="3" y="1251"/>
                    </a:lnTo>
                    <a:lnTo>
                      <a:pt x="4" y="1251"/>
                    </a:lnTo>
                    <a:lnTo>
                      <a:pt x="6" y="1251"/>
                    </a:lnTo>
                    <a:lnTo>
                      <a:pt x="7" y="1252"/>
                    </a:lnTo>
                    <a:lnTo>
                      <a:pt x="7" y="1253"/>
                    </a:lnTo>
                    <a:lnTo>
                      <a:pt x="9" y="1255"/>
                    </a:lnTo>
                    <a:close/>
                    <a:moveTo>
                      <a:pt x="9" y="1270"/>
                    </a:moveTo>
                    <a:lnTo>
                      <a:pt x="9" y="1270"/>
                    </a:lnTo>
                    <a:lnTo>
                      <a:pt x="7" y="1271"/>
                    </a:lnTo>
                    <a:lnTo>
                      <a:pt x="7" y="1272"/>
                    </a:lnTo>
                    <a:lnTo>
                      <a:pt x="6" y="1274"/>
                    </a:lnTo>
                    <a:lnTo>
                      <a:pt x="4" y="1274"/>
                    </a:lnTo>
                    <a:lnTo>
                      <a:pt x="3" y="1274"/>
                    </a:lnTo>
                    <a:lnTo>
                      <a:pt x="1" y="1272"/>
                    </a:lnTo>
                    <a:lnTo>
                      <a:pt x="1" y="1271"/>
                    </a:lnTo>
                    <a:lnTo>
                      <a:pt x="0" y="1270"/>
                    </a:lnTo>
                    <a:lnTo>
                      <a:pt x="1" y="1268"/>
                    </a:lnTo>
                    <a:lnTo>
                      <a:pt x="1" y="1266"/>
                    </a:lnTo>
                    <a:lnTo>
                      <a:pt x="3" y="1266"/>
                    </a:lnTo>
                    <a:lnTo>
                      <a:pt x="4" y="1266"/>
                    </a:lnTo>
                    <a:lnTo>
                      <a:pt x="6" y="1266"/>
                    </a:lnTo>
                    <a:lnTo>
                      <a:pt x="7" y="1266"/>
                    </a:lnTo>
                    <a:lnTo>
                      <a:pt x="7" y="1268"/>
                    </a:lnTo>
                    <a:lnTo>
                      <a:pt x="9" y="1270"/>
                    </a:lnTo>
                    <a:close/>
                    <a:moveTo>
                      <a:pt x="9" y="1284"/>
                    </a:moveTo>
                    <a:lnTo>
                      <a:pt x="9" y="1284"/>
                    </a:lnTo>
                    <a:lnTo>
                      <a:pt x="7" y="1286"/>
                    </a:lnTo>
                    <a:lnTo>
                      <a:pt x="7" y="1287"/>
                    </a:lnTo>
                    <a:lnTo>
                      <a:pt x="6" y="1288"/>
                    </a:lnTo>
                    <a:lnTo>
                      <a:pt x="4" y="1288"/>
                    </a:lnTo>
                    <a:lnTo>
                      <a:pt x="3" y="1288"/>
                    </a:lnTo>
                    <a:lnTo>
                      <a:pt x="1" y="1287"/>
                    </a:lnTo>
                    <a:lnTo>
                      <a:pt x="1" y="1286"/>
                    </a:lnTo>
                    <a:lnTo>
                      <a:pt x="0" y="1284"/>
                    </a:lnTo>
                    <a:lnTo>
                      <a:pt x="1" y="1283"/>
                    </a:lnTo>
                    <a:lnTo>
                      <a:pt x="1" y="1282"/>
                    </a:lnTo>
                    <a:lnTo>
                      <a:pt x="3" y="1281"/>
                    </a:lnTo>
                    <a:lnTo>
                      <a:pt x="4" y="1281"/>
                    </a:lnTo>
                    <a:lnTo>
                      <a:pt x="6" y="1281"/>
                    </a:lnTo>
                    <a:lnTo>
                      <a:pt x="7" y="1282"/>
                    </a:lnTo>
                    <a:lnTo>
                      <a:pt x="7" y="1283"/>
                    </a:lnTo>
                    <a:lnTo>
                      <a:pt x="9" y="1284"/>
                    </a:lnTo>
                    <a:close/>
                    <a:moveTo>
                      <a:pt x="9" y="1300"/>
                    </a:moveTo>
                    <a:lnTo>
                      <a:pt x="9" y="1300"/>
                    </a:lnTo>
                    <a:lnTo>
                      <a:pt x="7" y="1301"/>
                    </a:lnTo>
                    <a:lnTo>
                      <a:pt x="7" y="1302"/>
                    </a:lnTo>
                    <a:lnTo>
                      <a:pt x="6" y="1303"/>
                    </a:lnTo>
                    <a:lnTo>
                      <a:pt x="4" y="1303"/>
                    </a:lnTo>
                    <a:lnTo>
                      <a:pt x="3" y="1303"/>
                    </a:lnTo>
                    <a:lnTo>
                      <a:pt x="1" y="1302"/>
                    </a:lnTo>
                    <a:lnTo>
                      <a:pt x="1" y="1301"/>
                    </a:lnTo>
                    <a:lnTo>
                      <a:pt x="0" y="1300"/>
                    </a:lnTo>
                    <a:lnTo>
                      <a:pt x="1" y="1297"/>
                    </a:lnTo>
                    <a:lnTo>
                      <a:pt x="1" y="1296"/>
                    </a:lnTo>
                    <a:lnTo>
                      <a:pt x="3" y="1296"/>
                    </a:lnTo>
                    <a:lnTo>
                      <a:pt x="4" y="1296"/>
                    </a:lnTo>
                    <a:lnTo>
                      <a:pt x="6" y="1296"/>
                    </a:lnTo>
                    <a:lnTo>
                      <a:pt x="7" y="1296"/>
                    </a:lnTo>
                    <a:lnTo>
                      <a:pt x="7" y="1297"/>
                    </a:lnTo>
                    <a:lnTo>
                      <a:pt x="9" y="1300"/>
                    </a:lnTo>
                    <a:close/>
                    <a:moveTo>
                      <a:pt x="9" y="1314"/>
                    </a:moveTo>
                    <a:lnTo>
                      <a:pt x="9" y="1314"/>
                    </a:lnTo>
                    <a:lnTo>
                      <a:pt x="7" y="1315"/>
                    </a:lnTo>
                    <a:lnTo>
                      <a:pt x="7" y="1316"/>
                    </a:lnTo>
                    <a:lnTo>
                      <a:pt x="6" y="1318"/>
                    </a:lnTo>
                    <a:lnTo>
                      <a:pt x="4" y="1318"/>
                    </a:lnTo>
                    <a:lnTo>
                      <a:pt x="3" y="1318"/>
                    </a:lnTo>
                    <a:lnTo>
                      <a:pt x="1" y="1316"/>
                    </a:lnTo>
                    <a:lnTo>
                      <a:pt x="1" y="1315"/>
                    </a:lnTo>
                    <a:lnTo>
                      <a:pt x="0" y="1314"/>
                    </a:lnTo>
                    <a:lnTo>
                      <a:pt x="1" y="1313"/>
                    </a:lnTo>
                    <a:lnTo>
                      <a:pt x="1" y="1312"/>
                    </a:lnTo>
                    <a:lnTo>
                      <a:pt x="3" y="1311"/>
                    </a:lnTo>
                    <a:lnTo>
                      <a:pt x="4" y="1311"/>
                    </a:lnTo>
                    <a:lnTo>
                      <a:pt x="6" y="1311"/>
                    </a:lnTo>
                    <a:lnTo>
                      <a:pt x="7" y="1312"/>
                    </a:lnTo>
                    <a:lnTo>
                      <a:pt x="7" y="1313"/>
                    </a:lnTo>
                    <a:lnTo>
                      <a:pt x="9" y="1314"/>
                    </a:lnTo>
                    <a:close/>
                    <a:moveTo>
                      <a:pt x="9" y="1330"/>
                    </a:moveTo>
                    <a:lnTo>
                      <a:pt x="9" y="1330"/>
                    </a:lnTo>
                    <a:lnTo>
                      <a:pt x="7" y="1331"/>
                    </a:lnTo>
                    <a:lnTo>
                      <a:pt x="7" y="1332"/>
                    </a:lnTo>
                    <a:lnTo>
                      <a:pt x="6" y="1333"/>
                    </a:lnTo>
                    <a:lnTo>
                      <a:pt x="4" y="1333"/>
                    </a:lnTo>
                    <a:lnTo>
                      <a:pt x="3" y="1333"/>
                    </a:lnTo>
                    <a:lnTo>
                      <a:pt x="1" y="1332"/>
                    </a:lnTo>
                    <a:lnTo>
                      <a:pt x="1" y="1331"/>
                    </a:lnTo>
                    <a:lnTo>
                      <a:pt x="0" y="1330"/>
                    </a:lnTo>
                    <a:lnTo>
                      <a:pt x="1" y="1327"/>
                    </a:lnTo>
                    <a:lnTo>
                      <a:pt x="1" y="1326"/>
                    </a:lnTo>
                    <a:lnTo>
                      <a:pt x="3" y="1326"/>
                    </a:lnTo>
                    <a:lnTo>
                      <a:pt x="4" y="1326"/>
                    </a:lnTo>
                    <a:lnTo>
                      <a:pt x="6" y="1326"/>
                    </a:lnTo>
                    <a:lnTo>
                      <a:pt x="7" y="1326"/>
                    </a:lnTo>
                    <a:lnTo>
                      <a:pt x="7" y="1327"/>
                    </a:lnTo>
                    <a:lnTo>
                      <a:pt x="9" y="1330"/>
                    </a:lnTo>
                    <a:close/>
                    <a:moveTo>
                      <a:pt x="9" y="1344"/>
                    </a:moveTo>
                    <a:lnTo>
                      <a:pt x="9" y="1344"/>
                    </a:lnTo>
                    <a:lnTo>
                      <a:pt x="7" y="1345"/>
                    </a:lnTo>
                    <a:lnTo>
                      <a:pt x="7" y="1346"/>
                    </a:lnTo>
                    <a:lnTo>
                      <a:pt x="6" y="1347"/>
                    </a:lnTo>
                    <a:lnTo>
                      <a:pt x="4" y="1347"/>
                    </a:lnTo>
                    <a:lnTo>
                      <a:pt x="3" y="1347"/>
                    </a:lnTo>
                    <a:lnTo>
                      <a:pt x="1" y="1346"/>
                    </a:lnTo>
                    <a:lnTo>
                      <a:pt x="1" y="1345"/>
                    </a:lnTo>
                    <a:lnTo>
                      <a:pt x="0" y="1344"/>
                    </a:lnTo>
                    <a:lnTo>
                      <a:pt x="1" y="1343"/>
                    </a:lnTo>
                    <a:lnTo>
                      <a:pt x="1" y="1341"/>
                    </a:lnTo>
                    <a:lnTo>
                      <a:pt x="3" y="1340"/>
                    </a:lnTo>
                    <a:lnTo>
                      <a:pt x="4" y="1340"/>
                    </a:lnTo>
                    <a:lnTo>
                      <a:pt x="6" y="1340"/>
                    </a:lnTo>
                    <a:lnTo>
                      <a:pt x="7" y="1341"/>
                    </a:lnTo>
                    <a:lnTo>
                      <a:pt x="7" y="1343"/>
                    </a:lnTo>
                    <a:lnTo>
                      <a:pt x="9" y="1344"/>
                    </a:lnTo>
                    <a:close/>
                    <a:moveTo>
                      <a:pt x="9" y="1359"/>
                    </a:moveTo>
                    <a:lnTo>
                      <a:pt x="9" y="1359"/>
                    </a:lnTo>
                    <a:lnTo>
                      <a:pt x="7" y="1361"/>
                    </a:lnTo>
                    <a:lnTo>
                      <a:pt x="7" y="1362"/>
                    </a:lnTo>
                    <a:lnTo>
                      <a:pt x="6" y="1363"/>
                    </a:lnTo>
                    <a:lnTo>
                      <a:pt x="4" y="1363"/>
                    </a:lnTo>
                    <a:lnTo>
                      <a:pt x="3" y="1363"/>
                    </a:lnTo>
                    <a:lnTo>
                      <a:pt x="1" y="1362"/>
                    </a:lnTo>
                    <a:lnTo>
                      <a:pt x="1" y="1361"/>
                    </a:lnTo>
                    <a:lnTo>
                      <a:pt x="0" y="1359"/>
                    </a:lnTo>
                    <a:lnTo>
                      <a:pt x="1" y="1357"/>
                    </a:lnTo>
                    <a:lnTo>
                      <a:pt x="1" y="1356"/>
                    </a:lnTo>
                    <a:lnTo>
                      <a:pt x="3" y="1356"/>
                    </a:lnTo>
                    <a:lnTo>
                      <a:pt x="4" y="1356"/>
                    </a:lnTo>
                    <a:lnTo>
                      <a:pt x="6" y="1356"/>
                    </a:lnTo>
                    <a:lnTo>
                      <a:pt x="7" y="1356"/>
                    </a:lnTo>
                    <a:lnTo>
                      <a:pt x="7" y="1357"/>
                    </a:lnTo>
                    <a:lnTo>
                      <a:pt x="9" y="1359"/>
                    </a:lnTo>
                    <a:close/>
                    <a:moveTo>
                      <a:pt x="9" y="1374"/>
                    </a:moveTo>
                    <a:lnTo>
                      <a:pt x="9" y="1374"/>
                    </a:lnTo>
                    <a:lnTo>
                      <a:pt x="7" y="1375"/>
                    </a:lnTo>
                    <a:lnTo>
                      <a:pt x="7" y="1376"/>
                    </a:lnTo>
                    <a:lnTo>
                      <a:pt x="6" y="1377"/>
                    </a:lnTo>
                    <a:lnTo>
                      <a:pt x="4" y="1377"/>
                    </a:lnTo>
                    <a:lnTo>
                      <a:pt x="3" y="1377"/>
                    </a:lnTo>
                    <a:lnTo>
                      <a:pt x="1" y="1376"/>
                    </a:lnTo>
                    <a:lnTo>
                      <a:pt x="1" y="1375"/>
                    </a:lnTo>
                    <a:lnTo>
                      <a:pt x="0" y="1374"/>
                    </a:lnTo>
                    <a:lnTo>
                      <a:pt x="1" y="1372"/>
                    </a:lnTo>
                    <a:lnTo>
                      <a:pt x="1" y="1371"/>
                    </a:lnTo>
                    <a:lnTo>
                      <a:pt x="3" y="1370"/>
                    </a:lnTo>
                    <a:lnTo>
                      <a:pt x="4" y="1370"/>
                    </a:lnTo>
                    <a:lnTo>
                      <a:pt x="6" y="1370"/>
                    </a:lnTo>
                    <a:lnTo>
                      <a:pt x="7" y="1371"/>
                    </a:lnTo>
                    <a:lnTo>
                      <a:pt x="7" y="1372"/>
                    </a:lnTo>
                    <a:lnTo>
                      <a:pt x="9" y="1374"/>
                    </a:lnTo>
                    <a:close/>
                    <a:moveTo>
                      <a:pt x="9" y="1389"/>
                    </a:moveTo>
                    <a:lnTo>
                      <a:pt x="9" y="1389"/>
                    </a:lnTo>
                    <a:lnTo>
                      <a:pt x="7" y="1390"/>
                    </a:lnTo>
                    <a:lnTo>
                      <a:pt x="7" y="1391"/>
                    </a:lnTo>
                    <a:lnTo>
                      <a:pt x="6" y="1393"/>
                    </a:lnTo>
                    <a:lnTo>
                      <a:pt x="4" y="1393"/>
                    </a:lnTo>
                    <a:lnTo>
                      <a:pt x="3" y="1393"/>
                    </a:lnTo>
                    <a:lnTo>
                      <a:pt x="1" y="1391"/>
                    </a:lnTo>
                    <a:lnTo>
                      <a:pt x="1" y="1390"/>
                    </a:lnTo>
                    <a:lnTo>
                      <a:pt x="0" y="1389"/>
                    </a:lnTo>
                    <a:lnTo>
                      <a:pt x="1" y="1387"/>
                    </a:lnTo>
                    <a:lnTo>
                      <a:pt x="1" y="1386"/>
                    </a:lnTo>
                    <a:lnTo>
                      <a:pt x="3" y="1386"/>
                    </a:lnTo>
                    <a:lnTo>
                      <a:pt x="4" y="1386"/>
                    </a:lnTo>
                    <a:lnTo>
                      <a:pt x="6" y="1386"/>
                    </a:lnTo>
                    <a:lnTo>
                      <a:pt x="7" y="1386"/>
                    </a:lnTo>
                    <a:lnTo>
                      <a:pt x="7" y="1387"/>
                    </a:lnTo>
                    <a:lnTo>
                      <a:pt x="9" y="1389"/>
                    </a:lnTo>
                    <a:close/>
                    <a:moveTo>
                      <a:pt x="9" y="1403"/>
                    </a:moveTo>
                    <a:lnTo>
                      <a:pt x="9" y="1403"/>
                    </a:lnTo>
                    <a:lnTo>
                      <a:pt x="7" y="1405"/>
                    </a:lnTo>
                    <a:lnTo>
                      <a:pt x="7" y="1406"/>
                    </a:lnTo>
                    <a:lnTo>
                      <a:pt x="6" y="1407"/>
                    </a:lnTo>
                    <a:lnTo>
                      <a:pt x="4" y="1407"/>
                    </a:lnTo>
                    <a:lnTo>
                      <a:pt x="3" y="1407"/>
                    </a:lnTo>
                    <a:lnTo>
                      <a:pt x="1" y="1406"/>
                    </a:lnTo>
                    <a:lnTo>
                      <a:pt x="1" y="1405"/>
                    </a:lnTo>
                    <a:lnTo>
                      <a:pt x="0" y="1403"/>
                    </a:lnTo>
                    <a:lnTo>
                      <a:pt x="1" y="1402"/>
                    </a:lnTo>
                    <a:lnTo>
                      <a:pt x="1" y="1401"/>
                    </a:lnTo>
                    <a:lnTo>
                      <a:pt x="3" y="1400"/>
                    </a:lnTo>
                    <a:lnTo>
                      <a:pt x="4" y="1400"/>
                    </a:lnTo>
                    <a:lnTo>
                      <a:pt x="6" y="1400"/>
                    </a:lnTo>
                    <a:lnTo>
                      <a:pt x="7" y="1401"/>
                    </a:lnTo>
                    <a:lnTo>
                      <a:pt x="7" y="1402"/>
                    </a:lnTo>
                    <a:lnTo>
                      <a:pt x="9" y="1403"/>
                    </a:lnTo>
                    <a:close/>
                    <a:moveTo>
                      <a:pt x="9" y="1419"/>
                    </a:moveTo>
                    <a:lnTo>
                      <a:pt x="9" y="1419"/>
                    </a:lnTo>
                    <a:lnTo>
                      <a:pt x="7" y="1420"/>
                    </a:lnTo>
                    <a:lnTo>
                      <a:pt x="7" y="1421"/>
                    </a:lnTo>
                    <a:lnTo>
                      <a:pt x="6" y="1422"/>
                    </a:lnTo>
                    <a:lnTo>
                      <a:pt x="4" y="1422"/>
                    </a:lnTo>
                    <a:lnTo>
                      <a:pt x="3" y="1422"/>
                    </a:lnTo>
                    <a:lnTo>
                      <a:pt x="1" y="1421"/>
                    </a:lnTo>
                    <a:lnTo>
                      <a:pt x="1" y="1420"/>
                    </a:lnTo>
                    <a:lnTo>
                      <a:pt x="0" y="1419"/>
                    </a:lnTo>
                    <a:lnTo>
                      <a:pt x="1" y="1416"/>
                    </a:lnTo>
                    <a:lnTo>
                      <a:pt x="1" y="1415"/>
                    </a:lnTo>
                    <a:lnTo>
                      <a:pt x="3" y="1415"/>
                    </a:lnTo>
                    <a:lnTo>
                      <a:pt x="4" y="1415"/>
                    </a:lnTo>
                    <a:lnTo>
                      <a:pt x="6" y="1415"/>
                    </a:lnTo>
                    <a:lnTo>
                      <a:pt x="7" y="1415"/>
                    </a:lnTo>
                    <a:lnTo>
                      <a:pt x="7" y="1416"/>
                    </a:lnTo>
                    <a:lnTo>
                      <a:pt x="9" y="1419"/>
                    </a:lnTo>
                    <a:close/>
                    <a:moveTo>
                      <a:pt x="9" y="1433"/>
                    </a:moveTo>
                    <a:lnTo>
                      <a:pt x="9" y="1433"/>
                    </a:lnTo>
                    <a:lnTo>
                      <a:pt x="7" y="1434"/>
                    </a:lnTo>
                    <a:lnTo>
                      <a:pt x="7" y="1436"/>
                    </a:lnTo>
                    <a:lnTo>
                      <a:pt x="6" y="1437"/>
                    </a:lnTo>
                    <a:lnTo>
                      <a:pt x="4" y="1437"/>
                    </a:lnTo>
                    <a:lnTo>
                      <a:pt x="3" y="1437"/>
                    </a:lnTo>
                    <a:lnTo>
                      <a:pt x="1" y="1436"/>
                    </a:lnTo>
                    <a:lnTo>
                      <a:pt x="1" y="1434"/>
                    </a:lnTo>
                    <a:lnTo>
                      <a:pt x="0" y="1433"/>
                    </a:lnTo>
                    <a:lnTo>
                      <a:pt x="1" y="1432"/>
                    </a:lnTo>
                    <a:lnTo>
                      <a:pt x="1" y="1431"/>
                    </a:lnTo>
                    <a:lnTo>
                      <a:pt x="3" y="1430"/>
                    </a:lnTo>
                    <a:lnTo>
                      <a:pt x="4" y="1430"/>
                    </a:lnTo>
                    <a:lnTo>
                      <a:pt x="6" y="1430"/>
                    </a:lnTo>
                    <a:lnTo>
                      <a:pt x="7" y="1431"/>
                    </a:lnTo>
                    <a:lnTo>
                      <a:pt x="7" y="1432"/>
                    </a:lnTo>
                    <a:lnTo>
                      <a:pt x="9" y="1433"/>
                    </a:lnTo>
                    <a:close/>
                    <a:moveTo>
                      <a:pt x="9" y="1449"/>
                    </a:moveTo>
                    <a:lnTo>
                      <a:pt x="9" y="1449"/>
                    </a:lnTo>
                    <a:lnTo>
                      <a:pt x="7" y="1450"/>
                    </a:lnTo>
                    <a:lnTo>
                      <a:pt x="7" y="1451"/>
                    </a:lnTo>
                    <a:lnTo>
                      <a:pt x="6" y="1452"/>
                    </a:lnTo>
                    <a:lnTo>
                      <a:pt x="4" y="1452"/>
                    </a:lnTo>
                    <a:lnTo>
                      <a:pt x="3" y="1452"/>
                    </a:lnTo>
                    <a:lnTo>
                      <a:pt x="1" y="1451"/>
                    </a:lnTo>
                    <a:lnTo>
                      <a:pt x="1" y="1450"/>
                    </a:lnTo>
                    <a:lnTo>
                      <a:pt x="0" y="1449"/>
                    </a:lnTo>
                    <a:lnTo>
                      <a:pt x="1" y="1446"/>
                    </a:lnTo>
                    <a:lnTo>
                      <a:pt x="1" y="1445"/>
                    </a:lnTo>
                    <a:lnTo>
                      <a:pt x="3" y="1445"/>
                    </a:lnTo>
                    <a:lnTo>
                      <a:pt x="4" y="1445"/>
                    </a:lnTo>
                    <a:lnTo>
                      <a:pt x="6" y="1445"/>
                    </a:lnTo>
                    <a:lnTo>
                      <a:pt x="7" y="1445"/>
                    </a:lnTo>
                    <a:lnTo>
                      <a:pt x="7" y="1446"/>
                    </a:lnTo>
                    <a:lnTo>
                      <a:pt x="9" y="1449"/>
                    </a:lnTo>
                    <a:close/>
                    <a:moveTo>
                      <a:pt x="9" y="1463"/>
                    </a:moveTo>
                    <a:lnTo>
                      <a:pt x="9" y="1463"/>
                    </a:lnTo>
                    <a:lnTo>
                      <a:pt x="7" y="1464"/>
                    </a:lnTo>
                    <a:lnTo>
                      <a:pt x="7" y="1465"/>
                    </a:lnTo>
                    <a:lnTo>
                      <a:pt x="6" y="1466"/>
                    </a:lnTo>
                    <a:lnTo>
                      <a:pt x="4" y="1466"/>
                    </a:lnTo>
                    <a:lnTo>
                      <a:pt x="3" y="1466"/>
                    </a:lnTo>
                    <a:lnTo>
                      <a:pt x="1" y="1465"/>
                    </a:lnTo>
                    <a:lnTo>
                      <a:pt x="1" y="1464"/>
                    </a:lnTo>
                    <a:lnTo>
                      <a:pt x="0" y="1463"/>
                    </a:lnTo>
                    <a:lnTo>
                      <a:pt x="1" y="1462"/>
                    </a:lnTo>
                    <a:lnTo>
                      <a:pt x="1" y="1461"/>
                    </a:lnTo>
                    <a:lnTo>
                      <a:pt x="3" y="1459"/>
                    </a:lnTo>
                    <a:lnTo>
                      <a:pt x="4" y="1459"/>
                    </a:lnTo>
                    <a:lnTo>
                      <a:pt x="6" y="1459"/>
                    </a:lnTo>
                    <a:lnTo>
                      <a:pt x="7" y="1461"/>
                    </a:lnTo>
                    <a:lnTo>
                      <a:pt x="7" y="1462"/>
                    </a:lnTo>
                    <a:lnTo>
                      <a:pt x="9" y="1463"/>
                    </a:lnTo>
                    <a:close/>
                    <a:moveTo>
                      <a:pt x="9" y="1478"/>
                    </a:moveTo>
                    <a:lnTo>
                      <a:pt x="9" y="1478"/>
                    </a:lnTo>
                    <a:lnTo>
                      <a:pt x="7" y="1480"/>
                    </a:lnTo>
                    <a:lnTo>
                      <a:pt x="7" y="1481"/>
                    </a:lnTo>
                    <a:lnTo>
                      <a:pt x="6" y="1482"/>
                    </a:lnTo>
                    <a:lnTo>
                      <a:pt x="4" y="1482"/>
                    </a:lnTo>
                    <a:lnTo>
                      <a:pt x="3" y="1482"/>
                    </a:lnTo>
                    <a:lnTo>
                      <a:pt x="1" y="1481"/>
                    </a:lnTo>
                    <a:lnTo>
                      <a:pt x="1" y="1480"/>
                    </a:lnTo>
                    <a:lnTo>
                      <a:pt x="0" y="1478"/>
                    </a:lnTo>
                    <a:lnTo>
                      <a:pt x="1" y="1476"/>
                    </a:lnTo>
                    <a:lnTo>
                      <a:pt x="1" y="1475"/>
                    </a:lnTo>
                    <a:lnTo>
                      <a:pt x="3" y="1475"/>
                    </a:lnTo>
                    <a:lnTo>
                      <a:pt x="4" y="1475"/>
                    </a:lnTo>
                    <a:lnTo>
                      <a:pt x="6" y="1475"/>
                    </a:lnTo>
                    <a:lnTo>
                      <a:pt x="7" y="1475"/>
                    </a:lnTo>
                    <a:lnTo>
                      <a:pt x="7" y="1476"/>
                    </a:lnTo>
                    <a:lnTo>
                      <a:pt x="9" y="1478"/>
                    </a:lnTo>
                    <a:close/>
                    <a:moveTo>
                      <a:pt x="9" y="1493"/>
                    </a:moveTo>
                    <a:lnTo>
                      <a:pt x="9" y="1493"/>
                    </a:lnTo>
                    <a:lnTo>
                      <a:pt x="7" y="1494"/>
                    </a:lnTo>
                    <a:lnTo>
                      <a:pt x="7" y="1495"/>
                    </a:lnTo>
                    <a:lnTo>
                      <a:pt x="6" y="1496"/>
                    </a:lnTo>
                    <a:lnTo>
                      <a:pt x="4" y="1496"/>
                    </a:lnTo>
                    <a:lnTo>
                      <a:pt x="3" y="1496"/>
                    </a:lnTo>
                    <a:lnTo>
                      <a:pt x="1" y="1495"/>
                    </a:lnTo>
                    <a:lnTo>
                      <a:pt x="1" y="1494"/>
                    </a:lnTo>
                    <a:lnTo>
                      <a:pt x="0" y="1493"/>
                    </a:lnTo>
                    <a:lnTo>
                      <a:pt x="1" y="1491"/>
                    </a:lnTo>
                    <a:lnTo>
                      <a:pt x="1" y="1490"/>
                    </a:lnTo>
                    <a:lnTo>
                      <a:pt x="3" y="1489"/>
                    </a:lnTo>
                    <a:lnTo>
                      <a:pt x="4" y="1489"/>
                    </a:lnTo>
                    <a:lnTo>
                      <a:pt x="6" y="1489"/>
                    </a:lnTo>
                    <a:lnTo>
                      <a:pt x="7" y="1490"/>
                    </a:lnTo>
                    <a:lnTo>
                      <a:pt x="7" y="1491"/>
                    </a:lnTo>
                    <a:lnTo>
                      <a:pt x="9" y="1493"/>
                    </a:lnTo>
                    <a:close/>
                    <a:moveTo>
                      <a:pt x="9" y="1508"/>
                    </a:moveTo>
                    <a:lnTo>
                      <a:pt x="9" y="1508"/>
                    </a:lnTo>
                    <a:lnTo>
                      <a:pt x="7" y="1509"/>
                    </a:lnTo>
                    <a:lnTo>
                      <a:pt x="7" y="1511"/>
                    </a:lnTo>
                    <a:lnTo>
                      <a:pt x="6" y="1512"/>
                    </a:lnTo>
                    <a:lnTo>
                      <a:pt x="4" y="1512"/>
                    </a:lnTo>
                    <a:lnTo>
                      <a:pt x="3" y="1512"/>
                    </a:lnTo>
                    <a:lnTo>
                      <a:pt x="1" y="1511"/>
                    </a:lnTo>
                    <a:lnTo>
                      <a:pt x="1" y="1509"/>
                    </a:lnTo>
                    <a:lnTo>
                      <a:pt x="0" y="1508"/>
                    </a:lnTo>
                    <a:lnTo>
                      <a:pt x="1" y="1507"/>
                    </a:lnTo>
                    <a:lnTo>
                      <a:pt x="1" y="1506"/>
                    </a:lnTo>
                    <a:lnTo>
                      <a:pt x="3" y="1505"/>
                    </a:lnTo>
                    <a:lnTo>
                      <a:pt x="4" y="1505"/>
                    </a:lnTo>
                    <a:lnTo>
                      <a:pt x="6" y="1505"/>
                    </a:lnTo>
                    <a:lnTo>
                      <a:pt x="7" y="1506"/>
                    </a:lnTo>
                    <a:lnTo>
                      <a:pt x="7" y="1507"/>
                    </a:lnTo>
                    <a:lnTo>
                      <a:pt x="9" y="1508"/>
                    </a:lnTo>
                    <a:close/>
                    <a:moveTo>
                      <a:pt x="9" y="1522"/>
                    </a:moveTo>
                    <a:lnTo>
                      <a:pt x="9" y="1522"/>
                    </a:lnTo>
                    <a:lnTo>
                      <a:pt x="7" y="1524"/>
                    </a:lnTo>
                    <a:lnTo>
                      <a:pt x="7" y="1525"/>
                    </a:lnTo>
                    <a:lnTo>
                      <a:pt x="6" y="1526"/>
                    </a:lnTo>
                    <a:lnTo>
                      <a:pt x="4" y="1526"/>
                    </a:lnTo>
                    <a:lnTo>
                      <a:pt x="3" y="1526"/>
                    </a:lnTo>
                    <a:lnTo>
                      <a:pt x="1" y="1525"/>
                    </a:lnTo>
                    <a:lnTo>
                      <a:pt x="1" y="1524"/>
                    </a:lnTo>
                    <a:lnTo>
                      <a:pt x="0" y="1522"/>
                    </a:lnTo>
                    <a:lnTo>
                      <a:pt x="1" y="1521"/>
                    </a:lnTo>
                    <a:lnTo>
                      <a:pt x="1" y="1520"/>
                    </a:lnTo>
                    <a:lnTo>
                      <a:pt x="3" y="1519"/>
                    </a:lnTo>
                    <a:lnTo>
                      <a:pt x="4" y="1519"/>
                    </a:lnTo>
                    <a:lnTo>
                      <a:pt x="6" y="1519"/>
                    </a:lnTo>
                    <a:lnTo>
                      <a:pt x="7" y="1520"/>
                    </a:lnTo>
                    <a:lnTo>
                      <a:pt x="7" y="1521"/>
                    </a:lnTo>
                    <a:lnTo>
                      <a:pt x="9" y="1522"/>
                    </a:lnTo>
                    <a:close/>
                    <a:moveTo>
                      <a:pt x="9" y="1538"/>
                    </a:moveTo>
                    <a:lnTo>
                      <a:pt x="9" y="1538"/>
                    </a:lnTo>
                    <a:lnTo>
                      <a:pt x="7" y="1539"/>
                    </a:lnTo>
                    <a:lnTo>
                      <a:pt x="7" y="1540"/>
                    </a:lnTo>
                    <a:lnTo>
                      <a:pt x="6" y="1541"/>
                    </a:lnTo>
                    <a:lnTo>
                      <a:pt x="4" y="1541"/>
                    </a:lnTo>
                    <a:lnTo>
                      <a:pt x="3" y="1541"/>
                    </a:lnTo>
                    <a:lnTo>
                      <a:pt x="1" y="1540"/>
                    </a:lnTo>
                    <a:lnTo>
                      <a:pt x="1" y="1539"/>
                    </a:lnTo>
                    <a:lnTo>
                      <a:pt x="0" y="1538"/>
                    </a:lnTo>
                    <a:lnTo>
                      <a:pt x="1" y="1537"/>
                    </a:lnTo>
                    <a:lnTo>
                      <a:pt x="1" y="1536"/>
                    </a:lnTo>
                    <a:lnTo>
                      <a:pt x="3" y="1534"/>
                    </a:lnTo>
                    <a:lnTo>
                      <a:pt x="4" y="1534"/>
                    </a:lnTo>
                    <a:lnTo>
                      <a:pt x="6" y="1534"/>
                    </a:lnTo>
                    <a:lnTo>
                      <a:pt x="7" y="1536"/>
                    </a:lnTo>
                    <a:lnTo>
                      <a:pt x="7" y="1537"/>
                    </a:lnTo>
                    <a:lnTo>
                      <a:pt x="9" y="1538"/>
                    </a:lnTo>
                    <a:close/>
                    <a:moveTo>
                      <a:pt x="9" y="1552"/>
                    </a:moveTo>
                    <a:lnTo>
                      <a:pt x="9" y="1552"/>
                    </a:lnTo>
                    <a:lnTo>
                      <a:pt x="7" y="1553"/>
                    </a:lnTo>
                    <a:lnTo>
                      <a:pt x="7" y="1555"/>
                    </a:lnTo>
                    <a:lnTo>
                      <a:pt x="6" y="1556"/>
                    </a:lnTo>
                    <a:lnTo>
                      <a:pt x="4" y="1556"/>
                    </a:lnTo>
                    <a:lnTo>
                      <a:pt x="3" y="1556"/>
                    </a:lnTo>
                    <a:lnTo>
                      <a:pt x="1" y="1555"/>
                    </a:lnTo>
                    <a:lnTo>
                      <a:pt x="1" y="1553"/>
                    </a:lnTo>
                    <a:lnTo>
                      <a:pt x="0" y="1552"/>
                    </a:lnTo>
                    <a:lnTo>
                      <a:pt x="1" y="1551"/>
                    </a:lnTo>
                    <a:lnTo>
                      <a:pt x="1" y="1550"/>
                    </a:lnTo>
                    <a:lnTo>
                      <a:pt x="3" y="1549"/>
                    </a:lnTo>
                    <a:lnTo>
                      <a:pt x="4" y="1549"/>
                    </a:lnTo>
                    <a:lnTo>
                      <a:pt x="6" y="1549"/>
                    </a:lnTo>
                    <a:lnTo>
                      <a:pt x="7" y="1550"/>
                    </a:lnTo>
                    <a:lnTo>
                      <a:pt x="7" y="1551"/>
                    </a:lnTo>
                    <a:lnTo>
                      <a:pt x="9" y="1552"/>
                    </a:lnTo>
                    <a:close/>
                    <a:moveTo>
                      <a:pt x="9" y="1568"/>
                    </a:moveTo>
                    <a:lnTo>
                      <a:pt x="9" y="1568"/>
                    </a:lnTo>
                    <a:lnTo>
                      <a:pt x="7" y="1569"/>
                    </a:lnTo>
                    <a:lnTo>
                      <a:pt x="7" y="1570"/>
                    </a:lnTo>
                    <a:lnTo>
                      <a:pt x="6" y="1571"/>
                    </a:lnTo>
                    <a:lnTo>
                      <a:pt x="4" y="1571"/>
                    </a:lnTo>
                    <a:lnTo>
                      <a:pt x="3" y="1571"/>
                    </a:lnTo>
                    <a:lnTo>
                      <a:pt x="1" y="1570"/>
                    </a:lnTo>
                    <a:lnTo>
                      <a:pt x="1" y="1569"/>
                    </a:lnTo>
                    <a:lnTo>
                      <a:pt x="0" y="1568"/>
                    </a:lnTo>
                    <a:lnTo>
                      <a:pt x="1" y="1566"/>
                    </a:lnTo>
                    <a:lnTo>
                      <a:pt x="1" y="1565"/>
                    </a:lnTo>
                    <a:lnTo>
                      <a:pt x="3" y="1564"/>
                    </a:lnTo>
                    <a:lnTo>
                      <a:pt x="4" y="1564"/>
                    </a:lnTo>
                    <a:lnTo>
                      <a:pt x="6" y="1564"/>
                    </a:lnTo>
                    <a:lnTo>
                      <a:pt x="7" y="1565"/>
                    </a:lnTo>
                    <a:lnTo>
                      <a:pt x="7" y="1566"/>
                    </a:lnTo>
                    <a:lnTo>
                      <a:pt x="9" y="1568"/>
                    </a:lnTo>
                    <a:close/>
                    <a:moveTo>
                      <a:pt x="9" y="1582"/>
                    </a:moveTo>
                    <a:lnTo>
                      <a:pt x="9" y="1582"/>
                    </a:lnTo>
                    <a:lnTo>
                      <a:pt x="7" y="1583"/>
                    </a:lnTo>
                    <a:lnTo>
                      <a:pt x="7" y="1584"/>
                    </a:lnTo>
                    <a:lnTo>
                      <a:pt x="6" y="1586"/>
                    </a:lnTo>
                    <a:lnTo>
                      <a:pt x="4" y="1586"/>
                    </a:lnTo>
                    <a:lnTo>
                      <a:pt x="3" y="1586"/>
                    </a:lnTo>
                    <a:lnTo>
                      <a:pt x="1" y="1584"/>
                    </a:lnTo>
                    <a:lnTo>
                      <a:pt x="1" y="1583"/>
                    </a:lnTo>
                    <a:lnTo>
                      <a:pt x="0" y="1582"/>
                    </a:lnTo>
                    <a:lnTo>
                      <a:pt x="1" y="1581"/>
                    </a:lnTo>
                    <a:lnTo>
                      <a:pt x="1" y="1580"/>
                    </a:lnTo>
                    <a:lnTo>
                      <a:pt x="3" y="1578"/>
                    </a:lnTo>
                    <a:lnTo>
                      <a:pt x="4" y="1578"/>
                    </a:lnTo>
                    <a:lnTo>
                      <a:pt x="6" y="1578"/>
                    </a:lnTo>
                    <a:lnTo>
                      <a:pt x="7" y="1580"/>
                    </a:lnTo>
                    <a:lnTo>
                      <a:pt x="7" y="1581"/>
                    </a:lnTo>
                    <a:lnTo>
                      <a:pt x="9" y="1582"/>
                    </a:lnTo>
                    <a:close/>
                    <a:moveTo>
                      <a:pt x="9" y="1597"/>
                    </a:moveTo>
                    <a:lnTo>
                      <a:pt x="9" y="1597"/>
                    </a:lnTo>
                    <a:lnTo>
                      <a:pt x="7" y="1599"/>
                    </a:lnTo>
                    <a:lnTo>
                      <a:pt x="7" y="1600"/>
                    </a:lnTo>
                    <a:lnTo>
                      <a:pt x="6" y="1601"/>
                    </a:lnTo>
                    <a:lnTo>
                      <a:pt x="4" y="1601"/>
                    </a:lnTo>
                    <a:lnTo>
                      <a:pt x="3" y="1601"/>
                    </a:lnTo>
                    <a:lnTo>
                      <a:pt x="1" y="1600"/>
                    </a:lnTo>
                    <a:lnTo>
                      <a:pt x="1" y="1599"/>
                    </a:lnTo>
                    <a:lnTo>
                      <a:pt x="0" y="1597"/>
                    </a:lnTo>
                    <a:lnTo>
                      <a:pt x="1" y="1596"/>
                    </a:lnTo>
                    <a:lnTo>
                      <a:pt x="1" y="1595"/>
                    </a:lnTo>
                    <a:lnTo>
                      <a:pt x="3" y="1594"/>
                    </a:lnTo>
                    <a:lnTo>
                      <a:pt x="4" y="1594"/>
                    </a:lnTo>
                    <a:lnTo>
                      <a:pt x="6" y="1594"/>
                    </a:lnTo>
                    <a:lnTo>
                      <a:pt x="7" y="1595"/>
                    </a:lnTo>
                    <a:lnTo>
                      <a:pt x="7" y="1596"/>
                    </a:lnTo>
                    <a:lnTo>
                      <a:pt x="9" y="1597"/>
                    </a:lnTo>
                    <a:close/>
                    <a:moveTo>
                      <a:pt x="9" y="1612"/>
                    </a:moveTo>
                    <a:lnTo>
                      <a:pt x="9" y="1612"/>
                    </a:lnTo>
                    <a:lnTo>
                      <a:pt x="7" y="1613"/>
                    </a:lnTo>
                    <a:lnTo>
                      <a:pt x="7" y="1614"/>
                    </a:lnTo>
                    <a:lnTo>
                      <a:pt x="6" y="1615"/>
                    </a:lnTo>
                    <a:lnTo>
                      <a:pt x="4" y="1615"/>
                    </a:lnTo>
                    <a:lnTo>
                      <a:pt x="3" y="1615"/>
                    </a:lnTo>
                    <a:lnTo>
                      <a:pt x="1" y="1614"/>
                    </a:lnTo>
                    <a:lnTo>
                      <a:pt x="1" y="1613"/>
                    </a:lnTo>
                    <a:lnTo>
                      <a:pt x="0" y="1612"/>
                    </a:lnTo>
                    <a:lnTo>
                      <a:pt x="1" y="1611"/>
                    </a:lnTo>
                    <a:lnTo>
                      <a:pt x="1" y="1609"/>
                    </a:lnTo>
                    <a:lnTo>
                      <a:pt x="3" y="1608"/>
                    </a:lnTo>
                    <a:lnTo>
                      <a:pt x="4" y="1608"/>
                    </a:lnTo>
                    <a:lnTo>
                      <a:pt x="6" y="1608"/>
                    </a:lnTo>
                    <a:lnTo>
                      <a:pt x="7" y="1609"/>
                    </a:lnTo>
                    <a:lnTo>
                      <a:pt x="7" y="1611"/>
                    </a:lnTo>
                    <a:lnTo>
                      <a:pt x="9" y="1612"/>
                    </a:lnTo>
                    <a:close/>
                    <a:moveTo>
                      <a:pt x="9" y="1627"/>
                    </a:moveTo>
                    <a:lnTo>
                      <a:pt x="9" y="1627"/>
                    </a:lnTo>
                    <a:lnTo>
                      <a:pt x="7" y="1628"/>
                    </a:lnTo>
                    <a:lnTo>
                      <a:pt x="7" y="1630"/>
                    </a:lnTo>
                    <a:lnTo>
                      <a:pt x="6" y="1631"/>
                    </a:lnTo>
                    <a:lnTo>
                      <a:pt x="4" y="1631"/>
                    </a:lnTo>
                    <a:lnTo>
                      <a:pt x="3" y="1631"/>
                    </a:lnTo>
                    <a:lnTo>
                      <a:pt x="1" y="1630"/>
                    </a:lnTo>
                    <a:lnTo>
                      <a:pt x="1" y="1628"/>
                    </a:lnTo>
                    <a:lnTo>
                      <a:pt x="0" y="1627"/>
                    </a:lnTo>
                    <a:lnTo>
                      <a:pt x="1" y="1626"/>
                    </a:lnTo>
                    <a:lnTo>
                      <a:pt x="1" y="1625"/>
                    </a:lnTo>
                    <a:lnTo>
                      <a:pt x="3" y="1624"/>
                    </a:lnTo>
                    <a:lnTo>
                      <a:pt x="4" y="1624"/>
                    </a:lnTo>
                    <a:lnTo>
                      <a:pt x="6" y="1624"/>
                    </a:lnTo>
                    <a:lnTo>
                      <a:pt x="7" y="1625"/>
                    </a:lnTo>
                    <a:lnTo>
                      <a:pt x="7" y="1626"/>
                    </a:lnTo>
                    <a:lnTo>
                      <a:pt x="9" y="1627"/>
                    </a:lnTo>
                    <a:close/>
                    <a:moveTo>
                      <a:pt x="9" y="1641"/>
                    </a:moveTo>
                    <a:lnTo>
                      <a:pt x="9" y="1641"/>
                    </a:lnTo>
                    <a:lnTo>
                      <a:pt x="7" y="1643"/>
                    </a:lnTo>
                    <a:lnTo>
                      <a:pt x="7" y="1644"/>
                    </a:lnTo>
                    <a:lnTo>
                      <a:pt x="6" y="1645"/>
                    </a:lnTo>
                    <a:lnTo>
                      <a:pt x="4" y="1645"/>
                    </a:lnTo>
                    <a:lnTo>
                      <a:pt x="3" y="1645"/>
                    </a:lnTo>
                    <a:lnTo>
                      <a:pt x="1" y="1644"/>
                    </a:lnTo>
                    <a:lnTo>
                      <a:pt x="1" y="1643"/>
                    </a:lnTo>
                    <a:lnTo>
                      <a:pt x="0" y="1641"/>
                    </a:lnTo>
                    <a:lnTo>
                      <a:pt x="1" y="1640"/>
                    </a:lnTo>
                    <a:lnTo>
                      <a:pt x="1" y="1639"/>
                    </a:lnTo>
                    <a:lnTo>
                      <a:pt x="3" y="1638"/>
                    </a:lnTo>
                    <a:lnTo>
                      <a:pt x="4" y="1638"/>
                    </a:lnTo>
                    <a:lnTo>
                      <a:pt x="6" y="1638"/>
                    </a:lnTo>
                    <a:lnTo>
                      <a:pt x="7" y="1639"/>
                    </a:lnTo>
                    <a:lnTo>
                      <a:pt x="7" y="1640"/>
                    </a:lnTo>
                    <a:lnTo>
                      <a:pt x="9" y="1641"/>
                    </a:lnTo>
                    <a:close/>
                    <a:moveTo>
                      <a:pt x="9" y="1657"/>
                    </a:moveTo>
                    <a:lnTo>
                      <a:pt x="9" y="1657"/>
                    </a:lnTo>
                    <a:lnTo>
                      <a:pt x="7" y="1658"/>
                    </a:lnTo>
                    <a:lnTo>
                      <a:pt x="7" y="1659"/>
                    </a:lnTo>
                    <a:lnTo>
                      <a:pt x="6" y="1660"/>
                    </a:lnTo>
                    <a:lnTo>
                      <a:pt x="4" y="1660"/>
                    </a:lnTo>
                    <a:lnTo>
                      <a:pt x="3" y="1660"/>
                    </a:lnTo>
                    <a:lnTo>
                      <a:pt x="1" y="1659"/>
                    </a:lnTo>
                    <a:lnTo>
                      <a:pt x="1" y="1658"/>
                    </a:lnTo>
                    <a:lnTo>
                      <a:pt x="0" y="1657"/>
                    </a:lnTo>
                    <a:lnTo>
                      <a:pt x="1" y="1656"/>
                    </a:lnTo>
                    <a:lnTo>
                      <a:pt x="1" y="1655"/>
                    </a:lnTo>
                    <a:lnTo>
                      <a:pt x="3" y="1653"/>
                    </a:lnTo>
                    <a:lnTo>
                      <a:pt x="4" y="1653"/>
                    </a:lnTo>
                    <a:lnTo>
                      <a:pt x="6" y="1653"/>
                    </a:lnTo>
                    <a:lnTo>
                      <a:pt x="7" y="1655"/>
                    </a:lnTo>
                    <a:lnTo>
                      <a:pt x="7" y="1656"/>
                    </a:lnTo>
                    <a:lnTo>
                      <a:pt x="9" y="1657"/>
                    </a:lnTo>
                    <a:close/>
                    <a:moveTo>
                      <a:pt x="9" y="1671"/>
                    </a:moveTo>
                    <a:lnTo>
                      <a:pt x="9" y="1671"/>
                    </a:lnTo>
                    <a:lnTo>
                      <a:pt x="7" y="1672"/>
                    </a:lnTo>
                    <a:lnTo>
                      <a:pt x="7" y="1674"/>
                    </a:lnTo>
                    <a:lnTo>
                      <a:pt x="6" y="1675"/>
                    </a:lnTo>
                    <a:lnTo>
                      <a:pt x="4" y="1675"/>
                    </a:lnTo>
                    <a:lnTo>
                      <a:pt x="3" y="1675"/>
                    </a:lnTo>
                    <a:lnTo>
                      <a:pt x="1" y="1674"/>
                    </a:lnTo>
                    <a:lnTo>
                      <a:pt x="1" y="1672"/>
                    </a:lnTo>
                    <a:lnTo>
                      <a:pt x="0" y="1671"/>
                    </a:lnTo>
                    <a:lnTo>
                      <a:pt x="1" y="1670"/>
                    </a:lnTo>
                    <a:lnTo>
                      <a:pt x="1" y="1669"/>
                    </a:lnTo>
                    <a:lnTo>
                      <a:pt x="3" y="1668"/>
                    </a:lnTo>
                    <a:lnTo>
                      <a:pt x="4" y="1668"/>
                    </a:lnTo>
                    <a:lnTo>
                      <a:pt x="6" y="1668"/>
                    </a:lnTo>
                    <a:lnTo>
                      <a:pt x="7" y="1669"/>
                    </a:lnTo>
                    <a:lnTo>
                      <a:pt x="7" y="1670"/>
                    </a:lnTo>
                    <a:lnTo>
                      <a:pt x="9" y="1671"/>
                    </a:lnTo>
                    <a:close/>
                    <a:moveTo>
                      <a:pt x="9" y="1687"/>
                    </a:moveTo>
                    <a:lnTo>
                      <a:pt x="9" y="1687"/>
                    </a:lnTo>
                    <a:lnTo>
                      <a:pt x="7" y="1688"/>
                    </a:lnTo>
                    <a:lnTo>
                      <a:pt x="7" y="1689"/>
                    </a:lnTo>
                    <a:lnTo>
                      <a:pt x="6" y="1690"/>
                    </a:lnTo>
                    <a:lnTo>
                      <a:pt x="4" y="1690"/>
                    </a:lnTo>
                    <a:lnTo>
                      <a:pt x="3" y="1690"/>
                    </a:lnTo>
                    <a:lnTo>
                      <a:pt x="1" y="1689"/>
                    </a:lnTo>
                    <a:lnTo>
                      <a:pt x="1" y="1688"/>
                    </a:lnTo>
                    <a:lnTo>
                      <a:pt x="0" y="1687"/>
                    </a:lnTo>
                    <a:lnTo>
                      <a:pt x="1" y="1685"/>
                    </a:lnTo>
                    <a:lnTo>
                      <a:pt x="1" y="1684"/>
                    </a:lnTo>
                    <a:lnTo>
                      <a:pt x="3" y="1683"/>
                    </a:lnTo>
                    <a:lnTo>
                      <a:pt x="4" y="1683"/>
                    </a:lnTo>
                    <a:lnTo>
                      <a:pt x="6" y="1683"/>
                    </a:lnTo>
                    <a:lnTo>
                      <a:pt x="7" y="1684"/>
                    </a:lnTo>
                    <a:lnTo>
                      <a:pt x="7" y="1685"/>
                    </a:lnTo>
                    <a:lnTo>
                      <a:pt x="9" y="1687"/>
                    </a:lnTo>
                    <a:close/>
                    <a:moveTo>
                      <a:pt x="9" y="1701"/>
                    </a:moveTo>
                    <a:lnTo>
                      <a:pt x="9" y="1701"/>
                    </a:lnTo>
                    <a:lnTo>
                      <a:pt x="7" y="1702"/>
                    </a:lnTo>
                    <a:lnTo>
                      <a:pt x="7" y="1703"/>
                    </a:lnTo>
                    <a:lnTo>
                      <a:pt x="6" y="1705"/>
                    </a:lnTo>
                    <a:lnTo>
                      <a:pt x="4" y="1705"/>
                    </a:lnTo>
                    <a:lnTo>
                      <a:pt x="3" y="1705"/>
                    </a:lnTo>
                    <a:lnTo>
                      <a:pt x="1" y="1703"/>
                    </a:lnTo>
                    <a:lnTo>
                      <a:pt x="1" y="1702"/>
                    </a:lnTo>
                    <a:lnTo>
                      <a:pt x="0" y="1701"/>
                    </a:lnTo>
                    <a:lnTo>
                      <a:pt x="1" y="1700"/>
                    </a:lnTo>
                    <a:lnTo>
                      <a:pt x="1" y="1699"/>
                    </a:lnTo>
                    <a:lnTo>
                      <a:pt x="3" y="1697"/>
                    </a:lnTo>
                    <a:lnTo>
                      <a:pt x="4" y="1697"/>
                    </a:lnTo>
                    <a:lnTo>
                      <a:pt x="6" y="1697"/>
                    </a:lnTo>
                    <a:lnTo>
                      <a:pt x="7" y="1699"/>
                    </a:lnTo>
                    <a:lnTo>
                      <a:pt x="7" y="1700"/>
                    </a:lnTo>
                    <a:lnTo>
                      <a:pt x="9" y="1701"/>
                    </a:lnTo>
                    <a:close/>
                    <a:moveTo>
                      <a:pt x="9" y="1716"/>
                    </a:moveTo>
                    <a:lnTo>
                      <a:pt x="9" y="1716"/>
                    </a:lnTo>
                    <a:lnTo>
                      <a:pt x="7" y="1718"/>
                    </a:lnTo>
                    <a:lnTo>
                      <a:pt x="7" y="1719"/>
                    </a:lnTo>
                    <a:lnTo>
                      <a:pt x="6" y="1720"/>
                    </a:lnTo>
                    <a:lnTo>
                      <a:pt x="4" y="1720"/>
                    </a:lnTo>
                    <a:lnTo>
                      <a:pt x="3" y="1720"/>
                    </a:lnTo>
                    <a:lnTo>
                      <a:pt x="1" y="1719"/>
                    </a:lnTo>
                    <a:lnTo>
                      <a:pt x="1" y="1718"/>
                    </a:lnTo>
                    <a:lnTo>
                      <a:pt x="0" y="1716"/>
                    </a:lnTo>
                    <a:lnTo>
                      <a:pt x="1" y="1715"/>
                    </a:lnTo>
                    <a:lnTo>
                      <a:pt x="1" y="1714"/>
                    </a:lnTo>
                    <a:lnTo>
                      <a:pt x="3" y="1713"/>
                    </a:lnTo>
                    <a:lnTo>
                      <a:pt x="4" y="1713"/>
                    </a:lnTo>
                    <a:lnTo>
                      <a:pt x="6" y="1713"/>
                    </a:lnTo>
                    <a:lnTo>
                      <a:pt x="7" y="1714"/>
                    </a:lnTo>
                    <a:lnTo>
                      <a:pt x="7" y="1715"/>
                    </a:lnTo>
                    <a:lnTo>
                      <a:pt x="9" y="1716"/>
                    </a:lnTo>
                    <a:close/>
                    <a:moveTo>
                      <a:pt x="9" y="1731"/>
                    </a:moveTo>
                    <a:lnTo>
                      <a:pt x="9" y="1731"/>
                    </a:lnTo>
                    <a:lnTo>
                      <a:pt x="7" y="1732"/>
                    </a:lnTo>
                    <a:lnTo>
                      <a:pt x="7" y="1733"/>
                    </a:lnTo>
                    <a:lnTo>
                      <a:pt x="6" y="1734"/>
                    </a:lnTo>
                    <a:lnTo>
                      <a:pt x="4" y="1734"/>
                    </a:lnTo>
                    <a:lnTo>
                      <a:pt x="3" y="1734"/>
                    </a:lnTo>
                    <a:lnTo>
                      <a:pt x="1" y="1733"/>
                    </a:lnTo>
                    <a:lnTo>
                      <a:pt x="1" y="1732"/>
                    </a:lnTo>
                    <a:lnTo>
                      <a:pt x="0" y="1731"/>
                    </a:lnTo>
                    <a:lnTo>
                      <a:pt x="1" y="1730"/>
                    </a:lnTo>
                    <a:lnTo>
                      <a:pt x="1" y="1728"/>
                    </a:lnTo>
                    <a:lnTo>
                      <a:pt x="3" y="1727"/>
                    </a:lnTo>
                    <a:lnTo>
                      <a:pt x="4" y="1727"/>
                    </a:lnTo>
                    <a:lnTo>
                      <a:pt x="6" y="1727"/>
                    </a:lnTo>
                    <a:lnTo>
                      <a:pt x="7" y="1728"/>
                    </a:lnTo>
                    <a:lnTo>
                      <a:pt x="7" y="1730"/>
                    </a:lnTo>
                    <a:lnTo>
                      <a:pt x="9" y="1731"/>
                    </a:lnTo>
                    <a:close/>
                    <a:moveTo>
                      <a:pt x="9" y="1746"/>
                    </a:moveTo>
                    <a:lnTo>
                      <a:pt x="9" y="1746"/>
                    </a:lnTo>
                    <a:lnTo>
                      <a:pt x="7" y="1747"/>
                    </a:lnTo>
                    <a:lnTo>
                      <a:pt x="7" y="1749"/>
                    </a:lnTo>
                    <a:lnTo>
                      <a:pt x="6" y="1750"/>
                    </a:lnTo>
                    <a:lnTo>
                      <a:pt x="4" y="1750"/>
                    </a:lnTo>
                    <a:lnTo>
                      <a:pt x="3" y="1750"/>
                    </a:lnTo>
                    <a:lnTo>
                      <a:pt x="1" y="1749"/>
                    </a:lnTo>
                    <a:lnTo>
                      <a:pt x="1" y="1747"/>
                    </a:lnTo>
                    <a:lnTo>
                      <a:pt x="0" y="1746"/>
                    </a:lnTo>
                    <a:lnTo>
                      <a:pt x="1" y="1745"/>
                    </a:lnTo>
                    <a:lnTo>
                      <a:pt x="1" y="1744"/>
                    </a:lnTo>
                    <a:lnTo>
                      <a:pt x="3" y="1743"/>
                    </a:lnTo>
                    <a:lnTo>
                      <a:pt x="4" y="1743"/>
                    </a:lnTo>
                    <a:lnTo>
                      <a:pt x="6" y="1743"/>
                    </a:lnTo>
                    <a:lnTo>
                      <a:pt x="7" y="1744"/>
                    </a:lnTo>
                    <a:lnTo>
                      <a:pt x="7" y="1745"/>
                    </a:lnTo>
                    <a:lnTo>
                      <a:pt x="9" y="1746"/>
                    </a:lnTo>
                    <a:close/>
                    <a:moveTo>
                      <a:pt x="9" y="1760"/>
                    </a:moveTo>
                    <a:lnTo>
                      <a:pt x="9" y="1760"/>
                    </a:lnTo>
                    <a:lnTo>
                      <a:pt x="7" y="1762"/>
                    </a:lnTo>
                    <a:lnTo>
                      <a:pt x="7" y="1763"/>
                    </a:lnTo>
                    <a:lnTo>
                      <a:pt x="6" y="1764"/>
                    </a:lnTo>
                    <a:lnTo>
                      <a:pt x="4" y="1764"/>
                    </a:lnTo>
                    <a:lnTo>
                      <a:pt x="3" y="1764"/>
                    </a:lnTo>
                    <a:lnTo>
                      <a:pt x="1" y="1763"/>
                    </a:lnTo>
                    <a:lnTo>
                      <a:pt x="1" y="1762"/>
                    </a:lnTo>
                    <a:lnTo>
                      <a:pt x="0" y="1760"/>
                    </a:lnTo>
                    <a:lnTo>
                      <a:pt x="1" y="1759"/>
                    </a:lnTo>
                    <a:lnTo>
                      <a:pt x="1" y="1758"/>
                    </a:lnTo>
                    <a:lnTo>
                      <a:pt x="3" y="1757"/>
                    </a:lnTo>
                    <a:lnTo>
                      <a:pt x="4" y="1757"/>
                    </a:lnTo>
                    <a:lnTo>
                      <a:pt x="6" y="1757"/>
                    </a:lnTo>
                    <a:lnTo>
                      <a:pt x="7" y="1758"/>
                    </a:lnTo>
                    <a:lnTo>
                      <a:pt x="7" y="1759"/>
                    </a:lnTo>
                    <a:lnTo>
                      <a:pt x="9" y="1760"/>
                    </a:lnTo>
                    <a:close/>
                    <a:moveTo>
                      <a:pt x="9" y="1776"/>
                    </a:moveTo>
                    <a:lnTo>
                      <a:pt x="9" y="1776"/>
                    </a:lnTo>
                    <a:lnTo>
                      <a:pt x="7" y="1777"/>
                    </a:lnTo>
                    <a:lnTo>
                      <a:pt x="7" y="1778"/>
                    </a:lnTo>
                    <a:lnTo>
                      <a:pt x="6" y="1780"/>
                    </a:lnTo>
                    <a:lnTo>
                      <a:pt x="4" y="1780"/>
                    </a:lnTo>
                    <a:lnTo>
                      <a:pt x="3" y="1780"/>
                    </a:lnTo>
                    <a:lnTo>
                      <a:pt x="1" y="1778"/>
                    </a:lnTo>
                    <a:lnTo>
                      <a:pt x="1" y="1777"/>
                    </a:lnTo>
                    <a:lnTo>
                      <a:pt x="0" y="1776"/>
                    </a:lnTo>
                    <a:lnTo>
                      <a:pt x="1" y="1775"/>
                    </a:lnTo>
                    <a:lnTo>
                      <a:pt x="1" y="1774"/>
                    </a:lnTo>
                    <a:lnTo>
                      <a:pt x="3" y="1772"/>
                    </a:lnTo>
                    <a:lnTo>
                      <a:pt x="4" y="1772"/>
                    </a:lnTo>
                    <a:lnTo>
                      <a:pt x="6" y="1772"/>
                    </a:lnTo>
                    <a:lnTo>
                      <a:pt x="7" y="1774"/>
                    </a:lnTo>
                    <a:lnTo>
                      <a:pt x="7" y="1775"/>
                    </a:lnTo>
                    <a:lnTo>
                      <a:pt x="9" y="1776"/>
                    </a:lnTo>
                    <a:close/>
                    <a:moveTo>
                      <a:pt x="9" y="1790"/>
                    </a:moveTo>
                    <a:lnTo>
                      <a:pt x="9" y="1790"/>
                    </a:lnTo>
                    <a:lnTo>
                      <a:pt x="7" y="1793"/>
                    </a:lnTo>
                    <a:lnTo>
                      <a:pt x="7" y="1794"/>
                    </a:lnTo>
                    <a:lnTo>
                      <a:pt x="6" y="1794"/>
                    </a:lnTo>
                    <a:lnTo>
                      <a:pt x="4" y="1795"/>
                    </a:lnTo>
                    <a:lnTo>
                      <a:pt x="3" y="1794"/>
                    </a:lnTo>
                    <a:lnTo>
                      <a:pt x="1" y="1794"/>
                    </a:lnTo>
                    <a:lnTo>
                      <a:pt x="1" y="1793"/>
                    </a:lnTo>
                    <a:lnTo>
                      <a:pt x="0" y="1790"/>
                    </a:lnTo>
                    <a:lnTo>
                      <a:pt x="1" y="1789"/>
                    </a:lnTo>
                    <a:lnTo>
                      <a:pt x="1" y="1788"/>
                    </a:lnTo>
                    <a:lnTo>
                      <a:pt x="3" y="1787"/>
                    </a:lnTo>
                    <a:lnTo>
                      <a:pt x="4" y="1787"/>
                    </a:lnTo>
                    <a:lnTo>
                      <a:pt x="6" y="1787"/>
                    </a:lnTo>
                    <a:lnTo>
                      <a:pt x="7" y="1788"/>
                    </a:lnTo>
                    <a:lnTo>
                      <a:pt x="7" y="1789"/>
                    </a:lnTo>
                    <a:lnTo>
                      <a:pt x="9" y="1790"/>
                    </a:lnTo>
                    <a:close/>
                    <a:moveTo>
                      <a:pt x="9" y="1806"/>
                    </a:moveTo>
                    <a:lnTo>
                      <a:pt x="9" y="1806"/>
                    </a:lnTo>
                    <a:lnTo>
                      <a:pt x="7" y="1807"/>
                    </a:lnTo>
                    <a:lnTo>
                      <a:pt x="7" y="1808"/>
                    </a:lnTo>
                    <a:lnTo>
                      <a:pt x="6" y="1809"/>
                    </a:lnTo>
                    <a:lnTo>
                      <a:pt x="4" y="1809"/>
                    </a:lnTo>
                    <a:lnTo>
                      <a:pt x="3" y="1809"/>
                    </a:lnTo>
                    <a:lnTo>
                      <a:pt x="1" y="1808"/>
                    </a:lnTo>
                    <a:lnTo>
                      <a:pt x="1" y="1807"/>
                    </a:lnTo>
                    <a:lnTo>
                      <a:pt x="0" y="1806"/>
                    </a:lnTo>
                    <a:lnTo>
                      <a:pt x="1" y="1805"/>
                    </a:lnTo>
                    <a:lnTo>
                      <a:pt x="1" y="1803"/>
                    </a:lnTo>
                    <a:lnTo>
                      <a:pt x="3" y="1802"/>
                    </a:lnTo>
                    <a:lnTo>
                      <a:pt x="4" y="1802"/>
                    </a:lnTo>
                    <a:lnTo>
                      <a:pt x="6" y="1802"/>
                    </a:lnTo>
                    <a:lnTo>
                      <a:pt x="7" y="1803"/>
                    </a:lnTo>
                    <a:lnTo>
                      <a:pt x="7" y="1805"/>
                    </a:lnTo>
                    <a:lnTo>
                      <a:pt x="9" y="1806"/>
                    </a:lnTo>
                    <a:close/>
                    <a:moveTo>
                      <a:pt x="9" y="1820"/>
                    </a:moveTo>
                    <a:lnTo>
                      <a:pt x="9" y="1820"/>
                    </a:lnTo>
                    <a:lnTo>
                      <a:pt x="7" y="1822"/>
                    </a:lnTo>
                    <a:lnTo>
                      <a:pt x="7" y="1824"/>
                    </a:lnTo>
                    <a:lnTo>
                      <a:pt x="6" y="1824"/>
                    </a:lnTo>
                    <a:lnTo>
                      <a:pt x="4" y="1825"/>
                    </a:lnTo>
                    <a:lnTo>
                      <a:pt x="3" y="1824"/>
                    </a:lnTo>
                    <a:lnTo>
                      <a:pt x="1" y="1824"/>
                    </a:lnTo>
                    <a:lnTo>
                      <a:pt x="1" y="1822"/>
                    </a:lnTo>
                    <a:lnTo>
                      <a:pt x="0" y="1820"/>
                    </a:lnTo>
                    <a:lnTo>
                      <a:pt x="1" y="1819"/>
                    </a:lnTo>
                    <a:lnTo>
                      <a:pt x="1" y="1818"/>
                    </a:lnTo>
                    <a:lnTo>
                      <a:pt x="3" y="1818"/>
                    </a:lnTo>
                    <a:lnTo>
                      <a:pt x="4" y="1816"/>
                    </a:lnTo>
                    <a:lnTo>
                      <a:pt x="6" y="1818"/>
                    </a:lnTo>
                    <a:lnTo>
                      <a:pt x="7" y="1818"/>
                    </a:lnTo>
                    <a:lnTo>
                      <a:pt x="7" y="1819"/>
                    </a:lnTo>
                    <a:lnTo>
                      <a:pt x="9" y="1820"/>
                    </a:lnTo>
                    <a:close/>
                    <a:moveTo>
                      <a:pt x="9" y="1835"/>
                    </a:moveTo>
                    <a:lnTo>
                      <a:pt x="9" y="1835"/>
                    </a:lnTo>
                    <a:lnTo>
                      <a:pt x="7" y="1837"/>
                    </a:lnTo>
                    <a:lnTo>
                      <a:pt x="7" y="1838"/>
                    </a:lnTo>
                    <a:lnTo>
                      <a:pt x="6" y="1839"/>
                    </a:lnTo>
                    <a:lnTo>
                      <a:pt x="4" y="1839"/>
                    </a:lnTo>
                    <a:lnTo>
                      <a:pt x="3" y="1839"/>
                    </a:lnTo>
                    <a:lnTo>
                      <a:pt x="1" y="1838"/>
                    </a:lnTo>
                    <a:lnTo>
                      <a:pt x="1" y="1837"/>
                    </a:lnTo>
                    <a:lnTo>
                      <a:pt x="0" y="1835"/>
                    </a:lnTo>
                    <a:lnTo>
                      <a:pt x="1" y="1834"/>
                    </a:lnTo>
                    <a:lnTo>
                      <a:pt x="1" y="1833"/>
                    </a:lnTo>
                    <a:lnTo>
                      <a:pt x="3" y="1832"/>
                    </a:lnTo>
                    <a:lnTo>
                      <a:pt x="4" y="1832"/>
                    </a:lnTo>
                    <a:lnTo>
                      <a:pt x="6" y="1832"/>
                    </a:lnTo>
                    <a:lnTo>
                      <a:pt x="7" y="1833"/>
                    </a:lnTo>
                    <a:lnTo>
                      <a:pt x="7" y="1834"/>
                    </a:lnTo>
                    <a:lnTo>
                      <a:pt x="9" y="1835"/>
                    </a:lnTo>
                    <a:close/>
                    <a:moveTo>
                      <a:pt x="9" y="1850"/>
                    </a:moveTo>
                    <a:lnTo>
                      <a:pt x="9" y="1850"/>
                    </a:lnTo>
                    <a:lnTo>
                      <a:pt x="7" y="1852"/>
                    </a:lnTo>
                    <a:lnTo>
                      <a:pt x="7" y="1853"/>
                    </a:lnTo>
                    <a:lnTo>
                      <a:pt x="6" y="1853"/>
                    </a:lnTo>
                    <a:lnTo>
                      <a:pt x="4" y="1855"/>
                    </a:lnTo>
                    <a:lnTo>
                      <a:pt x="3" y="1853"/>
                    </a:lnTo>
                    <a:lnTo>
                      <a:pt x="1" y="1853"/>
                    </a:lnTo>
                    <a:lnTo>
                      <a:pt x="1" y="1852"/>
                    </a:lnTo>
                    <a:lnTo>
                      <a:pt x="0" y="1850"/>
                    </a:lnTo>
                    <a:lnTo>
                      <a:pt x="1" y="1849"/>
                    </a:lnTo>
                    <a:lnTo>
                      <a:pt x="1" y="1847"/>
                    </a:lnTo>
                    <a:lnTo>
                      <a:pt x="3" y="1847"/>
                    </a:lnTo>
                    <a:lnTo>
                      <a:pt x="4" y="1846"/>
                    </a:lnTo>
                    <a:lnTo>
                      <a:pt x="6" y="1847"/>
                    </a:lnTo>
                    <a:lnTo>
                      <a:pt x="7" y="1847"/>
                    </a:lnTo>
                    <a:lnTo>
                      <a:pt x="7" y="1849"/>
                    </a:lnTo>
                    <a:lnTo>
                      <a:pt x="9" y="1850"/>
                    </a:lnTo>
                    <a:close/>
                    <a:moveTo>
                      <a:pt x="9" y="1865"/>
                    </a:moveTo>
                    <a:lnTo>
                      <a:pt x="9" y="1865"/>
                    </a:lnTo>
                    <a:lnTo>
                      <a:pt x="7" y="1866"/>
                    </a:lnTo>
                    <a:lnTo>
                      <a:pt x="7" y="1868"/>
                    </a:lnTo>
                    <a:lnTo>
                      <a:pt x="6" y="1869"/>
                    </a:lnTo>
                    <a:lnTo>
                      <a:pt x="4" y="1869"/>
                    </a:lnTo>
                    <a:lnTo>
                      <a:pt x="3" y="1869"/>
                    </a:lnTo>
                    <a:lnTo>
                      <a:pt x="1" y="1868"/>
                    </a:lnTo>
                    <a:lnTo>
                      <a:pt x="1" y="1866"/>
                    </a:lnTo>
                    <a:lnTo>
                      <a:pt x="0" y="1865"/>
                    </a:lnTo>
                    <a:lnTo>
                      <a:pt x="1" y="1864"/>
                    </a:lnTo>
                    <a:lnTo>
                      <a:pt x="1" y="1863"/>
                    </a:lnTo>
                    <a:lnTo>
                      <a:pt x="3" y="1862"/>
                    </a:lnTo>
                    <a:lnTo>
                      <a:pt x="4" y="1862"/>
                    </a:lnTo>
                    <a:lnTo>
                      <a:pt x="6" y="1862"/>
                    </a:lnTo>
                    <a:lnTo>
                      <a:pt x="7" y="1863"/>
                    </a:lnTo>
                    <a:lnTo>
                      <a:pt x="7" y="1864"/>
                    </a:lnTo>
                    <a:lnTo>
                      <a:pt x="9" y="1865"/>
                    </a:lnTo>
                    <a:close/>
                    <a:moveTo>
                      <a:pt x="9" y="1880"/>
                    </a:moveTo>
                    <a:lnTo>
                      <a:pt x="9" y="1880"/>
                    </a:lnTo>
                    <a:lnTo>
                      <a:pt x="7" y="1882"/>
                    </a:lnTo>
                    <a:lnTo>
                      <a:pt x="7" y="1883"/>
                    </a:lnTo>
                    <a:lnTo>
                      <a:pt x="6" y="1883"/>
                    </a:lnTo>
                    <a:lnTo>
                      <a:pt x="4" y="1884"/>
                    </a:lnTo>
                    <a:lnTo>
                      <a:pt x="3" y="1883"/>
                    </a:lnTo>
                    <a:lnTo>
                      <a:pt x="1" y="1883"/>
                    </a:lnTo>
                    <a:lnTo>
                      <a:pt x="1" y="1882"/>
                    </a:lnTo>
                    <a:lnTo>
                      <a:pt x="0" y="1880"/>
                    </a:lnTo>
                    <a:lnTo>
                      <a:pt x="1" y="1878"/>
                    </a:lnTo>
                    <a:lnTo>
                      <a:pt x="1" y="1877"/>
                    </a:lnTo>
                    <a:lnTo>
                      <a:pt x="3" y="1877"/>
                    </a:lnTo>
                    <a:lnTo>
                      <a:pt x="4" y="1876"/>
                    </a:lnTo>
                    <a:lnTo>
                      <a:pt x="6" y="1877"/>
                    </a:lnTo>
                    <a:lnTo>
                      <a:pt x="7" y="1877"/>
                    </a:lnTo>
                    <a:lnTo>
                      <a:pt x="7" y="1878"/>
                    </a:lnTo>
                    <a:lnTo>
                      <a:pt x="9" y="1880"/>
                    </a:lnTo>
                    <a:close/>
                    <a:moveTo>
                      <a:pt x="9" y="1895"/>
                    </a:moveTo>
                    <a:lnTo>
                      <a:pt x="9" y="1895"/>
                    </a:lnTo>
                    <a:lnTo>
                      <a:pt x="7" y="1896"/>
                    </a:lnTo>
                    <a:lnTo>
                      <a:pt x="7" y="1897"/>
                    </a:lnTo>
                    <a:lnTo>
                      <a:pt x="6" y="1899"/>
                    </a:lnTo>
                    <a:lnTo>
                      <a:pt x="4" y="1899"/>
                    </a:lnTo>
                    <a:lnTo>
                      <a:pt x="3" y="1899"/>
                    </a:lnTo>
                    <a:lnTo>
                      <a:pt x="1" y="1897"/>
                    </a:lnTo>
                    <a:lnTo>
                      <a:pt x="1" y="1896"/>
                    </a:lnTo>
                    <a:lnTo>
                      <a:pt x="0" y="1895"/>
                    </a:lnTo>
                    <a:lnTo>
                      <a:pt x="1" y="1894"/>
                    </a:lnTo>
                    <a:lnTo>
                      <a:pt x="1" y="1893"/>
                    </a:lnTo>
                    <a:lnTo>
                      <a:pt x="3" y="1891"/>
                    </a:lnTo>
                    <a:lnTo>
                      <a:pt x="4" y="1891"/>
                    </a:lnTo>
                    <a:lnTo>
                      <a:pt x="6" y="1891"/>
                    </a:lnTo>
                    <a:lnTo>
                      <a:pt x="7" y="1893"/>
                    </a:lnTo>
                    <a:lnTo>
                      <a:pt x="7" y="1894"/>
                    </a:lnTo>
                    <a:lnTo>
                      <a:pt x="9" y="1895"/>
                    </a:lnTo>
                    <a:close/>
                    <a:moveTo>
                      <a:pt x="9" y="1909"/>
                    </a:moveTo>
                    <a:lnTo>
                      <a:pt x="9" y="1909"/>
                    </a:lnTo>
                    <a:lnTo>
                      <a:pt x="7" y="1912"/>
                    </a:lnTo>
                    <a:lnTo>
                      <a:pt x="7" y="1913"/>
                    </a:lnTo>
                    <a:lnTo>
                      <a:pt x="6" y="1913"/>
                    </a:lnTo>
                    <a:lnTo>
                      <a:pt x="4" y="1914"/>
                    </a:lnTo>
                    <a:lnTo>
                      <a:pt x="3" y="1913"/>
                    </a:lnTo>
                    <a:lnTo>
                      <a:pt x="1" y="1913"/>
                    </a:lnTo>
                    <a:lnTo>
                      <a:pt x="1" y="1912"/>
                    </a:lnTo>
                    <a:lnTo>
                      <a:pt x="0" y="1909"/>
                    </a:lnTo>
                    <a:lnTo>
                      <a:pt x="1" y="1908"/>
                    </a:lnTo>
                    <a:lnTo>
                      <a:pt x="1" y="1907"/>
                    </a:lnTo>
                    <a:lnTo>
                      <a:pt x="3" y="1907"/>
                    </a:lnTo>
                    <a:lnTo>
                      <a:pt x="4" y="1906"/>
                    </a:lnTo>
                    <a:lnTo>
                      <a:pt x="6" y="1907"/>
                    </a:lnTo>
                    <a:lnTo>
                      <a:pt x="7" y="1907"/>
                    </a:lnTo>
                    <a:lnTo>
                      <a:pt x="7" y="1908"/>
                    </a:lnTo>
                    <a:lnTo>
                      <a:pt x="9" y="1909"/>
                    </a:lnTo>
                    <a:close/>
                    <a:moveTo>
                      <a:pt x="9" y="1925"/>
                    </a:moveTo>
                    <a:lnTo>
                      <a:pt x="9" y="1925"/>
                    </a:lnTo>
                    <a:lnTo>
                      <a:pt x="7" y="1926"/>
                    </a:lnTo>
                    <a:lnTo>
                      <a:pt x="7" y="1927"/>
                    </a:lnTo>
                    <a:lnTo>
                      <a:pt x="6" y="1928"/>
                    </a:lnTo>
                    <a:lnTo>
                      <a:pt x="4" y="1928"/>
                    </a:lnTo>
                    <a:lnTo>
                      <a:pt x="3" y="1928"/>
                    </a:lnTo>
                    <a:lnTo>
                      <a:pt x="1" y="1927"/>
                    </a:lnTo>
                    <a:lnTo>
                      <a:pt x="1" y="1926"/>
                    </a:lnTo>
                    <a:lnTo>
                      <a:pt x="0" y="1925"/>
                    </a:lnTo>
                    <a:lnTo>
                      <a:pt x="1" y="1924"/>
                    </a:lnTo>
                    <a:lnTo>
                      <a:pt x="1" y="1922"/>
                    </a:lnTo>
                    <a:lnTo>
                      <a:pt x="3" y="1921"/>
                    </a:lnTo>
                    <a:lnTo>
                      <a:pt x="4" y="1921"/>
                    </a:lnTo>
                    <a:lnTo>
                      <a:pt x="6" y="1921"/>
                    </a:lnTo>
                    <a:lnTo>
                      <a:pt x="7" y="1922"/>
                    </a:lnTo>
                    <a:lnTo>
                      <a:pt x="7" y="1924"/>
                    </a:lnTo>
                    <a:lnTo>
                      <a:pt x="9" y="1925"/>
                    </a:lnTo>
                    <a:close/>
                    <a:moveTo>
                      <a:pt x="9" y="1939"/>
                    </a:moveTo>
                    <a:lnTo>
                      <a:pt x="9" y="1939"/>
                    </a:lnTo>
                    <a:lnTo>
                      <a:pt x="7" y="1941"/>
                    </a:lnTo>
                    <a:lnTo>
                      <a:pt x="7" y="1943"/>
                    </a:lnTo>
                    <a:lnTo>
                      <a:pt x="6" y="1943"/>
                    </a:lnTo>
                    <a:lnTo>
                      <a:pt x="4" y="1944"/>
                    </a:lnTo>
                    <a:lnTo>
                      <a:pt x="3" y="1943"/>
                    </a:lnTo>
                    <a:lnTo>
                      <a:pt x="1" y="1943"/>
                    </a:lnTo>
                    <a:lnTo>
                      <a:pt x="1" y="1941"/>
                    </a:lnTo>
                    <a:lnTo>
                      <a:pt x="0" y="1939"/>
                    </a:lnTo>
                    <a:lnTo>
                      <a:pt x="1" y="1938"/>
                    </a:lnTo>
                    <a:lnTo>
                      <a:pt x="1" y="1937"/>
                    </a:lnTo>
                    <a:lnTo>
                      <a:pt x="3" y="1937"/>
                    </a:lnTo>
                    <a:lnTo>
                      <a:pt x="4" y="1935"/>
                    </a:lnTo>
                    <a:lnTo>
                      <a:pt x="6" y="1937"/>
                    </a:lnTo>
                    <a:lnTo>
                      <a:pt x="7" y="1937"/>
                    </a:lnTo>
                    <a:lnTo>
                      <a:pt x="7" y="1938"/>
                    </a:lnTo>
                    <a:lnTo>
                      <a:pt x="9" y="1939"/>
                    </a:lnTo>
                    <a:close/>
                    <a:moveTo>
                      <a:pt x="9" y="1955"/>
                    </a:moveTo>
                    <a:lnTo>
                      <a:pt x="9" y="1955"/>
                    </a:lnTo>
                    <a:lnTo>
                      <a:pt x="7" y="1956"/>
                    </a:lnTo>
                    <a:lnTo>
                      <a:pt x="7" y="1957"/>
                    </a:lnTo>
                    <a:lnTo>
                      <a:pt x="6" y="1958"/>
                    </a:lnTo>
                    <a:lnTo>
                      <a:pt x="4" y="1958"/>
                    </a:lnTo>
                    <a:lnTo>
                      <a:pt x="3" y="1958"/>
                    </a:lnTo>
                    <a:lnTo>
                      <a:pt x="1" y="1957"/>
                    </a:lnTo>
                    <a:lnTo>
                      <a:pt x="1" y="1956"/>
                    </a:lnTo>
                    <a:lnTo>
                      <a:pt x="0" y="1955"/>
                    </a:lnTo>
                    <a:lnTo>
                      <a:pt x="1" y="1953"/>
                    </a:lnTo>
                    <a:lnTo>
                      <a:pt x="1" y="1952"/>
                    </a:lnTo>
                    <a:lnTo>
                      <a:pt x="3" y="1951"/>
                    </a:lnTo>
                    <a:lnTo>
                      <a:pt x="4" y="1951"/>
                    </a:lnTo>
                    <a:lnTo>
                      <a:pt x="6" y="1951"/>
                    </a:lnTo>
                    <a:lnTo>
                      <a:pt x="7" y="1952"/>
                    </a:lnTo>
                    <a:lnTo>
                      <a:pt x="7" y="1953"/>
                    </a:lnTo>
                    <a:lnTo>
                      <a:pt x="9" y="1955"/>
                    </a:lnTo>
                    <a:close/>
                    <a:moveTo>
                      <a:pt x="9" y="1969"/>
                    </a:moveTo>
                    <a:lnTo>
                      <a:pt x="9" y="1969"/>
                    </a:lnTo>
                    <a:lnTo>
                      <a:pt x="7" y="1971"/>
                    </a:lnTo>
                    <a:lnTo>
                      <a:pt x="7" y="1972"/>
                    </a:lnTo>
                    <a:lnTo>
                      <a:pt x="6" y="1972"/>
                    </a:lnTo>
                    <a:lnTo>
                      <a:pt x="4" y="1974"/>
                    </a:lnTo>
                    <a:lnTo>
                      <a:pt x="3" y="1972"/>
                    </a:lnTo>
                    <a:lnTo>
                      <a:pt x="1" y="1972"/>
                    </a:lnTo>
                    <a:lnTo>
                      <a:pt x="1" y="1971"/>
                    </a:lnTo>
                    <a:lnTo>
                      <a:pt x="0" y="1969"/>
                    </a:lnTo>
                    <a:lnTo>
                      <a:pt x="1" y="1968"/>
                    </a:lnTo>
                    <a:lnTo>
                      <a:pt x="1" y="1966"/>
                    </a:lnTo>
                    <a:lnTo>
                      <a:pt x="3" y="1966"/>
                    </a:lnTo>
                    <a:lnTo>
                      <a:pt x="4" y="1965"/>
                    </a:lnTo>
                    <a:lnTo>
                      <a:pt x="6" y="1966"/>
                    </a:lnTo>
                    <a:lnTo>
                      <a:pt x="7" y="1966"/>
                    </a:lnTo>
                    <a:lnTo>
                      <a:pt x="7" y="1968"/>
                    </a:lnTo>
                    <a:lnTo>
                      <a:pt x="9" y="1969"/>
                    </a:lnTo>
                    <a:close/>
                    <a:moveTo>
                      <a:pt x="9" y="1984"/>
                    </a:moveTo>
                    <a:lnTo>
                      <a:pt x="9" y="1984"/>
                    </a:lnTo>
                    <a:lnTo>
                      <a:pt x="7" y="1985"/>
                    </a:lnTo>
                    <a:lnTo>
                      <a:pt x="7" y="1987"/>
                    </a:lnTo>
                    <a:lnTo>
                      <a:pt x="6" y="1988"/>
                    </a:lnTo>
                    <a:lnTo>
                      <a:pt x="4" y="1988"/>
                    </a:lnTo>
                    <a:lnTo>
                      <a:pt x="3" y="1988"/>
                    </a:lnTo>
                    <a:lnTo>
                      <a:pt x="1" y="1987"/>
                    </a:lnTo>
                    <a:lnTo>
                      <a:pt x="1" y="1985"/>
                    </a:lnTo>
                    <a:lnTo>
                      <a:pt x="0" y="1984"/>
                    </a:lnTo>
                    <a:lnTo>
                      <a:pt x="1" y="1983"/>
                    </a:lnTo>
                    <a:lnTo>
                      <a:pt x="1" y="1982"/>
                    </a:lnTo>
                    <a:lnTo>
                      <a:pt x="3" y="1981"/>
                    </a:lnTo>
                    <a:lnTo>
                      <a:pt x="4" y="1981"/>
                    </a:lnTo>
                    <a:lnTo>
                      <a:pt x="6" y="1981"/>
                    </a:lnTo>
                    <a:lnTo>
                      <a:pt x="7" y="1982"/>
                    </a:lnTo>
                    <a:lnTo>
                      <a:pt x="7" y="1983"/>
                    </a:lnTo>
                    <a:lnTo>
                      <a:pt x="9" y="1984"/>
                    </a:lnTo>
                    <a:close/>
                    <a:moveTo>
                      <a:pt x="9" y="1999"/>
                    </a:moveTo>
                    <a:lnTo>
                      <a:pt x="9" y="1999"/>
                    </a:lnTo>
                    <a:lnTo>
                      <a:pt x="7" y="2001"/>
                    </a:lnTo>
                    <a:lnTo>
                      <a:pt x="7" y="2002"/>
                    </a:lnTo>
                    <a:lnTo>
                      <a:pt x="6" y="2002"/>
                    </a:lnTo>
                    <a:lnTo>
                      <a:pt x="4" y="2003"/>
                    </a:lnTo>
                    <a:lnTo>
                      <a:pt x="3" y="2002"/>
                    </a:lnTo>
                    <a:lnTo>
                      <a:pt x="1" y="2002"/>
                    </a:lnTo>
                    <a:lnTo>
                      <a:pt x="1" y="2001"/>
                    </a:lnTo>
                    <a:lnTo>
                      <a:pt x="0" y="1999"/>
                    </a:lnTo>
                    <a:lnTo>
                      <a:pt x="1" y="1997"/>
                    </a:lnTo>
                    <a:lnTo>
                      <a:pt x="1" y="1996"/>
                    </a:lnTo>
                    <a:lnTo>
                      <a:pt x="3" y="1996"/>
                    </a:lnTo>
                    <a:lnTo>
                      <a:pt x="4" y="1995"/>
                    </a:lnTo>
                    <a:lnTo>
                      <a:pt x="6" y="1996"/>
                    </a:lnTo>
                    <a:lnTo>
                      <a:pt x="7" y="1996"/>
                    </a:lnTo>
                    <a:lnTo>
                      <a:pt x="7" y="1997"/>
                    </a:lnTo>
                    <a:lnTo>
                      <a:pt x="9" y="1999"/>
                    </a:lnTo>
                    <a:close/>
                    <a:moveTo>
                      <a:pt x="9" y="2014"/>
                    </a:moveTo>
                    <a:lnTo>
                      <a:pt x="9" y="2014"/>
                    </a:lnTo>
                    <a:lnTo>
                      <a:pt x="7" y="2015"/>
                    </a:lnTo>
                    <a:lnTo>
                      <a:pt x="7" y="2016"/>
                    </a:lnTo>
                    <a:lnTo>
                      <a:pt x="6" y="2018"/>
                    </a:lnTo>
                    <a:lnTo>
                      <a:pt x="4" y="2018"/>
                    </a:lnTo>
                    <a:lnTo>
                      <a:pt x="3" y="2018"/>
                    </a:lnTo>
                    <a:lnTo>
                      <a:pt x="1" y="2016"/>
                    </a:lnTo>
                    <a:lnTo>
                      <a:pt x="1" y="2015"/>
                    </a:lnTo>
                    <a:lnTo>
                      <a:pt x="0" y="2014"/>
                    </a:lnTo>
                    <a:lnTo>
                      <a:pt x="1" y="2013"/>
                    </a:lnTo>
                    <a:lnTo>
                      <a:pt x="1" y="2012"/>
                    </a:lnTo>
                    <a:lnTo>
                      <a:pt x="3" y="2010"/>
                    </a:lnTo>
                    <a:lnTo>
                      <a:pt x="4" y="2010"/>
                    </a:lnTo>
                    <a:lnTo>
                      <a:pt x="6" y="2010"/>
                    </a:lnTo>
                    <a:lnTo>
                      <a:pt x="7" y="2012"/>
                    </a:lnTo>
                    <a:lnTo>
                      <a:pt x="7" y="2013"/>
                    </a:lnTo>
                    <a:lnTo>
                      <a:pt x="9" y="2014"/>
                    </a:lnTo>
                    <a:close/>
                    <a:moveTo>
                      <a:pt x="9" y="2028"/>
                    </a:moveTo>
                    <a:lnTo>
                      <a:pt x="9" y="2028"/>
                    </a:lnTo>
                    <a:lnTo>
                      <a:pt x="7" y="2031"/>
                    </a:lnTo>
                    <a:lnTo>
                      <a:pt x="7" y="2032"/>
                    </a:lnTo>
                    <a:lnTo>
                      <a:pt x="6" y="2032"/>
                    </a:lnTo>
                    <a:lnTo>
                      <a:pt x="4" y="2033"/>
                    </a:lnTo>
                    <a:lnTo>
                      <a:pt x="3" y="2032"/>
                    </a:lnTo>
                    <a:lnTo>
                      <a:pt x="1" y="2032"/>
                    </a:lnTo>
                    <a:lnTo>
                      <a:pt x="1" y="2031"/>
                    </a:lnTo>
                    <a:lnTo>
                      <a:pt x="0" y="2028"/>
                    </a:lnTo>
                    <a:lnTo>
                      <a:pt x="1" y="2027"/>
                    </a:lnTo>
                    <a:lnTo>
                      <a:pt x="1" y="2026"/>
                    </a:lnTo>
                    <a:lnTo>
                      <a:pt x="3" y="2026"/>
                    </a:lnTo>
                    <a:lnTo>
                      <a:pt x="4" y="2025"/>
                    </a:lnTo>
                    <a:lnTo>
                      <a:pt x="6" y="2026"/>
                    </a:lnTo>
                    <a:lnTo>
                      <a:pt x="7" y="2026"/>
                    </a:lnTo>
                    <a:lnTo>
                      <a:pt x="7" y="2027"/>
                    </a:lnTo>
                    <a:lnTo>
                      <a:pt x="9" y="2028"/>
                    </a:lnTo>
                    <a:close/>
                    <a:moveTo>
                      <a:pt x="9" y="2044"/>
                    </a:moveTo>
                    <a:lnTo>
                      <a:pt x="9" y="2044"/>
                    </a:lnTo>
                    <a:lnTo>
                      <a:pt x="7" y="2045"/>
                    </a:lnTo>
                    <a:lnTo>
                      <a:pt x="7" y="2046"/>
                    </a:lnTo>
                    <a:lnTo>
                      <a:pt x="6" y="2047"/>
                    </a:lnTo>
                    <a:lnTo>
                      <a:pt x="4" y="2047"/>
                    </a:lnTo>
                    <a:lnTo>
                      <a:pt x="3" y="2047"/>
                    </a:lnTo>
                    <a:lnTo>
                      <a:pt x="1" y="2046"/>
                    </a:lnTo>
                    <a:lnTo>
                      <a:pt x="1" y="2045"/>
                    </a:lnTo>
                    <a:lnTo>
                      <a:pt x="0" y="2044"/>
                    </a:lnTo>
                    <a:lnTo>
                      <a:pt x="1" y="2043"/>
                    </a:lnTo>
                    <a:lnTo>
                      <a:pt x="1" y="2041"/>
                    </a:lnTo>
                    <a:lnTo>
                      <a:pt x="3" y="2040"/>
                    </a:lnTo>
                    <a:lnTo>
                      <a:pt x="4" y="2040"/>
                    </a:lnTo>
                    <a:lnTo>
                      <a:pt x="6" y="2040"/>
                    </a:lnTo>
                    <a:lnTo>
                      <a:pt x="7" y="2041"/>
                    </a:lnTo>
                    <a:lnTo>
                      <a:pt x="7" y="2043"/>
                    </a:lnTo>
                    <a:lnTo>
                      <a:pt x="9" y="2044"/>
                    </a:lnTo>
                    <a:close/>
                    <a:moveTo>
                      <a:pt x="9" y="2058"/>
                    </a:moveTo>
                    <a:lnTo>
                      <a:pt x="9" y="2058"/>
                    </a:lnTo>
                    <a:lnTo>
                      <a:pt x="7" y="2060"/>
                    </a:lnTo>
                    <a:lnTo>
                      <a:pt x="7" y="2062"/>
                    </a:lnTo>
                    <a:lnTo>
                      <a:pt x="6" y="2062"/>
                    </a:lnTo>
                    <a:lnTo>
                      <a:pt x="4" y="2063"/>
                    </a:lnTo>
                    <a:lnTo>
                      <a:pt x="3" y="2062"/>
                    </a:lnTo>
                    <a:lnTo>
                      <a:pt x="1" y="2062"/>
                    </a:lnTo>
                    <a:lnTo>
                      <a:pt x="1" y="2060"/>
                    </a:lnTo>
                    <a:lnTo>
                      <a:pt x="0" y="2058"/>
                    </a:lnTo>
                    <a:lnTo>
                      <a:pt x="1" y="2057"/>
                    </a:lnTo>
                    <a:lnTo>
                      <a:pt x="1" y="2056"/>
                    </a:lnTo>
                    <a:lnTo>
                      <a:pt x="3" y="2056"/>
                    </a:lnTo>
                    <a:lnTo>
                      <a:pt x="4" y="2055"/>
                    </a:lnTo>
                    <a:lnTo>
                      <a:pt x="6" y="2056"/>
                    </a:lnTo>
                    <a:lnTo>
                      <a:pt x="7" y="2056"/>
                    </a:lnTo>
                    <a:lnTo>
                      <a:pt x="7" y="2057"/>
                    </a:lnTo>
                    <a:lnTo>
                      <a:pt x="9" y="2058"/>
                    </a:lnTo>
                    <a:close/>
                    <a:moveTo>
                      <a:pt x="9" y="2074"/>
                    </a:moveTo>
                    <a:lnTo>
                      <a:pt x="9" y="2074"/>
                    </a:lnTo>
                    <a:lnTo>
                      <a:pt x="7" y="2075"/>
                    </a:lnTo>
                    <a:lnTo>
                      <a:pt x="7" y="2076"/>
                    </a:lnTo>
                    <a:lnTo>
                      <a:pt x="6" y="2077"/>
                    </a:lnTo>
                    <a:lnTo>
                      <a:pt x="4" y="2077"/>
                    </a:lnTo>
                    <a:lnTo>
                      <a:pt x="3" y="2077"/>
                    </a:lnTo>
                    <a:lnTo>
                      <a:pt x="1" y="2076"/>
                    </a:lnTo>
                    <a:lnTo>
                      <a:pt x="1" y="2075"/>
                    </a:lnTo>
                    <a:lnTo>
                      <a:pt x="0" y="2074"/>
                    </a:lnTo>
                    <a:lnTo>
                      <a:pt x="1" y="2072"/>
                    </a:lnTo>
                    <a:lnTo>
                      <a:pt x="1" y="2071"/>
                    </a:lnTo>
                    <a:lnTo>
                      <a:pt x="3" y="2070"/>
                    </a:lnTo>
                    <a:lnTo>
                      <a:pt x="4" y="2070"/>
                    </a:lnTo>
                    <a:lnTo>
                      <a:pt x="6" y="2070"/>
                    </a:lnTo>
                    <a:lnTo>
                      <a:pt x="7" y="2071"/>
                    </a:lnTo>
                    <a:lnTo>
                      <a:pt x="7" y="2072"/>
                    </a:lnTo>
                    <a:lnTo>
                      <a:pt x="9" y="2074"/>
                    </a:lnTo>
                    <a:close/>
                    <a:moveTo>
                      <a:pt x="9" y="2088"/>
                    </a:moveTo>
                    <a:lnTo>
                      <a:pt x="9" y="2089"/>
                    </a:lnTo>
                    <a:lnTo>
                      <a:pt x="7" y="2090"/>
                    </a:lnTo>
                    <a:lnTo>
                      <a:pt x="7" y="2091"/>
                    </a:lnTo>
                    <a:lnTo>
                      <a:pt x="6" y="2091"/>
                    </a:lnTo>
                    <a:lnTo>
                      <a:pt x="4" y="2093"/>
                    </a:lnTo>
                    <a:lnTo>
                      <a:pt x="3" y="2091"/>
                    </a:lnTo>
                    <a:lnTo>
                      <a:pt x="1" y="2091"/>
                    </a:lnTo>
                    <a:lnTo>
                      <a:pt x="1" y="2090"/>
                    </a:lnTo>
                    <a:lnTo>
                      <a:pt x="0" y="2089"/>
                    </a:lnTo>
                    <a:lnTo>
                      <a:pt x="0" y="2088"/>
                    </a:lnTo>
                    <a:lnTo>
                      <a:pt x="1" y="2087"/>
                    </a:lnTo>
                    <a:lnTo>
                      <a:pt x="1" y="2085"/>
                    </a:lnTo>
                    <a:lnTo>
                      <a:pt x="3" y="2085"/>
                    </a:lnTo>
                    <a:lnTo>
                      <a:pt x="4" y="2084"/>
                    </a:lnTo>
                    <a:lnTo>
                      <a:pt x="6" y="2085"/>
                    </a:lnTo>
                    <a:lnTo>
                      <a:pt x="7" y="2085"/>
                    </a:lnTo>
                    <a:lnTo>
                      <a:pt x="7" y="2087"/>
                    </a:lnTo>
                    <a:lnTo>
                      <a:pt x="9" y="2088"/>
                    </a:lnTo>
                    <a:close/>
                    <a:moveTo>
                      <a:pt x="9" y="2103"/>
                    </a:moveTo>
                    <a:lnTo>
                      <a:pt x="9" y="2103"/>
                    </a:lnTo>
                    <a:lnTo>
                      <a:pt x="7" y="2105"/>
                    </a:lnTo>
                    <a:lnTo>
                      <a:pt x="7" y="2106"/>
                    </a:lnTo>
                    <a:lnTo>
                      <a:pt x="6" y="2107"/>
                    </a:lnTo>
                    <a:lnTo>
                      <a:pt x="4" y="2107"/>
                    </a:lnTo>
                    <a:lnTo>
                      <a:pt x="3" y="2107"/>
                    </a:lnTo>
                    <a:lnTo>
                      <a:pt x="1" y="2106"/>
                    </a:lnTo>
                    <a:lnTo>
                      <a:pt x="1" y="2105"/>
                    </a:lnTo>
                    <a:lnTo>
                      <a:pt x="0" y="2103"/>
                    </a:lnTo>
                    <a:lnTo>
                      <a:pt x="1" y="2102"/>
                    </a:lnTo>
                    <a:lnTo>
                      <a:pt x="1" y="2101"/>
                    </a:lnTo>
                    <a:lnTo>
                      <a:pt x="3" y="2100"/>
                    </a:lnTo>
                    <a:lnTo>
                      <a:pt x="4" y="2100"/>
                    </a:lnTo>
                    <a:lnTo>
                      <a:pt x="6" y="2100"/>
                    </a:lnTo>
                    <a:lnTo>
                      <a:pt x="7" y="2101"/>
                    </a:lnTo>
                    <a:lnTo>
                      <a:pt x="7" y="2102"/>
                    </a:lnTo>
                    <a:lnTo>
                      <a:pt x="9" y="2103"/>
                    </a:lnTo>
                    <a:close/>
                    <a:moveTo>
                      <a:pt x="9" y="2119"/>
                    </a:moveTo>
                    <a:lnTo>
                      <a:pt x="9" y="2119"/>
                    </a:lnTo>
                    <a:lnTo>
                      <a:pt x="7" y="2120"/>
                    </a:lnTo>
                    <a:lnTo>
                      <a:pt x="7" y="2121"/>
                    </a:lnTo>
                    <a:lnTo>
                      <a:pt x="6" y="2121"/>
                    </a:lnTo>
                    <a:lnTo>
                      <a:pt x="4" y="2122"/>
                    </a:lnTo>
                    <a:lnTo>
                      <a:pt x="3" y="2121"/>
                    </a:lnTo>
                    <a:lnTo>
                      <a:pt x="1" y="2121"/>
                    </a:lnTo>
                    <a:lnTo>
                      <a:pt x="1" y="2120"/>
                    </a:lnTo>
                    <a:lnTo>
                      <a:pt x="0" y="2119"/>
                    </a:lnTo>
                    <a:lnTo>
                      <a:pt x="1" y="2116"/>
                    </a:lnTo>
                    <a:lnTo>
                      <a:pt x="1" y="2115"/>
                    </a:lnTo>
                    <a:lnTo>
                      <a:pt x="3" y="2115"/>
                    </a:lnTo>
                    <a:lnTo>
                      <a:pt x="4" y="2114"/>
                    </a:lnTo>
                    <a:lnTo>
                      <a:pt x="6" y="2115"/>
                    </a:lnTo>
                    <a:lnTo>
                      <a:pt x="7" y="2115"/>
                    </a:lnTo>
                    <a:lnTo>
                      <a:pt x="7" y="2116"/>
                    </a:lnTo>
                    <a:lnTo>
                      <a:pt x="9" y="2119"/>
                    </a:lnTo>
                    <a:close/>
                    <a:moveTo>
                      <a:pt x="9" y="2133"/>
                    </a:moveTo>
                    <a:lnTo>
                      <a:pt x="9" y="2133"/>
                    </a:lnTo>
                    <a:lnTo>
                      <a:pt x="7" y="2134"/>
                    </a:lnTo>
                    <a:lnTo>
                      <a:pt x="7" y="2135"/>
                    </a:lnTo>
                    <a:lnTo>
                      <a:pt x="6" y="2137"/>
                    </a:lnTo>
                    <a:lnTo>
                      <a:pt x="4" y="2137"/>
                    </a:lnTo>
                    <a:lnTo>
                      <a:pt x="3" y="2137"/>
                    </a:lnTo>
                    <a:lnTo>
                      <a:pt x="1" y="2135"/>
                    </a:lnTo>
                    <a:lnTo>
                      <a:pt x="1" y="2134"/>
                    </a:lnTo>
                    <a:lnTo>
                      <a:pt x="0" y="2133"/>
                    </a:lnTo>
                    <a:lnTo>
                      <a:pt x="1" y="2132"/>
                    </a:lnTo>
                    <a:lnTo>
                      <a:pt x="1" y="2131"/>
                    </a:lnTo>
                    <a:lnTo>
                      <a:pt x="3" y="2130"/>
                    </a:lnTo>
                    <a:lnTo>
                      <a:pt x="4" y="2130"/>
                    </a:lnTo>
                    <a:lnTo>
                      <a:pt x="6" y="2130"/>
                    </a:lnTo>
                    <a:lnTo>
                      <a:pt x="7" y="2131"/>
                    </a:lnTo>
                    <a:lnTo>
                      <a:pt x="7" y="2132"/>
                    </a:lnTo>
                    <a:lnTo>
                      <a:pt x="9" y="2133"/>
                    </a:lnTo>
                    <a:close/>
                    <a:moveTo>
                      <a:pt x="9" y="2149"/>
                    </a:moveTo>
                    <a:lnTo>
                      <a:pt x="9" y="2149"/>
                    </a:lnTo>
                    <a:lnTo>
                      <a:pt x="7" y="2150"/>
                    </a:lnTo>
                    <a:lnTo>
                      <a:pt x="7" y="2151"/>
                    </a:lnTo>
                    <a:lnTo>
                      <a:pt x="6" y="2151"/>
                    </a:lnTo>
                    <a:lnTo>
                      <a:pt x="4" y="2152"/>
                    </a:lnTo>
                    <a:lnTo>
                      <a:pt x="3" y="2151"/>
                    </a:lnTo>
                    <a:lnTo>
                      <a:pt x="1" y="2151"/>
                    </a:lnTo>
                    <a:lnTo>
                      <a:pt x="1" y="2150"/>
                    </a:lnTo>
                    <a:lnTo>
                      <a:pt x="0" y="2149"/>
                    </a:lnTo>
                    <a:lnTo>
                      <a:pt x="1" y="2146"/>
                    </a:lnTo>
                    <a:lnTo>
                      <a:pt x="1" y="2145"/>
                    </a:lnTo>
                    <a:lnTo>
                      <a:pt x="3" y="2145"/>
                    </a:lnTo>
                    <a:lnTo>
                      <a:pt x="4" y="2144"/>
                    </a:lnTo>
                    <a:lnTo>
                      <a:pt x="6" y="2145"/>
                    </a:lnTo>
                    <a:lnTo>
                      <a:pt x="7" y="2145"/>
                    </a:lnTo>
                    <a:lnTo>
                      <a:pt x="7" y="2146"/>
                    </a:lnTo>
                    <a:lnTo>
                      <a:pt x="9" y="2149"/>
                    </a:lnTo>
                    <a:close/>
                    <a:moveTo>
                      <a:pt x="9" y="2163"/>
                    </a:moveTo>
                    <a:lnTo>
                      <a:pt x="9" y="2163"/>
                    </a:lnTo>
                    <a:lnTo>
                      <a:pt x="7" y="2164"/>
                    </a:lnTo>
                    <a:lnTo>
                      <a:pt x="7" y="2165"/>
                    </a:lnTo>
                    <a:lnTo>
                      <a:pt x="6" y="2166"/>
                    </a:lnTo>
                    <a:lnTo>
                      <a:pt x="4" y="2166"/>
                    </a:lnTo>
                    <a:lnTo>
                      <a:pt x="3" y="2166"/>
                    </a:lnTo>
                    <a:lnTo>
                      <a:pt x="1" y="2165"/>
                    </a:lnTo>
                    <a:lnTo>
                      <a:pt x="1" y="2164"/>
                    </a:lnTo>
                    <a:lnTo>
                      <a:pt x="0" y="2163"/>
                    </a:lnTo>
                    <a:lnTo>
                      <a:pt x="1" y="2162"/>
                    </a:lnTo>
                    <a:lnTo>
                      <a:pt x="1" y="2160"/>
                    </a:lnTo>
                    <a:lnTo>
                      <a:pt x="3" y="2159"/>
                    </a:lnTo>
                    <a:lnTo>
                      <a:pt x="4" y="2159"/>
                    </a:lnTo>
                    <a:lnTo>
                      <a:pt x="6" y="2159"/>
                    </a:lnTo>
                    <a:lnTo>
                      <a:pt x="7" y="2160"/>
                    </a:lnTo>
                    <a:lnTo>
                      <a:pt x="7" y="2162"/>
                    </a:lnTo>
                    <a:lnTo>
                      <a:pt x="9" y="2163"/>
                    </a:lnTo>
                    <a:close/>
                    <a:moveTo>
                      <a:pt x="9" y="2178"/>
                    </a:moveTo>
                    <a:lnTo>
                      <a:pt x="9" y="2178"/>
                    </a:lnTo>
                    <a:lnTo>
                      <a:pt x="7" y="2180"/>
                    </a:lnTo>
                    <a:lnTo>
                      <a:pt x="7" y="2181"/>
                    </a:lnTo>
                    <a:lnTo>
                      <a:pt x="6" y="2181"/>
                    </a:lnTo>
                    <a:lnTo>
                      <a:pt x="4" y="2182"/>
                    </a:lnTo>
                    <a:lnTo>
                      <a:pt x="3" y="2181"/>
                    </a:lnTo>
                    <a:lnTo>
                      <a:pt x="1" y="2181"/>
                    </a:lnTo>
                    <a:lnTo>
                      <a:pt x="1" y="2180"/>
                    </a:lnTo>
                    <a:lnTo>
                      <a:pt x="0" y="2178"/>
                    </a:lnTo>
                    <a:lnTo>
                      <a:pt x="1" y="2176"/>
                    </a:lnTo>
                    <a:lnTo>
                      <a:pt x="1" y="2175"/>
                    </a:lnTo>
                    <a:lnTo>
                      <a:pt x="3" y="2175"/>
                    </a:lnTo>
                    <a:lnTo>
                      <a:pt x="4" y="2174"/>
                    </a:lnTo>
                    <a:lnTo>
                      <a:pt x="6" y="2175"/>
                    </a:lnTo>
                    <a:lnTo>
                      <a:pt x="7" y="2175"/>
                    </a:lnTo>
                    <a:lnTo>
                      <a:pt x="7" y="2176"/>
                    </a:lnTo>
                    <a:lnTo>
                      <a:pt x="9" y="2178"/>
                    </a:lnTo>
                    <a:close/>
                    <a:moveTo>
                      <a:pt x="9" y="2193"/>
                    </a:moveTo>
                    <a:lnTo>
                      <a:pt x="9" y="2193"/>
                    </a:lnTo>
                    <a:lnTo>
                      <a:pt x="7" y="2194"/>
                    </a:lnTo>
                    <a:lnTo>
                      <a:pt x="7" y="2195"/>
                    </a:lnTo>
                    <a:lnTo>
                      <a:pt x="6" y="2196"/>
                    </a:lnTo>
                    <a:lnTo>
                      <a:pt x="4" y="2196"/>
                    </a:lnTo>
                    <a:lnTo>
                      <a:pt x="3" y="2196"/>
                    </a:lnTo>
                    <a:lnTo>
                      <a:pt x="1" y="2195"/>
                    </a:lnTo>
                    <a:lnTo>
                      <a:pt x="1" y="2194"/>
                    </a:lnTo>
                    <a:lnTo>
                      <a:pt x="0" y="2193"/>
                    </a:lnTo>
                    <a:lnTo>
                      <a:pt x="1" y="2191"/>
                    </a:lnTo>
                    <a:lnTo>
                      <a:pt x="1" y="2190"/>
                    </a:lnTo>
                    <a:lnTo>
                      <a:pt x="3" y="2189"/>
                    </a:lnTo>
                    <a:lnTo>
                      <a:pt x="4" y="2189"/>
                    </a:lnTo>
                    <a:lnTo>
                      <a:pt x="6" y="2189"/>
                    </a:lnTo>
                    <a:lnTo>
                      <a:pt x="7" y="2190"/>
                    </a:lnTo>
                    <a:lnTo>
                      <a:pt x="7" y="2191"/>
                    </a:lnTo>
                    <a:lnTo>
                      <a:pt x="9" y="2193"/>
                    </a:lnTo>
                    <a:close/>
                    <a:moveTo>
                      <a:pt x="9" y="2208"/>
                    </a:moveTo>
                    <a:lnTo>
                      <a:pt x="9" y="2208"/>
                    </a:lnTo>
                    <a:lnTo>
                      <a:pt x="7" y="2209"/>
                    </a:lnTo>
                    <a:lnTo>
                      <a:pt x="7" y="2210"/>
                    </a:lnTo>
                    <a:lnTo>
                      <a:pt x="6" y="2210"/>
                    </a:lnTo>
                    <a:lnTo>
                      <a:pt x="4" y="2212"/>
                    </a:lnTo>
                    <a:lnTo>
                      <a:pt x="3" y="2210"/>
                    </a:lnTo>
                    <a:lnTo>
                      <a:pt x="1" y="2210"/>
                    </a:lnTo>
                    <a:lnTo>
                      <a:pt x="1" y="2209"/>
                    </a:lnTo>
                    <a:lnTo>
                      <a:pt x="0" y="2208"/>
                    </a:lnTo>
                    <a:lnTo>
                      <a:pt x="1" y="2206"/>
                    </a:lnTo>
                    <a:lnTo>
                      <a:pt x="1" y="2205"/>
                    </a:lnTo>
                    <a:lnTo>
                      <a:pt x="3" y="2205"/>
                    </a:lnTo>
                    <a:lnTo>
                      <a:pt x="4" y="2203"/>
                    </a:lnTo>
                    <a:lnTo>
                      <a:pt x="6" y="2205"/>
                    </a:lnTo>
                    <a:lnTo>
                      <a:pt x="7" y="2205"/>
                    </a:lnTo>
                    <a:lnTo>
                      <a:pt x="7" y="2206"/>
                    </a:lnTo>
                    <a:lnTo>
                      <a:pt x="9" y="2208"/>
                    </a:lnTo>
                    <a:close/>
                    <a:moveTo>
                      <a:pt x="9" y="2222"/>
                    </a:moveTo>
                    <a:lnTo>
                      <a:pt x="9" y="2222"/>
                    </a:lnTo>
                    <a:lnTo>
                      <a:pt x="7" y="2224"/>
                    </a:lnTo>
                    <a:lnTo>
                      <a:pt x="7" y="2225"/>
                    </a:lnTo>
                    <a:lnTo>
                      <a:pt x="6" y="2226"/>
                    </a:lnTo>
                    <a:lnTo>
                      <a:pt x="4" y="2226"/>
                    </a:lnTo>
                    <a:lnTo>
                      <a:pt x="3" y="2226"/>
                    </a:lnTo>
                    <a:lnTo>
                      <a:pt x="1" y="2225"/>
                    </a:lnTo>
                    <a:lnTo>
                      <a:pt x="1" y="2224"/>
                    </a:lnTo>
                    <a:lnTo>
                      <a:pt x="0" y="2222"/>
                    </a:lnTo>
                    <a:lnTo>
                      <a:pt x="1" y="2221"/>
                    </a:lnTo>
                    <a:lnTo>
                      <a:pt x="1" y="2220"/>
                    </a:lnTo>
                    <a:lnTo>
                      <a:pt x="3" y="2219"/>
                    </a:lnTo>
                    <a:lnTo>
                      <a:pt x="4" y="2219"/>
                    </a:lnTo>
                    <a:lnTo>
                      <a:pt x="6" y="2219"/>
                    </a:lnTo>
                    <a:lnTo>
                      <a:pt x="7" y="2220"/>
                    </a:lnTo>
                    <a:lnTo>
                      <a:pt x="7" y="2221"/>
                    </a:lnTo>
                    <a:lnTo>
                      <a:pt x="9" y="2222"/>
                    </a:lnTo>
                    <a:close/>
                    <a:moveTo>
                      <a:pt x="9" y="2238"/>
                    </a:moveTo>
                    <a:lnTo>
                      <a:pt x="9" y="2238"/>
                    </a:lnTo>
                    <a:lnTo>
                      <a:pt x="7" y="2239"/>
                    </a:lnTo>
                    <a:lnTo>
                      <a:pt x="7" y="2240"/>
                    </a:lnTo>
                    <a:lnTo>
                      <a:pt x="6" y="2240"/>
                    </a:lnTo>
                    <a:lnTo>
                      <a:pt x="4" y="2241"/>
                    </a:lnTo>
                    <a:lnTo>
                      <a:pt x="3" y="2240"/>
                    </a:lnTo>
                    <a:lnTo>
                      <a:pt x="1" y="2240"/>
                    </a:lnTo>
                    <a:lnTo>
                      <a:pt x="1" y="2239"/>
                    </a:lnTo>
                    <a:lnTo>
                      <a:pt x="0" y="2238"/>
                    </a:lnTo>
                    <a:lnTo>
                      <a:pt x="1" y="2235"/>
                    </a:lnTo>
                    <a:lnTo>
                      <a:pt x="1" y="2234"/>
                    </a:lnTo>
                    <a:lnTo>
                      <a:pt x="3" y="2234"/>
                    </a:lnTo>
                    <a:lnTo>
                      <a:pt x="4" y="2233"/>
                    </a:lnTo>
                    <a:lnTo>
                      <a:pt x="6" y="2234"/>
                    </a:lnTo>
                    <a:lnTo>
                      <a:pt x="7" y="2234"/>
                    </a:lnTo>
                    <a:lnTo>
                      <a:pt x="7" y="2235"/>
                    </a:lnTo>
                    <a:lnTo>
                      <a:pt x="9" y="2238"/>
                    </a:lnTo>
                    <a:close/>
                    <a:moveTo>
                      <a:pt x="9" y="2252"/>
                    </a:moveTo>
                    <a:lnTo>
                      <a:pt x="9" y="2252"/>
                    </a:lnTo>
                    <a:lnTo>
                      <a:pt x="7" y="2253"/>
                    </a:lnTo>
                    <a:lnTo>
                      <a:pt x="7" y="2255"/>
                    </a:lnTo>
                    <a:lnTo>
                      <a:pt x="6" y="2256"/>
                    </a:lnTo>
                    <a:lnTo>
                      <a:pt x="4" y="2256"/>
                    </a:lnTo>
                    <a:lnTo>
                      <a:pt x="3" y="2256"/>
                    </a:lnTo>
                    <a:lnTo>
                      <a:pt x="1" y="2255"/>
                    </a:lnTo>
                    <a:lnTo>
                      <a:pt x="1" y="2253"/>
                    </a:lnTo>
                    <a:lnTo>
                      <a:pt x="0" y="2252"/>
                    </a:lnTo>
                    <a:lnTo>
                      <a:pt x="1" y="2251"/>
                    </a:lnTo>
                    <a:lnTo>
                      <a:pt x="1" y="2250"/>
                    </a:lnTo>
                    <a:lnTo>
                      <a:pt x="3" y="2249"/>
                    </a:lnTo>
                    <a:lnTo>
                      <a:pt x="4" y="2249"/>
                    </a:lnTo>
                    <a:lnTo>
                      <a:pt x="6" y="2249"/>
                    </a:lnTo>
                    <a:lnTo>
                      <a:pt x="7" y="2250"/>
                    </a:lnTo>
                    <a:lnTo>
                      <a:pt x="7" y="2251"/>
                    </a:lnTo>
                    <a:lnTo>
                      <a:pt x="9" y="2252"/>
                    </a:lnTo>
                    <a:close/>
                    <a:moveTo>
                      <a:pt x="9" y="2268"/>
                    </a:moveTo>
                    <a:lnTo>
                      <a:pt x="9" y="2268"/>
                    </a:lnTo>
                    <a:lnTo>
                      <a:pt x="7" y="2269"/>
                    </a:lnTo>
                    <a:lnTo>
                      <a:pt x="7" y="2270"/>
                    </a:lnTo>
                    <a:lnTo>
                      <a:pt x="6" y="2270"/>
                    </a:lnTo>
                    <a:lnTo>
                      <a:pt x="4" y="2271"/>
                    </a:lnTo>
                    <a:lnTo>
                      <a:pt x="3" y="2270"/>
                    </a:lnTo>
                    <a:lnTo>
                      <a:pt x="1" y="2270"/>
                    </a:lnTo>
                    <a:lnTo>
                      <a:pt x="1" y="2269"/>
                    </a:lnTo>
                    <a:lnTo>
                      <a:pt x="0" y="2268"/>
                    </a:lnTo>
                    <a:lnTo>
                      <a:pt x="1" y="2265"/>
                    </a:lnTo>
                    <a:lnTo>
                      <a:pt x="1" y="2264"/>
                    </a:lnTo>
                    <a:lnTo>
                      <a:pt x="3" y="2264"/>
                    </a:lnTo>
                    <a:lnTo>
                      <a:pt x="4" y="2263"/>
                    </a:lnTo>
                    <a:lnTo>
                      <a:pt x="6" y="2264"/>
                    </a:lnTo>
                    <a:lnTo>
                      <a:pt x="7" y="2264"/>
                    </a:lnTo>
                    <a:lnTo>
                      <a:pt x="7" y="2265"/>
                    </a:lnTo>
                    <a:lnTo>
                      <a:pt x="9" y="2268"/>
                    </a:lnTo>
                    <a:close/>
                    <a:moveTo>
                      <a:pt x="9" y="2282"/>
                    </a:moveTo>
                    <a:lnTo>
                      <a:pt x="9" y="2282"/>
                    </a:lnTo>
                    <a:lnTo>
                      <a:pt x="7" y="2283"/>
                    </a:lnTo>
                    <a:lnTo>
                      <a:pt x="7" y="2284"/>
                    </a:lnTo>
                    <a:lnTo>
                      <a:pt x="6" y="2285"/>
                    </a:lnTo>
                    <a:lnTo>
                      <a:pt x="4" y="2285"/>
                    </a:lnTo>
                    <a:lnTo>
                      <a:pt x="3" y="2285"/>
                    </a:lnTo>
                    <a:lnTo>
                      <a:pt x="1" y="2284"/>
                    </a:lnTo>
                    <a:lnTo>
                      <a:pt x="1" y="2283"/>
                    </a:lnTo>
                    <a:lnTo>
                      <a:pt x="0" y="2282"/>
                    </a:lnTo>
                    <a:lnTo>
                      <a:pt x="1" y="2281"/>
                    </a:lnTo>
                    <a:lnTo>
                      <a:pt x="1" y="2279"/>
                    </a:lnTo>
                    <a:lnTo>
                      <a:pt x="3" y="2278"/>
                    </a:lnTo>
                    <a:lnTo>
                      <a:pt x="4" y="2278"/>
                    </a:lnTo>
                    <a:lnTo>
                      <a:pt x="6" y="2278"/>
                    </a:lnTo>
                    <a:lnTo>
                      <a:pt x="7" y="2279"/>
                    </a:lnTo>
                    <a:lnTo>
                      <a:pt x="7" y="2281"/>
                    </a:lnTo>
                    <a:lnTo>
                      <a:pt x="9" y="2282"/>
                    </a:lnTo>
                    <a:close/>
                    <a:moveTo>
                      <a:pt x="9" y="2297"/>
                    </a:moveTo>
                    <a:lnTo>
                      <a:pt x="9" y="2297"/>
                    </a:lnTo>
                    <a:lnTo>
                      <a:pt x="7" y="2299"/>
                    </a:lnTo>
                    <a:lnTo>
                      <a:pt x="7" y="2300"/>
                    </a:lnTo>
                    <a:lnTo>
                      <a:pt x="6" y="2300"/>
                    </a:lnTo>
                    <a:lnTo>
                      <a:pt x="4" y="2301"/>
                    </a:lnTo>
                    <a:lnTo>
                      <a:pt x="3" y="2300"/>
                    </a:lnTo>
                    <a:lnTo>
                      <a:pt x="1" y="2300"/>
                    </a:lnTo>
                    <a:lnTo>
                      <a:pt x="1" y="2299"/>
                    </a:lnTo>
                    <a:lnTo>
                      <a:pt x="0" y="2297"/>
                    </a:lnTo>
                    <a:lnTo>
                      <a:pt x="1" y="2295"/>
                    </a:lnTo>
                    <a:lnTo>
                      <a:pt x="1" y="2294"/>
                    </a:lnTo>
                    <a:lnTo>
                      <a:pt x="3" y="2294"/>
                    </a:lnTo>
                    <a:lnTo>
                      <a:pt x="4" y="2293"/>
                    </a:lnTo>
                    <a:lnTo>
                      <a:pt x="6" y="2294"/>
                    </a:lnTo>
                    <a:lnTo>
                      <a:pt x="7" y="2294"/>
                    </a:lnTo>
                    <a:lnTo>
                      <a:pt x="7" y="2295"/>
                    </a:lnTo>
                    <a:lnTo>
                      <a:pt x="9" y="2297"/>
                    </a:lnTo>
                    <a:close/>
                    <a:moveTo>
                      <a:pt x="9" y="2312"/>
                    </a:moveTo>
                    <a:lnTo>
                      <a:pt x="9" y="2312"/>
                    </a:lnTo>
                    <a:lnTo>
                      <a:pt x="7" y="2313"/>
                    </a:lnTo>
                    <a:lnTo>
                      <a:pt x="7" y="2314"/>
                    </a:lnTo>
                    <a:lnTo>
                      <a:pt x="6" y="2315"/>
                    </a:lnTo>
                    <a:lnTo>
                      <a:pt x="4" y="2315"/>
                    </a:lnTo>
                    <a:lnTo>
                      <a:pt x="3" y="2315"/>
                    </a:lnTo>
                    <a:lnTo>
                      <a:pt x="1" y="2314"/>
                    </a:lnTo>
                    <a:lnTo>
                      <a:pt x="1" y="2313"/>
                    </a:lnTo>
                    <a:lnTo>
                      <a:pt x="0" y="2312"/>
                    </a:lnTo>
                    <a:lnTo>
                      <a:pt x="1" y="2310"/>
                    </a:lnTo>
                    <a:lnTo>
                      <a:pt x="1" y="2309"/>
                    </a:lnTo>
                    <a:lnTo>
                      <a:pt x="3" y="2308"/>
                    </a:lnTo>
                    <a:lnTo>
                      <a:pt x="4" y="2308"/>
                    </a:lnTo>
                    <a:lnTo>
                      <a:pt x="6" y="2308"/>
                    </a:lnTo>
                    <a:lnTo>
                      <a:pt x="7" y="2309"/>
                    </a:lnTo>
                    <a:lnTo>
                      <a:pt x="7" y="2310"/>
                    </a:lnTo>
                    <a:lnTo>
                      <a:pt x="9" y="2312"/>
                    </a:lnTo>
                    <a:close/>
                    <a:moveTo>
                      <a:pt x="9" y="2327"/>
                    </a:moveTo>
                    <a:lnTo>
                      <a:pt x="9" y="2327"/>
                    </a:lnTo>
                    <a:lnTo>
                      <a:pt x="7" y="2328"/>
                    </a:lnTo>
                    <a:lnTo>
                      <a:pt x="7" y="2329"/>
                    </a:lnTo>
                    <a:lnTo>
                      <a:pt x="6" y="2329"/>
                    </a:lnTo>
                    <a:lnTo>
                      <a:pt x="4" y="2331"/>
                    </a:lnTo>
                    <a:lnTo>
                      <a:pt x="3" y="2329"/>
                    </a:lnTo>
                    <a:lnTo>
                      <a:pt x="1" y="2329"/>
                    </a:lnTo>
                    <a:lnTo>
                      <a:pt x="1" y="2328"/>
                    </a:lnTo>
                    <a:lnTo>
                      <a:pt x="0" y="2327"/>
                    </a:lnTo>
                    <a:lnTo>
                      <a:pt x="1" y="2325"/>
                    </a:lnTo>
                    <a:lnTo>
                      <a:pt x="1" y="2324"/>
                    </a:lnTo>
                    <a:lnTo>
                      <a:pt x="3" y="2324"/>
                    </a:lnTo>
                    <a:lnTo>
                      <a:pt x="4" y="2322"/>
                    </a:lnTo>
                    <a:lnTo>
                      <a:pt x="6" y="2324"/>
                    </a:lnTo>
                    <a:lnTo>
                      <a:pt x="7" y="2324"/>
                    </a:lnTo>
                    <a:lnTo>
                      <a:pt x="7" y="2325"/>
                    </a:lnTo>
                    <a:lnTo>
                      <a:pt x="9" y="2327"/>
                    </a:lnTo>
                    <a:close/>
                    <a:moveTo>
                      <a:pt x="9" y="2341"/>
                    </a:moveTo>
                    <a:lnTo>
                      <a:pt x="9" y="2341"/>
                    </a:lnTo>
                    <a:lnTo>
                      <a:pt x="7" y="2343"/>
                    </a:lnTo>
                    <a:lnTo>
                      <a:pt x="7" y="2344"/>
                    </a:lnTo>
                    <a:lnTo>
                      <a:pt x="6" y="2345"/>
                    </a:lnTo>
                    <a:lnTo>
                      <a:pt x="4" y="2345"/>
                    </a:lnTo>
                    <a:lnTo>
                      <a:pt x="3" y="2345"/>
                    </a:lnTo>
                    <a:lnTo>
                      <a:pt x="1" y="2344"/>
                    </a:lnTo>
                    <a:lnTo>
                      <a:pt x="1" y="2343"/>
                    </a:lnTo>
                    <a:lnTo>
                      <a:pt x="0" y="2341"/>
                    </a:lnTo>
                    <a:lnTo>
                      <a:pt x="1" y="2340"/>
                    </a:lnTo>
                    <a:lnTo>
                      <a:pt x="1" y="2339"/>
                    </a:lnTo>
                    <a:lnTo>
                      <a:pt x="3" y="2338"/>
                    </a:lnTo>
                    <a:lnTo>
                      <a:pt x="4" y="2338"/>
                    </a:lnTo>
                    <a:lnTo>
                      <a:pt x="6" y="2338"/>
                    </a:lnTo>
                    <a:lnTo>
                      <a:pt x="7" y="2339"/>
                    </a:lnTo>
                    <a:lnTo>
                      <a:pt x="7" y="2340"/>
                    </a:lnTo>
                    <a:lnTo>
                      <a:pt x="9" y="2341"/>
                    </a:lnTo>
                    <a:close/>
                    <a:moveTo>
                      <a:pt x="9" y="2357"/>
                    </a:moveTo>
                    <a:lnTo>
                      <a:pt x="9" y="2357"/>
                    </a:lnTo>
                    <a:lnTo>
                      <a:pt x="7" y="2358"/>
                    </a:lnTo>
                    <a:lnTo>
                      <a:pt x="7" y="2359"/>
                    </a:lnTo>
                    <a:lnTo>
                      <a:pt x="6" y="2359"/>
                    </a:lnTo>
                    <a:lnTo>
                      <a:pt x="4" y="2360"/>
                    </a:lnTo>
                    <a:lnTo>
                      <a:pt x="3" y="2359"/>
                    </a:lnTo>
                    <a:lnTo>
                      <a:pt x="1" y="2359"/>
                    </a:lnTo>
                    <a:lnTo>
                      <a:pt x="1" y="2358"/>
                    </a:lnTo>
                    <a:lnTo>
                      <a:pt x="0" y="2357"/>
                    </a:lnTo>
                    <a:lnTo>
                      <a:pt x="1" y="2354"/>
                    </a:lnTo>
                    <a:lnTo>
                      <a:pt x="1" y="2353"/>
                    </a:lnTo>
                    <a:lnTo>
                      <a:pt x="3" y="2353"/>
                    </a:lnTo>
                    <a:lnTo>
                      <a:pt x="4" y="2352"/>
                    </a:lnTo>
                    <a:lnTo>
                      <a:pt x="6" y="2353"/>
                    </a:lnTo>
                    <a:lnTo>
                      <a:pt x="7" y="2353"/>
                    </a:lnTo>
                    <a:lnTo>
                      <a:pt x="7" y="2354"/>
                    </a:lnTo>
                    <a:lnTo>
                      <a:pt x="9" y="2357"/>
                    </a:lnTo>
                    <a:close/>
                    <a:moveTo>
                      <a:pt x="9" y="2371"/>
                    </a:moveTo>
                    <a:lnTo>
                      <a:pt x="9" y="2371"/>
                    </a:lnTo>
                    <a:lnTo>
                      <a:pt x="7" y="2372"/>
                    </a:lnTo>
                    <a:lnTo>
                      <a:pt x="7" y="2374"/>
                    </a:lnTo>
                    <a:lnTo>
                      <a:pt x="6" y="2375"/>
                    </a:lnTo>
                    <a:lnTo>
                      <a:pt x="4" y="2375"/>
                    </a:lnTo>
                    <a:lnTo>
                      <a:pt x="3" y="2375"/>
                    </a:lnTo>
                    <a:lnTo>
                      <a:pt x="1" y="2374"/>
                    </a:lnTo>
                    <a:lnTo>
                      <a:pt x="1" y="2372"/>
                    </a:lnTo>
                    <a:lnTo>
                      <a:pt x="0" y="2371"/>
                    </a:lnTo>
                    <a:lnTo>
                      <a:pt x="1" y="2370"/>
                    </a:lnTo>
                    <a:lnTo>
                      <a:pt x="1" y="2369"/>
                    </a:lnTo>
                    <a:lnTo>
                      <a:pt x="3" y="2368"/>
                    </a:lnTo>
                    <a:lnTo>
                      <a:pt x="4" y="2368"/>
                    </a:lnTo>
                    <a:lnTo>
                      <a:pt x="6" y="2368"/>
                    </a:lnTo>
                    <a:lnTo>
                      <a:pt x="7" y="2369"/>
                    </a:lnTo>
                    <a:lnTo>
                      <a:pt x="7" y="2370"/>
                    </a:lnTo>
                    <a:lnTo>
                      <a:pt x="9" y="2371"/>
                    </a:lnTo>
                    <a:close/>
                    <a:moveTo>
                      <a:pt x="9" y="2387"/>
                    </a:moveTo>
                    <a:lnTo>
                      <a:pt x="9" y="2387"/>
                    </a:lnTo>
                    <a:lnTo>
                      <a:pt x="7" y="2388"/>
                    </a:lnTo>
                    <a:lnTo>
                      <a:pt x="7" y="2389"/>
                    </a:lnTo>
                    <a:lnTo>
                      <a:pt x="6" y="2390"/>
                    </a:lnTo>
                    <a:lnTo>
                      <a:pt x="4" y="2390"/>
                    </a:lnTo>
                    <a:lnTo>
                      <a:pt x="3" y="2390"/>
                    </a:lnTo>
                    <a:lnTo>
                      <a:pt x="1" y="2389"/>
                    </a:lnTo>
                    <a:lnTo>
                      <a:pt x="1" y="2388"/>
                    </a:lnTo>
                    <a:lnTo>
                      <a:pt x="0" y="2387"/>
                    </a:lnTo>
                    <a:lnTo>
                      <a:pt x="1" y="2384"/>
                    </a:lnTo>
                    <a:lnTo>
                      <a:pt x="1" y="2383"/>
                    </a:lnTo>
                    <a:lnTo>
                      <a:pt x="3" y="2383"/>
                    </a:lnTo>
                    <a:lnTo>
                      <a:pt x="4" y="2383"/>
                    </a:lnTo>
                    <a:lnTo>
                      <a:pt x="6" y="2383"/>
                    </a:lnTo>
                    <a:lnTo>
                      <a:pt x="7" y="2383"/>
                    </a:lnTo>
                    <a:lnTo>
                      <a:pt x="7" y="2384"/>
                    </a:lnTo>
                    <a:lnTo>
                      <a:pt x="9" y="2387"/>
                    </a:lnTo>
                    <a:close/>
                    <a:moveTo>
                      <a:pt x="9" y="2401"/>
                    </a:moveTo>
                    <a:lnTo>
                      <a:pt x="9" y="2401"/>
                    </a:lnTo>
                    <a:lnTo>
                      <a:pt x="7" y="2402"/>
                    </a:lnTo>
                    <a:lnTo>
                      <a:pt x="7" y="2403"/>
                    </a:lnTo>
                    <a:lnTo>
                      <a:pt x="6" y="2404"/>
                    </a:lnTo>
                    <a:lnTo>
                      <a:pt x="4" y="2404"/>
                    </a:lnTo>
                    <a:lnTo>
                      <a:pt x="3" y="2404"/>
                    </a:lnTo>
                    <a:lnTo>
                      <a:pt x="1" y="2403"/>
                    </a:lnTo>
                    <a:lnTo>
                      <a:pt x="1" y="2402"/>
                    </a:lnTo>
                    <a:lnTo>
                      <a:pt x="0" y="2401"/>
                    </a:lnTo>
                    <a:lnTo>
                      <a:pt x="1" y="2400"/>
                    </a:lnTo>
                    <a:lnTo>
                      <a:pt x="1" y="2399"/>
                    </a:lnTo>
                    <a:lnTo>
                      <a:pt x="3" y="2397"/>
                    </a:lnTo>
                    <a:lnTo>
                      <a:pt x="4" y="2397"/>
                    </a:lnTo>
                    <a:lnTo>
                      <a:pt x="6" y="2397"/>
                    </a:lnTo>
                    <a:lnTo>
                      <a:pt x="7" y="2399"/>
                    </a:lnTo>
                    <a:lnTo>
                      <a:pt x="7" y="2400"/>
                    </a:lnTo>
                    <a:lnTo>
                      <a:pt x="9" y="2401"/>
                    </a:lnTo>
                    <a:close/>
                    <a:moveTo>
                      <a:pt x="9" y="2416"/>
                    </a:moveTo>
                    <a:lnTo>
                      <a:pt x="9" y="2416"/>
                    </a:lnTo>
                    <a:lnTo>
                      <a:pt x="7" y="2418"/>
                    </a:lnTo>
                    <a:lnTo>
                      <a:pt x="7" y="2419"/>
                    </a:lnTo>
                    <a:lnTo>
                      <a:pt x="6" y="2420"/>
                    </a:lnTo>
                    <a:lnTo>
                      <a:pt x="4" y="2420"/>
                    </a:lnTo>
                    <a:lnTo>
                      <a:pt x="3" y="2420"/>
                    </a:lnTo>
                    <a:lnTo>
                      <a:pt x="1" y="2419"/>
                    </a:lnTo>
                    <a:lnTo>
                      <a:pt x="1" y="2418"/>
                    </a:lnTo>
                    <a:lnTo>
                      <a:pt x="0" y="2416"/>
                    </a:lnTo>
                    <a:lnTo>
                      <a:pt x="1" y="2414"/>
                    </a:lnTo>
                    <a:lnTo>
                      <a:pt x="1" y="2413"/>
                    </a:lnTo>
                    <a:lnTo>
                      <a:pt x="3" y="2413"/>
                    </a:lnTo>
                    <a:lnTo>
                      <a:pt x="4" y="2413"/>
                    </a:lnTo>
                    <a:lnTo>
                      <a:pt x="6" y="2413"/>
                    </a:lnTo>
                    <a:lnTo>
                      <a:pt x="7" y="2413"/>
                    </a:lnTo>
                    <a:lnTo>
                      <a:pt x="7" y="2414"/>
                    </a:lnTo>
                    <a:lnTo>
                      <a:pt x="9" y="2416"/>
                    </a:lnTo>
                    <a:close/>
                    <a:moveTo>
                      <a:pt x="9" y="2431"/>
                    </a:moveTo>
                    <a:lnTo>
                      <a:pt x="9" y="2431"/>
                    </a:lnTo>
                    <a:lnTo>
                      <a:pt x="7" y="2432"/>
                    </a:lnTo>
                    <a:lnTo>
                      <a:pt x="7" y="2433"/>
                    </a:lnTo>
                    <a:lnTo>
                      <a:pt x="6" y="2434"/>
                    </a:lnTo>
                    <a:lnTo>
                      <a:pt x="4" y="2434"/>
                    </a:lnTo>
                    <a:lnTo>
                      <a:pt x="3" y="2434"/>
                    </a:lnTo>
                    <a:lnTo>
                      <a:pt x="1" y="2433"/>
                    </a:lnTo>
                    <a:lnTo>
                      <a:pt x="1" y="2432"/>
                    </a:lnTo>
                    <a:lnTo>
                      <a:pt x="0" y="2431"/>
                    </a:lnTo>
                    <a:lnTo>
                      <a:pt x="1" y="2429"/>
                    </a:lnTo>
                    <a:lnTo>
                      <a:pt x="1" y="2428"/>
                    </a:lnTo>
                    <a:lnTo>
                      <a:pt x="3" y="2427"/>
                    </a:lnTo>
                    <a:lnTo>
                      <a:pt x="4" y="2427"/>
                    </a:lnTo>
                    <a:lnTo>
                      <a:pt x="6" y="2427"/>
                    </a:lnTo>
                    <a:lnTo>
                      <a:pt x="7" y="2428"/>
                    </a:lnTo>
                    <a:lnTo>
                      <a:pt x="7" y="2429"/>
                    </a:lnTo>
                    <a:lnTo>
                      <a:pt x="9" y="2431"/>
                    </a:lnTo>
                    <a:close/>
                    <a:moveTo>
                      <a:pt x="9" y="2446"/>
                    </a:moveTo>
                    <a:lnTo>
                      <a:pt x="9" y="2446"/>
                    </a:lnTo>
                    <a:lnTo>
                      <a:pt x="7" y="2447"/>
                    </a:lnTo>
                    <a:lnTo>
                      <a:pt x="7" y="2449"/>
                    </a:lnTo>
                    <a:lnTo>
                      <a:pt x="6" y="2450"/>
                    </a:lnTo>
                    <a:lnTo>
                      <a:pt x="4" y="2450"/>
                    </a:lnTo>
                    <a:lnTo>
                      <a:pt x="3" y="2450"/>
                    </a:lnTo>
                    <a:lnTo>
                      <a:pt x="1" y="2449"/>
                    </a:lnTo>
                    <a:lnTo>
                      <a:pt x="1" y="2447"/>
                    </a:lnTo>
                    <a:lnTo>
                      <a:pt x="0" y="2446"/>
                    </a:lnTo>
                    <a:lnTo>
                      <a:pt x="1" y="2444"/>
                    </a:lnTo>
                    <a:lnTo>
                      <a:pt x="1" y="2443"/>
                    </a:lnTo>
                    <a:lnTo>
                      <a:pt x="3" y="2443"/>
                    </a:lnTo>
                    <a:lnTo>
                      <a:pt x="4" y="2443"/>
                    </a:lnTo>
                    <a:lnTo>
                      <a:pt x="6" y="2443"/>
                    </a:lnTo>
                    <a:lnTo>
                      <a:pt x="7" y="2443"/>
                    </a:lnTo>
                    <a:lnTo>
                      <a:pt x="7" y="2444"/>
                    </a:lnTo>
                    <a:lnTo>
                      <a:pt x="9" y="2446"/>
                    </a:lnTo>
                    <a:close/>
                    <a:moveTo>
                      <a:pt x="9" y="2460"/>
                    </a:moveTo>
                    <a:lnTo>
                      <a:pt x="9" y="2460"/>
                    </a:lnTo>
                    <a:lnTo>
                      <a:pt x="7" y="2462"/>
                    </a:lnTo>
                    <a:lnTo>
                      <a:pt x="7" y="2463"/>
                    </a:lnTo>
                    <a:lnTo>
                      <a:pt x="6" y="2464"/>
                    </a:lnTo>
                    <a:lnTo>
                      <a:pt x="4" y="2464"/>
                    </a:lnTo>
                    <a:lnTo>
                      <a:pt x="3" y="2464"/>
                    </a:lnTo>
                    <a:lnTo>
                      <a:pt x="1" y="2463"/>
                    </a:lnTo>
                    <a:lnTo>
                      <a:pt x="1" y="2462"/>
                    </a:lnTo>
                    <a:lnTo>
                      <a:pt x="0" y="2460"/>
                    </a:lnTo>
                    <a:lnTo>
                      <a:pt x="1" y="2459"/>
                    </a:lnTo>
                    <a:lnTo>
                      <a:pt x="1" y="2458"/>
                    </a:lnTo>
                    <a:lnTo>
                      <a:pt x="3" y="2457"/>
                    </a:lnTo>
                    <a:lnTo>
                      <a:pt x="4" y="2457"/>
                    </a:lnTo>
                    <a:lnTo>
                      <a:pt x="6" y="2457"/>
                    </a:lnTo>
                    <a:lnTo>
                      <a:pt x="7" y="2458"/>
                    </a:lnTo>
                    <a:lnTo>
                      <a:pt x="7" y="2459"/>
                    </a:lnTo>
                    <a:lnTo>
                      <a:pt x="9" y="2460"/>
                    </a:lnTo>
                    <a:close/>
                    <a:moveTo>
                      <a:pt x="9" y="2476"/>
                    </a:moveTo>
                    <a:lnTo>
                      <a:pt x="9" y="2476"/>
                    </a:lnTo>
                    <a:lnTo>
                      <a:pt x="7" y="2477"/>
                    </a:lnTo>
                    <a:lnTo>
                      <a:pt x="7" y="2478"/>
                    </a:lnTo>
                    <a:lnTo>
                      <a:pt x="6" y="2479"/>
                    </a:lnTo>
                    <a:lnTo>
                      <a:pt x="4" y="2479"/>
                    </a:lnTo>
                    <a:lnTo>
                      <a:pt x="3" y="2479"/>
                    </a:lnTo>
                    <a:lnTo>
                      <a:pt x="1" y="2478"/>
                    </a:lnTo>
                    <a:lnTo>
                      <a:pt x="1" y="2477"/>
                    </a:lnTo>
                    <a:lnTo>
                      <a:pt x="0" y="2476"/>
                    </a:lnTo>
                    <a:lnTo>
                      <a:pt x="1" y="2474"/>
                    </a:lnTo>
                    <a:lnTo>
                      <a:pt x="1" y="2472"/>
                    </a:lnTo>
                    <a:lnTo>
                      <a:pt x="3" y="2472"/>
                    </a:lnTo>
                    <a:lnTo>
                      <a:pt x="4" y="2472"/>
                    </a:lnTo>
                    <a:lnTo>
                      <a:pt x="6" y="2472"/>
                    </a:lnTo>
                    <a:lnTo>
                      <a:pt x="7" y="2472"/>
                    </a:lnTo>
                    <a:lnTo>
                      <a:pt x="7" y="2474"/>
                    </a:lnTo>
                    <a:lnTo>
                      <a:pt x="9" y="2476"/>
                    </a:lnTo>
                    <a:close/>
                    <a:moveTo>
                      <a:pt x="9" y="2490"/>
                    </a:moveTo>
                    <a:lnTo>
                      <a:pt x="9" y="2490"/>
                    </a:lnTo>
                    <a:lnTo>
                      <a:pt x="7" y="2491"/>
                    </a:lnTo>
                    <a:lnTo>
                      <a:pt x="7" y="2493"/>
                    </a:lnTo>
                    <a:lnTo>
                      <a:pt x="6" y="2494"/>
                    </a:lnTo>
                    <a:lnTo>
                      <a:pt x="4" y="2494"/>
                    </a:lnTo>
                    <a:lnTo>
                      <a:pt x="3" y="2494"/>
                    </a:lnTo>
                    <a:lnTo>
                      <a:pt x="1" y="2493"/>
                    </a:lnTo>
                    <a:lnTo>
                      <a:pt x="1" y="2491"/>
                    </a:lnTo>
                    <a:lnTo>
                      <a:pt x="0" y="2490"/>
                    </a:lnTo>
                    <a:lnTo>
                      <a:pt x="1" y="2489"/>
                    </a:lnTo>
                    <a:lnTo>
                      <a:pt x="1" y="2488"/>
                    </a:lnTo>
                    <a:lnTo>
                      <a:pt x="3" y="2487"/>
                    </a:lnTo>
                    <a:lnTo>
                      <a:pt x="4" y="2487"/>
                    </a:lnTo>
                    <a:lnTo>
                      <a:pt x="6" y="2487"/>
                    </a:lnTo>
                    <a:lnTo>
                      <a:pt x="7" y="2488"/>
                    </a:lnTo>
                    <a:lnTo>
                      <a:pt x="7" y="2489"/>
                    </a:lnTo>
                    <a:lnTo>
                      <a:pt x="9" y="2490"/>
                    </a:lnTo>
                    <a:close/>
                    <a:moveTo>
                      <a:pt x="9" y="2506"/>
                    </a:moveTo>
                    <a:lnTo>
                      <a:pt x="9" y="2506"/>
                    </a:lnTo>
                    <a:lnTo>
                      <a:pt x="7" y="2507"/>
                    </a:lnTo>
                    <a:lnTo>
                      <a:pt x="7" y="2508"/>
                    </a:lnTo>
                    <a:lnTo>
                      <a:pt x="6" y="2509"/>
                    </a:lnTo>
                    <a:lnTo>
                      <a:pt x="4" y="2509"/>
                    </a:lnTo>
                    <a:lnTo>
                      <a:pt x="3" y="2509"/>
                    </a:lnTo>
                    <a:lnTo>
                      <a:pt x="1" y="2508"/>
                    </a:lnTo>
                    <a:lnTo>
                      <a:pt x="1" y="2507"/>
                    </a:lnTo>
                    <a:lnTo>
                      <a:pt x="0" y="2506"/>
                    </a:lnTo>
                    <a:lnTo>
                      <a:pt x="1" y="2503"/>
                    </a:lnTo>
                    <a:lnTo>
                      <a:pt x="1" y="2502"/>
                    </a:lnTo>
                    <a:lnTo>
                      <a:pt x="3" y="2502"/>
                    </a:lnTo>
                    <a:lnTo>
                      <a:pt x="4" y="2502"/>
                    </a:lnTo>
                    <a:lnTo>
                      <a:pt x="6" y="2502"/>
                    </a:lnTo>
                    <a:lnTo>
                      <a:pt x="7" y="2502"/>
                    </a:lnTo>
                    <a:lnTo>
                      <a:pt x="7" y="2503"/>
                    </a:lnTo>
                    <a:lnTo>
                      <a:pt x="9" y="2506"/>
                    </a:lnTo>
                    <a:close/>
                    <a:moveTo>
                      <a:pt x="9" y="2520"/>
                    </a:moveTo>
                    <a:lnTo>
                      <a:pt x="9" y="2520"/>
                    </a:lnTo>
                    <a:lnTo>
                      <a:pt x="7" y="2521"/>
                    </a:lnTo>
                    <a:lnTo>
                      <a:pt x="7" y="2522"/>
                    </a:lnTo>
                    <a:lnTo>
                      <a:pt x="6" y="2524"/>
                    </a:lnTo>
                    <a:lnTo>
                      <a:pt x="4" y="2524"/>
                    </a:lnTo>
                    <a:lnTo>
                      <a:pt x="3" y="2524"/>
                    </a:lnTo>
                    <a:lnTo>
                      <a:pt x="1" y="2522"/>
                    </a:lnTo>
                    <a:lnTo>
                      <a:pt x="1" y="2521"/>
                    </a:lnTo>
                    <a:lnTo>
                      <a:pt x="0" y="2520"/>
                    </a:lnTo>
                    <a:lnTo>
                      <a:pt x="1" y="2519"/>
                    </a:lnTo>
                    <a:lnTo>
                      <a:pt x="1" y="2518"/>
                    </a:lnTo>
                    <a:lnTo>
                      <a:pt x="3" y="2516"/>
                    </a:lnTo>
                    <a:lnTo>
                      <a:pt x="4" y="2516"/>
                    </a:lnTo>
                    <a:lnTo>
                      <a:pt x="6" y="2516"/>
                    </a:lnTo>
                    <a:lnTo>
                      <a:pt x="7" y="2518"/>
                    </a:lnTo>
                    <a:lnTo>
                      <a:pt x="7" y="2519"/>
                    </a:lnTo>
                    <a:lnTo>
                      <a:pt x="9" y="2520"/>
                    </a:lnTo>
                    <a:close/>
                    <a:moveTo>
                      <a:pt x="9" y="2535"/>
                    </a:moveTo>
                    <a:lnTo>
                      <a:pt x="9" y="2535"/>
                    </a:lnTo>
                    <a:lnTo>
                      <a:pt x="7" y="2537"/>
                    </a:lnTo>
                    <a:lnTo>
                      <a:pt x="7" y="2538"/>
                    </a:lnTo>
                    <a:lnTo>
                      <a:pt x="6" y="2539"/>
                    </a:lnTo>
                    <a:lnTo>
                      <a:pt x="4" y="2539"/>
                    </a:lnTo>
                    <a:lnTo>
                      <a:pt x="3" y="2539"/>
                    </a:lnTo>
                    <a:lnTo>
                      <a:pt x="1" y="2538"/>
                    </a:lnTo>
                    <a:lnTo>
                      <a:pt x="1" y="2537"/>
                    </a:lnTo>
                    <a:lnTo>
                      <a:pt x="0" y="2535"/>
                    </a:lnTo>
                    <a:lnTo>
                      <a:pt x="1" y="2533"/>
                    </a:lnTo>
                    <a:lnTo>
                      <a:pt x="1" y="2532"/>
                    </a:lnTo>
                    <a:lnTo>
                      <a:pt x="3" y="2532"/>
                    </a:lnTo>
                    <a:lnTo>
                      <a:pt x="4" y="2532"/>
                    </a:lnTo>
                    <a:lnTo>
                      <a:pt x="6" y="2532"/>
                    </a:lnTo>
                    <a:lnTo>
                      <a:pt x="7" y="2532"/>
                    </a:lnTo>
                    <a:lnTo>
                      <a:pt x="7" y="2533"/>
                    </a:lnTo>
                    <a:lnTo>
                      <a:pt x="9" y="2535"/>
                    </a:lnTo>
                    <a:close/>
                    <a:moveTo>
                      <a:pt x="9" y="2550"/>
                    </a:moveTo>
                    <a:lnTo>
                      <a:pt x="9" y="2550"/>
                    </a:lnTo>
                    <a:lnTo>
                      <a:pt x="7" y="2551"/>
                    </a:lnTo>
                    <a:lnTo>
                      <a:pt x="7" y="2552"/>
                    </a:lnTo>
                    <a:lnTo>
                      <a:pt x="6" y="2553"/>
                    </a:lnTo>
                    <a:lnTo>
                      <a:pt x="4" y="2553"/>
                    </a:lnTo>
                    <a:lnTo>
                      <a:pt x="3" y="2553"/>
                    </a:lnTo>
                    <a:lnTo>
                      <a:pt x="1" y="2552"/>
                    </a:lnTo>
                    <a:lnTo>
                      <a:pt x="1" y="2551"/>
                    </a:lnTo>
                    <a:lnTo>
                      <a:pt x="0" y="2550"/>
                    </a:lnTo>
                    <a:lnTo>
                      <a:pt x="1" y="2549"/>
                    </a:lnTo>
                    <a:lnTo>
                      <a:pt x="1" y="2547"/>
                    </a:lnTo>
                    <a:lnTo>
                      <a:pt x="3" y="2546"/>
                    </a:lnTo>
                    <a:lnTo>
                      <a:pt x="4" y="2546"/>
                    </a:lnTo>
                    <a:lnTo>
                      <a:pt x="6" y="2546"/>
                    </a:lnTo>
                    <a:lnTo>
                      <a:pt x="7" y="2547"/>
                    </a:lnTo>
                    <a:lnTo>
                      <a:pt x="7" y="2549"/>
                    </a:lnTo>
                    <a:lnTo>
                      <a:pt x="9" y="2550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" name="Rectangle 209">
                <a:extLst>
                  <a:ext uri="{FF2B5EF4-FFF2-40B4-BE49-F238E27FC236}">
                    <a16:creationId xmlns:a16="http://schemas.microsoft.com/office/drawing/2014/main" id="{B5D5B278-E5B8-4C46-982F-14106FC8F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162"/>
                <a:ext cx="1076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</p:grpSp>
        <p:sp>
          <p:nvSpPr>
            <p:cNvPr id="120" name="Rectangle 210">
              <a:extLst>
                <a:ext uri="{FF2B5EF4-FFF2-40B4-BE49-F238E27FC236}">
                  <a16:creationId xmlns:a16="http://schemas.microsoft.com/office/drawing/2014/main" id="{FA3BF8BA-9520-4C90-A9DE-00E643F83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" y="3195"/>
              <a:ext cx="4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注册回答 </a:t>
              </a:r>
              <a:endParaRPr lang="zh-CN" altLang="en-US" sz="1800">
                <a:latin typeface="Comic Sans MS" panose="030F0702030302020204" pitchFamily="66" charset="0"/>
              </a:endParaRPr>
            </a:p>
          </p:txBody>
        </p:sp>
        <p:sp>
          <p:nvSpPr>
            <p:cNvPr id="121" name="Rectangle 211">
              <a:extLst>
                <a:ext uri="{FF2B5EF4-FFF2-40B4-BE49-F238E27FC236}">
                  <a16:creationId xmlns:a16="http://schemas.microsoft.com/office/drawing/2014/main" id="{A29B3037-0C0D-4A4E-B71C-B0581EC1E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" y="3195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2" name="Rectangle 212">
              <a:extLst>
                <a:ext uri="{FF2B5EF4-FFF2-40B4-BE49-F238E27FC236}">
                  <a16:creationId xmlns:a16="http://schemas.microsoft.com/office/drawing/2014/main" id="{81967139-4DB3-421D-B8E6-02017A553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391"/>
              <a:ext cx="1002" cy="5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3" name="Rectangle 213">
              <a:extLst>
                <a:ext uri="{FF2B5EF4-FFF2-40B4-BE49-F238E27FC236}">
                  <a16:creationId xmlns:a16="http://schemas.microsoft.com/office/drawing/2014/main" id="{155528F2-1810-4D7A-88ED-03DD9D05D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3391"/>
              <a:ext cx="1002" cy="59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4" name="Rectangle 214">
              <a:extLst>
                <a:ext uri="{FF2B5EF4-FFF2-40B4-BE49-F238E27FC236}">
                  <a16:creationId xmlns:a16="http://schemas.microsoft.com/office/drawing/2014/main" id="{DFA338C5-791C-4419-B1F5-12C5C5BAB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435"/>
              <a:ext cx="68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HA: 128.119.40.7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5" name="Rectangle 215">
              <a:extLst>
                <a:ext uri="{FF2B5EF4-FFF2-40B4-BE49-F238E27FC236}">
                  <a16:creationId xmlns:a16="http://schemas.microsoft.com/office/drawing/2014/main" id="{40AEB778-D961-4007-864F-12B386CC4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3435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6" name="Rectangle 216">
              <a:extLst>
                <a:ext uri="{FF2B5EF4-FFF2-40B4-BE49-F238E27FC236}">
                  <a16:creationId xmlns:a16="http://schemas.microsoft.com/office/drawing/2014/main" id="{2286926F-7839-4A77-9B35-C63144824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538"/>
              <a:ext cx="74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MA: 128.119.40.18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217">
              <a:extLst>
                <a:ext uri="{FF2B5EF4-FFF2-40B4-BE49-F238E27FC236}">
                  <a16:creationId xmlns:a16="http://schemas.microsoft.com/office/drawing/2014/main" id="{7817FADE-620F-41C0-9640-0464F875F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6" y="3538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6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8" name="Rectangle 218">
              <a:extLst>
                <a:ext uri="{FF2B5EF4-FFF2-40B4-BE49-F238E27FC236}">
                  <a16:creationId xmlns:a16="http://schemas.microsoft.com/office/drawing/2014/main" id="{D9C3C640-8DB9-46A3-81C8-D97129D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" y="3538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29" name="Rectangle 219">
              <a:extLst>
                <a:ext uri="{FF2B5EF4-FFF2-40B4-BE49-F238E27FC236}">
                  <a16:creationId xmlns:a16="http://schemas.microsoft.com/office/drawing/2014/main" id="{353FE605-F5F8-4342-9C68-B599AA9E2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641"/>
              <a:ext cx="55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Lifetime: 4999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0" name="Rectangle 220">
              <a:extLst>
                <a:ext uri="{FF2B5EF4-FFF2-40B4-BE49-F238E27FC236}">
                  <a16:creationId xmlns:a16="http://schemas.microsoft.com/office/drawing/2014/main" id="{5BC7C87A-E6B8-4EFD-85C7-66005B07D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3641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6" name="Rectangle 221">
              <a:extLst>
                <a:ext uri="{FF2B5EF4-FFF2-40B4-BE49-F238E27FC236}">
                  <a16:creationId xmlns:a16="http://schemas.microsoft.com/office/drawing/2014/main" id="{67193B44-F4A6-4958-B2EB-3CA8885B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744"/>
              <a:ext cx="68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Identification: 714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7" name="Rectangle 222">
              <a:extLst>
                <a:ext uri="{FF2B5EF4-FFF2-40B4-BE49-F238E27FC236}">
                  <a16:creationId xmlns:a16="http://schemas.microsoft.com/office/drawing/2014/main" id="{AEA159EA-984F-40B2-A411-E59C1A6F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744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8" name="Rectangle 223">
              <a:extLst>
                <a:ext uri="{FF2B5EF4-FFF2-40B4-BE49-F238E27FC236}">
                  <a16:creationId xmlns:a16="http://schemas.microsoft.com/office/drawing/2014/main" id="{16AA0B66-C7C8-4C79-986A-EC669B1D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846"/>
              <a:ext cx="11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….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39" name="Rectangle 224">
              <a:extLst>
                <a:ext uri="{FF2B5EF4-FFF2-40B4-BE49-F238E27FC236}">
                  <a16:creationId xmlns:a16="http://schemas.microsoft.com/office/drawing/2014/main" id="{63723319-ADBC-4BAD-B34B-6BC9F22FC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3846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100">
                  <a:solidFill>
                    <a:srgbClr val="000000"/>
                  </a:solidFill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40" name="Rectangle 225">
              <a:extLst>
                <a:ext uri="{FF2B5EF4-FFF2-40B4-BE49-F238E27FC236}">
                  <a16:creationId xmlns:a16="http://schemas.microsoft.com/office/drawing/2014/main" id="{E6E9E30E-884E-452F-A86A-FA1752598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" y="3946"/>
              <a:ext cx="2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41" name="Freeform 226">
              <a:extLst>
                <a:ext uri="{FF2B5EF4-FFF2-40B4-BE49-F238E27FC236}">
                  <a16:creationId xmlns:a16="http://schemas.microsoft.com/office/drawing/2014/main" id="{39AD2A27-C278-4EB9-8F0E-802A04064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" y="1900"/>
              <a:ext cx="59" cy="1299"/>
            </a:xfrm>
            <a:custGeom>
              <a:avLst/>
              <a:gdLst>
                <a:gd name="T0" fmla="*/ 33 w 59"/>
                <a:gd name="T1" fmla="*/ 3 h 1299"/>
                <a:gd name="T2" fmla="*/ 33 w 59"/>
                <a:gd name="T3" fmla="*/ 1249 h 1299"/>
                <a:gd name="T4" fmla="*/ 33 w 59"/>
                <a:gd name="T5" fmla="*/ 1250 h 1299"/>
                <a:gd name="T6" fmla="*/ 32 w 59"/>
                <a:gd name="T7" fmla="*/ 1251 h 1299"/>
                <a:gd name="T8" fmla="*/ 31 w 59"/>
                <a:gd name="T9" fmla="*/ 1252 h 1299"/>
                <a:gd name="T10" fmla="*/ 29 w 59"/>
                <a:gd name="T11" fmla="*/ 1252 h 1299"/>
                <a:gd name="T12" fmla="*/ 27 w 59"/>
                <a:gd name="T13" fmla="*/ 1252 h 1299"/>
                <a:gd name="T14" fmla="*/ 26 w 59"/>
                <a:gd name="T15" fmla="*/ 1251 h 1299"/>
                <a:gd name="T16" fmla="*/ 26 w 59"/>
                <a:gd name="T17" fmla="*/ 1250 h 1299"/>
                <a:gd name="T18" fmla="*/ 26 w 59"/>
                <a:gd name="T19" fmla="*/ 1249 h 1299"/>
                <a:gd name="T20" fmla="*/ 26 w 59"/>
                <a:gd name="T21" fmla="*/ 3 h 1299"/>
                <a:gd name="T22" fmla="*/ 26 w 59"/>
                <a:gd name="T23" fmla="*/ 2 h 1299"/>
                <a:gd name="T24" fmla="*/ 26 w 59"/>
                <a:gd name="T25" fmla="*/ 1 h 1299"/>
                <a:gd name="T26" fmla="*/ 27 w 59"/>
                <a:gd name="T27" fmla="*/ 0 h 1299"/>
                <a:gd name="T28" fmla="*/ 29 w 59"/>
                <a:gd name="T29" fmla="*/ 0 h 1299"/>
                <a:gd name="T30" fmla="*/ 31 w 59"/>
                <a:gd name="T31" fmla="*/ 0 h 1299"/>
                <a:gd name="T32" fmla="*/ 32 w 59"/>
                <a:gd name="T33" fmla="*/ 1 h 1299"/>
                <a:gd name="T34" fmla="*/ 33 w 59"/>
                <a:gd name="T35" fmla="*/ 2 h 1299"/>
                <a:gd name="T36" fmla="*/ 33 w 59"/>
                <a:gd name="T37" fmla="*/ 3 h 1299"/>
                <a:gd name="T38" fmla="*/ 33 w 59"/>
                <a:gd name="T39" fmla="*/ 3 h 1299"/>
                <a:gd name="T40" fmla="*/ 59 w 59"/>
                <a:gd name="T41" fmla="*/ 1239 h 1299"/>
                <a:gd name="T42" fmla="*/ 29 w 59"/>
                <a:gd name="T43" fmla="*/ 1299 h 1299"/>
                <a:gd name="T44" fmla="*/ 0 w 59"/>
                <a:gd name="T45" fmla="*/ 1239 h 1299"/>
                <a:gd name="T46" fmla="*/ 59 w 59"/>
                <a:gd name="T47" fmla="*/ 1239 h 12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9"/>
                <a:gd name="T73" fmla="*/ 0 h 1299"/>
                <a:gd name="T74" fmla="*/ 59 w 59"/>
                <a:gd name="T75" fmla="*/ 1299 h 129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9" h="1299">
                  <a:moveTo>
                    <a:pt x="33" y="3"/>
                  </a:moveTo>
                  <a:lnTo>
                    <a:pt x="33" y="1249"/>
                  </a:lnTo>
                  <a:lnTo>
                    <a:pt x="33" y="1250"/>
                  </a:lnTo>
                  <a:lnTo>
                    <a:pt x="32" y="1251"/>
                  </a:lnTo>
                  <a:lnTo>
                    <a:pt x="31" y="1252"/>
                  </a:lnTo>
                  <a:lnTo>
                    <a:pt x="29" y="1252"/>
                  </a:lnTo>
                  <a:lnTo>
                    <a:pt x="27" y="1252"/>
                  </a:lnTo>
                  <a:lnTo>
                    <a:pt x="26" y="1251"/>
                  </a:lnTo>
                  <a:lnTo>
                    <a:pt x="26" y="1250"/>
                  </a:lnTo>
                  <a:lnTo>
                    <a:pt x="26" y="1249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3" y="2"/>
                  </a:lnTo>
                  <a:lnTo>
                    <a:pt x="33" y="3"/>
                  </a:lnTo>
                  <a:close/>
                  <a:moveTo>
                    <a:pt x="59" y="1239"/>
                  </a:moveTo>
                  <a:lnTo>
                    <a:pt x="29" y="1299"/>
                  </a:lnTo>
                  <a:lnTo>
                    <a:pt x="0" y="1239"/>
                  </a:lnTo>
                  <a:lnTo>
                    <a:pt x="59" y="1239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227">
              <a:extLst>
                <a:ext uri="{FF2B5EF4-FFF2-40B4-BE49-F238E27FC236}">
                  <a16:creationId xmlns:a16="http://schemas.microsoft.com/office/drawing/2014/main" id="{08B5D14A-8920-4A2A-A6B7-821DE6E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" y="3176"/>
              <a:ext cx="386" cy="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3" name="Rectangle 228">
              <a:extLst>
                <a:ext uri="{FF2B5EF4-FFF2-40B4-BE49-F238E27FC236}">
                  <a16:creationId xmlns:a16="http://schemas.microsoft.com/office/drawing/2014/main" id="{31E3DB54-9F28-47DD-A930-A6411FDA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3212"/>
              <a:ext cx="23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time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  <p:sp>
          <p:nvSpPr>
            <p:cNvPr id="144" name="Rectangle 229">
              <a:extLst>
                <a:ext uri="{FF2B5EF4-FFF2-40B4-BE49-F238E27FC236}">
                  <a16:creationId xmlns:a16="http://schemas.microsoft.com/office/drawing/2014/main" id="{D7AE9B1B-A42D-4256-8BD5-B23D89815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3212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  <a:latin typeface="Comic Sans MS" panose="030F0702030302020204" pitchFamily="66" charset="0"/>
                </a:rPr>
                <a:t> </a:t>
              </a:r>
              <a:endParaRPr lang="en-US" altLang="zh-CN" sz="1800">
                <a:latin typeface="Comic Sans MS" panose="030F0702030302020204" pitchFamily="66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C579D9-1576-4858-A46C-E67649A8D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154176" y="1371154"/>
            <a:ext cx="3563489" cy="3563489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265197" y="2166517"/>
            <a:ext cx="10678715" cy="2467870"/>
            <a:chOff x="-1488475" y="2006496"/>
            <a:chExt cx="10678709" cy="2467870"/>
          </a:xfrm>
        </p:grpSpPr>
        <p:grpSp>
          <p:nvGrpSpPr>
            <p:cNvPr id="9" name="组合 8"/>
            <p:cNvGrpSpPr/>
            <p:nvPr/>
          </p:nvGrpSpPr>
          <p:grpSpPr>
            <a:xfrm>
              <a:off x="-1488475" y="2006496"/>
              <a:ext cx="10678709" cy="1923218"/>
              <a:chOff x="-1116358" y="1504873"/>
              <a:chExt cx="8009043" cy="144241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-93850" y="1504873"/>
                <a:ext cx="6986534" cy="636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无线和移动性 </a:t>
                </a:r>
                <a:r>
                  <a:rPr lang="en-US" altLang="zh-CN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: </a:t>
                </a:r>
                <a:r>
                  <a:rPr lang="zh-CN" altLang="en-US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造字工房朗倩（非商用）常规体" pitchFamily="50" charset="-122"/>
                    <a:ea typeface="造字工房朗倩（非商用）常规体" pitchFamily="50" charset="-122"/>
                  </a:rPr>
                  <a:t>对高层协议的影响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-553495" y="2279058"/>
                <a:ext cx="7446180" cy="407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400" spc="300" baseline="-25000" dirty="0">
                    <a:gradFill>
                      <a:gsLst>
                        <a:gs pos="100000">
                          <a:srgbClr val="2E95D1"/>
                        </a:gs>
                        <a:gs pos="0">
                          <a:srgbClr val="8296EF"/>
                        </a:gs>
                      </a:gsLst>
                      <a:lin ang="10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ireless and Mobility: Impact on Higher-Layer Protocols</a:t>
                </a:r>
                <a:endParaRPr lang="zh-CN" altLang="en-US" sz="4400" spc="300" baseline="-25000" dirty="0">
                  <a:gradFill>
                    <a:gsLst>
                      <a:gs pos="100000">
                        <a:srgbClr val="2E95D1"/>
                      </a:gs>
                      <a:gs pos="0">
                        <a:srgbClr val="8296EF"/>
                      </a:gs>
                    </a:gsLst>
                    <a:lin ang="10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-1116358" y="1907112"/>
                <a:ext cx="671098" cy="746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8800" baseline="-25000" dirty="0">
                    <a:solidFill>
                      <a:srgbClr val="2E95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zh-CN" altLang="en-US" sz="8800" baseline="-25000" dirty="0">
                  <a:solidFill>
                    <a:srgbClr val="2E95D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>
                <a:off x="-874130" y="2947287"/>
                <a:ext cx="7634813" cy="0"/>
              </a:xfrm>
              <a:prstGeom prst="line">
                <a:avLst/>
              </a:prstGeom>
              <a:ln w="9525">
                <a:solidFill>
                  <a:srgbClr val="2E3047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767530" y="3766480"/>
              <a:ext cx="1172116" cy="707886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rgbClr val="2E95D1"/>
                  </a:solidFill>
                  <a:latin typeface="造字工房朗倩（非商用）细体" pitchFamily="50" charset="-122"/>
                  <a:ea typeface="造字工房朗倩（非商用）细体" pitchFamily="50" charset="-122"/>
                </a:rPr>
                <a:t>……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24457" y="1780458"/>
            <a:ext cx="1479553" cy="1353391"/>
            <a:chOff x="787397" y="1578243"/>
            <a:chExt cx="1679793" cy="1536555"/>
          </a:xfrm>
        </p:grpSpPr>
        <p:sp>
          <p:nvSpPr>
            <p:cNvPr id="21" name="Oval 6"/>
            <p:cNvSpPr/>
            <p:nvPr/>
          </p:nvSpPr>
          <p:spPr>
            <a:xfrm>
              <a:off x="934434" y="1608992"/>
              <a:ext cx="1532756" cy="1505806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2E95D1"/>
                  </a:gs>
                  <a:gs pos="100000">
                    <a:srgbClr val="1F25A0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arkisim" panose="020E0502050101010101" pitchFamily="34" charset="-79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r="16607"/>
            <a:stretch>
              <a:fillRect/>
            </a:stretch>
          </p:blipFill>
          <p:spPr>
            <a:xfrm>
              <a:off x="787397" y="1578243"/>
              <a:ext cx="1602532" cy="1404482"/>
            </a:xfrm>
            <a:prstGeom prst="rect">
              <a:avLst/>
            </a:prstGeom>
            <a:effectLst/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112A16-5BAB-4F8F-8693-C19CEBA4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6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9399964" cy="1428589"/>
            <a:chOff x="551030" y="-368704"/>
            <a:chExt cx="9399964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8749364" cy="711401"/>
              <a:chOff x="1839057" y="967769"/>
              <a:chExt cx="8749364" cy="71140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8526174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7802329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无线和移动性 </a:t>
                </a:r>
                <a:r>
                  <a:rPr lang="en-US" altLang="zh-CN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: 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对高层协议的影响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080813" y="1624997"/>
            <a:ext cx="6899143" cy="476221"/>
            <a:chOff x="1403750" y="3593123"/>
            <a:chExt cx="6899143" cy="47622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在逻辑上，影响应该是很小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</a:t>
              </a:r>
              <a:endPara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692" y="2062209"/>
            <a:ext cx="8400345" cy="143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最大努力服务模型也没有改变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能够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也确实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运行在在无线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移动网络中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E2C569-7220-4AD2-BC27-4934EF74D34E}"/>
              </a:ext>
            </a:extLst>
          </p:cNvPr>
          <p:cNvGrpSpPr/>
          <p:nvPr/>
        </p:nvGrpSpPr>
        <p:grpSpPr>
          <a:xfrm>
            <a:off x="1077408" y="3112713"/>
            <a:ext cx="6899143" cy="476221"/>
            <a:chOff x="1403750" y="3593123"/>
            <a:chExt cx="6899143" cy="47622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CA3DF06-7E60-4429-9F4B-1FA111595AE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6" name="对话气泡: 椭圆形 35">
                <a:extLst>
                  <a:ext uri="{FF2B5EF4-FFF2-40B4-BE49-F238E27FC236}">
                    <a16:creationId xmlns:a16="http://schemas.microsoft.com/office/drawing/2014/main" id="{50AF232C-E2E4-404C-984E-F6741DEE2FC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round-web-cam_17861">
                <a:extLst>
                  <a:ext uri="{FF2B5EF4-FFF2-40B4-BE49-F238E27FC236}">
                    <a16:creationId xmlns:a16="http://schemas.microsoft.com/office/drawing/2014/main" id="{149B74FF-EB35-4C27-A307-1DAFF20AEE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5" name="Text Box 79">
              <a:extLst>
                <a:ext uri="{FF2B5EF4-FFF2-40B4-BE49-F238E27FC236}">
                  <a16:creationId xmlns:a16="http://schemas.microsoft.com/office/drawing/2014/main" id="{FDD09F32-B905-4E11-AA26-30C081A5D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3629" y="3593123"/>
              <a:ext cx="6309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… 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但性能方面的差别是明显的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:</a:t>
              </a:r>
            </a:p>
          </p:txBody>
        </p:sp>
      </p:grpSp>
      <p:sp>
        <p:nvSpPr>
          <p:cNvPr id="38" name="Text Box 79">
            <a:extLst>
              <a:ext uri="{FF2B5EF4-FFF2-40B4-BE49-F238E27FC236}">
                <a16:creationId xmlns:a16="http://schemas.microsoft.com/office/drawing/2014/main" id="{270D11D0-683E-48FB-A058-073EF8B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286" y="3712425"/>
            <a:ext cx="10171787" cy="232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数据报丢失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延迟：由于比特错误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丢包以及因数据链路层的重发机制引起的延迟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和切换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TCP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把数据报的丢失当成是因拥塞所致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因此会不必要地降低其拥塞窗口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延迟会影响通信的实时性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无线链路的带宽有限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4909EB-DB66-4F30-92ED-C516FAB3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2162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8EC8B1-54BF-4AE1-BC52-88DD9C27D94C}"/>
              </a:ext>
            </a:extLst>
          </p:cNvPr>
          <p:cNvGrpSpPr/>
          <p:nvPr/>
        </p:nvGrpSpPr>
        <p:grpSpPr>
          <a:xfrm>
            <a:off x="430213" y="0"/>
            <a:ext cx="4318250" cy="1428589"/>
            <a:chOff x="551030" y="-368704"/>
            <a:chExt cx="4318250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D20704F-B79D-4840-9E35-F4F6224484B4}"/>
                </a:ext>
              </a:extLst>
            </p:cNvPr>
            <p:cNvGrpSpPr/>
            <p:nvPr/>
          </p:nvGrpSpPr>
          <p:grpSpPr>
            <a:xfrm>
              <a:off x="1201630" y="303925"/>
              <a:ext cx="3667650" cy="711401"/>
              <a:chOff x="1839057" y="967769"/>
              <a:chExt cx="3667650" cy="71140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65D05860-F4A1-4756-A432-38EC15A282EA}"/>
                  </a:ext>
                </a:extLst>
              </p:cNvPr>
              <p:cNvSpPr/>
              <p:nvPr/>
            </p:nvSpPr>
            <p:spPr>
              <a:xfrm>
                <a:off x="1839057" y="967769"/>
                <a:ext cx="3555355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BE0E76-C1A1-4C41-AD37-CD993C3005A6}"/>
                  </a:ext>
                </a:extLst>
              </p:cNvPr>
              <p:cNvSpPr txBox="1"/>
              <p:nvPr/>
            </p:nvSpPr>
            <p:spPr>
              <a:xfrm>
                <a:off x="2786092" y="1009435"/>
                <a:ext cx="2720615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造字工房朗倩（非商用）细体" pitchFamily="50" charset="-122"/>
                  </a:rPr>
                  <a:t>本章小结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FF3C956-4FAC-491D-8DE1-06943A6C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940DAA-8AD0-432A-BDB6-E590F8232A03}"/>
              </a:ext>
            </a:extLst>
          </p:cNvPr>
          <p:cNvGrpSpPr/>
          <p:nvPr/>
        </p:nvGrpSpPr>
        <p:grpSpPr>
          <a:xfrm>
            <a:off x="1470827" y="1598660"/>
            <a:ext cx="1597668" cy="523220"/>
            <a:chOff x="1403750" y="3581825"/>
            <a:chExt cx="1597668" cy="52322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63C0628-6D4C-4470-A321-9F6F01BBA66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8" name="对话气泡: 椭圆形 47">
                <a:extLst>
                  <a:ext uri="{FF2B5EF4-FFF2-40B4-BE49-F238E27FC236}">
                    <a16:creationId xmlns:a16="http://schemas.microsoft.com/office/drawing/2014/main" id="{F7C93B05-D67D-4E35-9A63-CE8AE24DEA9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round-web-cam_17861">
                <a:extLst>
                  <a:ext uri="{FF2B5EF4-FFF2-40B4-BE49-F238E27FC236}">
                    <a16:creationId xmlns:a16="http://schemas.microsoft.com/office/drawing/2014/main" id="{5C0AF75B-E00D-4401-98FA-90F93607BF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97E9324B-BE69-4932-B3EC-B1C9B0C04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0224" y="3581825"/>
              <a:ext cx="10111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无线</a:t>
              </a:r>
            </a:p>
          </p:txBody>
        </p:sp>
      </p:grpSp>
      <p:sp>
        <p:nvSpPr>
          <p:cNvPr id="22" name="Text Box 79">
            <a:extLst>
              <a:ext uri="{FF2B5EF4-FFF2-40B4-BE49-F238E27FC236}">
                <a16:creationId xmlns:a16="http://schemas.microsoft.com/office/drawing/2014/main" id="{A8605645-247E-4C4F-9E3C-1BFCA3151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827" y="2189926"/>
            <a:ext cx="3542447" cy="329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无线链路：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容量，距离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信道损耗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CDMA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IEEE 802.11 (Wi-Fi)</a:t>
            </a: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CSMA/CA 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反映无线信道特点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A36623-95D8-42D8-AE64-3DA49EB04CEB}"/>
              </a:ext>
            </a:extLst>
          </p:cNvPr>
          <p:cNvGrpSpPr/>
          <p:nvPr/>
        </p:nvGrpSpPr>
        <p:grpSpPr>
          <a:xfrm>
            <a:off x="6167252" y="1654119"/>
            <a:ext cx="1597668" cy="523220"/>
            <a:chOff x="1403750" y="3581825"/>
            <a:chExt cx="1597668" cy="52322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3FF4A3-FF20-4D69-8B8F-46035D38E08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4" name="对话气泡: 椭圆形 23">
                <a:extLst>
                  <a:ext uri="{FF2B5EF4-FFF2-40B4-BE49-F238E27FC236}">
                    <a16:creationId xmlns:a16="http://schemas.microsoft.com/office/drawing/2014/main" id="{EDEC918E-A315-4BC8-9641-B9884E58AC0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round-web-cam_17861">
                <a:extLst>
                  <a:ext uri="{FF2B5EF4-FFF2-40B4-BE49-F238E27FC236}">
                    <a16:creationId xmlns:a16="http://schemas.microsoft.com/office/drawing/2014/main" id="{C70B2C01-C80B-409C-96EF-117CFDAECF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1" name="Text Box 79">
              <a:extLst>
                <a:ext uri="{FF2B5EF4-FFF2-40B4-BE49-F238E27FC236}">
                  <a16:creationId xmlns:a16="http://schemas.microsoft.com/office/drawing/2014/main" id="{B6FD797D-4233-4F37-B083-EBA78953F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0224" y="3581825"/>
              <a:ext cx="10111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移动</a:t>
              </a:r>
            </a:p>
          </p:txBody>
        </p:sp>
      </p:grpSp>
      <p:sp>
        <p:nvSpPr>
          <p:cNvPr id="27" name="Text Box 79">
            <a:extLst>
              <a:ext uri="{FF2B5EF4-FFF2-40B4-BE49-F238E27FC236}">
                <a16:creationId xmlns:a16="http://schemas.microsoft.com/office/drawing/2014/main" id="{80D1B478-327C-486C-B2FD-74E77E34C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252" y="2245385"/>
            <a:ext cx="4316380" cy="3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移动管理：原理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归属，被访网络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直接，间接路由选择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转交地址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案例研究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1085850" lvl="1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移动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IP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对高层协议的影响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D1DFC1-2431-4BB5-BF4F-293B10EF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2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0214" y="1"/>
            <a:ext cx="5442631" cy="1428589"/>
            <a:chOff x="551030" y="-368704"/>
            <a:chExt cx="5442630" cy="1428589"/>
          </a:xfrm>
        </p:grpSpPr>
        <p:grpSp>
          <p:nvGrpSpPr>
            <p:cNvPr id="7" name="组合 6"/>
            <p:cNvGrpSpPr/>
            <p:nvPr/>
          </p:nvGrpSpPr>
          <p:grpSpPr>
            <a:xfrm>
              <a:off x="1201630" y="303925"/>
              <a:ext cx="4792030" cy="687996"/>
              <a:chOff x="1839057" y="967769"/>
              <a:chExt cx="4792030" cy="687996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1839057" y="967769"/>
                <a:ext cx="416065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solidFill>
                    <a:srgbClr val="00A3F8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786092" y="1009434"/>
                <a:ext cx="38449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课后思考题</a:t>
                </a:r>
                <a:endPara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造字工房朗倩（非商用）细体" pitchFamily="50" charset="-122"/>
                  <a:ea typeface="造字工房朗倩（非商用）细体" pitchFamily="50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>
              <a:fillRect/>
            </a:stretch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1080814" y="1804626"/>
            <a:ext cx="10608425" cy="3685889"/>
            <a:chOff x="703264" y="1946585"/>
            <a:chExt cx="10972799" cy="4161037"/>
          </a:xfrm>
        </p:grpSpPr>
        <p:sp>
          <p:nvSpPr>
            <p:cNvPr id="12" name="任意多边形: 形状 11"/>
            <p:cNvSpPr/>
            <p:nvPr/>
          </p:nvSpPr>
          <p:spPr>
            <a:xfrm>
              <a:off x="703264" y="1946585"/>
              <a:ext cx="10972799" cy="4161037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-1" fmla="*/ 0 w 10804124"/>
                <a:gd name="connsiteY0-2" fmla="*/ 346229 h 4128116"/>
                <a:gd name="connsiteX1-3" fmla="*/ 372862 w 10804124"/>
                <a:gd name="connsiteY1-4" fmla="*/ 4128116 h 4128116"/>
                <a:gd name="connsiteX2-5" fmla="*/ 10804124 w 10804124"/>
                <a:gd name="connsiteY2-6" fmla="*/ 3506679 h 4128116"/>
                <a:gd name="connsiteX3-7" fmla="*/ 10182687 w 10804124"/>
                <a:gd name="connsiteY3-8" fmla="*/ 0 h 4128116"/>
                <a:gd name="connsiteX4-9" fmla="*/ 0 w 10804124"/>
                <a:gd name="connsiteY4-10" fmla="*/ 346229 h 4128116"/>
                <a:gd name="connsiteX0-11" fmla="*/ 0 w 10804124"/>
                <a:gd name="connsiteY0-12" fmla="*/ 363984 h 4145871"/>
                <a:gd name="connsiteX1-13" fmla="*/ 372862 w 10804124"/>
                <a:gd name="connsiteY1-14" fmla="*/ 4145871 h 4145871"/>
                <a:gd name="connsiteX2-15" fmla="*/ 10804124 w 10804124"/>
                <a:gd name="connsiteY2-16" fmla="*/ 3524434 h 4145871"/>
                <a:gd name="connsiteX3-17" fmla="*/ 10191565 w 10804124"/>
                <a:gd name="connsiteY3-18" fmla="*/ 0 h 4145871"/>
                <a:gd name="connsiteX4-19" fmla="*/ 0 w 10804124"/>
                <a:gd name="connsiteY4-20" fmla="*/ 363984 h 4145871"/>
                <a:gd name="connsiteX0-21" fmla="*/ 0 w 10928411"/>
                <a:gd name="connsiteY0-22" fmla="*/ 363984 h 4145871"/>
                <a:gd name="connsiteX1-23" fmla="*/ 372862 w 10928411"/>
                <a:gd name="connsiteY1-24" fmla="*/ 4145871 h 4145871"/>
                <a:gd name="connsiteX2-25" fmla="*/ 10928411 w 10928411"/>
                <a:gd name="connsiteY2-26" fmla="*/ 3701987 h 4145871"/>
                <a:gd name="connsiteX3-27" fmla="*/ 10191565 w 10928411"/>
                <a:gd name="connsiteY3-28" fmla="*/ 0 h 4145871"/>
                <a:gd name="connsiteX4-29" fmla="*/ 0 w 10928411"/>
                <a:gd name="connsiteY4-30" fmla="*/ 363984 h 4145871"/>
                <a:gd name="connsiteX0-31" fmla="*/ 0 w 10963921"/>
                <a:gd name="connsiteY0-32" fmla="*/ 363984 h 4145871"/>
                <a:gd name="connsiteX1-33" fmla="*/ 372862 w 10963921"/>
                <a:gd name="connsiteY1-34" fmla="*/ 4145871 h 4145871"/>
                <a:gd name="connsiteX2-35" fmla="*/ 10963921 w 10963921"/>
                <a:gd name="connsiteY2-36" fmla="*/ 3710864 h 4145871"/>
                <a:gd name="connsiteX3-37" fmla="*/ 10191565 w 10963921"/>
                <a:gd name="connsiteY3-38" fmla="*/ 0 h 4145871"/>
                <a:gd name="connsiteX4-39" fmla="*/ 0 w 10963921"/>
                <a:gd name="connsiteY4-40" fmla="*/ 363984 h 4145871"/>
                <a:gd name="connsiteX0-41" fmla="*/ 0 w 10963921"/>
                <a:gd name="connsiteY0-42" fmla="*/ 363984 h 4199137"/>
                <a:gd name="connsiteX1-43" fmla="*/ 408372 w 10963921"/>
                <a:gd name="connsiteY1-44" fmla="*/ 4199137 h 4199137"/>
                <a:gd name="connsiteX2-45" fmla="*/ 10963921 w 10963921"/>
                <a:gd name="connsiteY2-46" fmla="*/ 3710864 h 4199137"/>
                <a:gd name="connsiteX3-47" fmla="*/ 10191565 w 10963921"/>
                <a:gd name="connsiteY3-48" fmla="*/ 0 h 4199137"/>
                <a:gd name="connsiteX4-49" fmla="*/ 0 w 10963921"/>
                <a:gd name="connsiteY4-50" fmla="*/ 363984 h 4199137"/>
                <a:gd name="connsiteX0-51" fmla="*/ 0 w 11026065"/>
                <a:gd name="connsiteY0-52" fmla="*/ 488271 h 4199137"/>
                <a:gd name="connsiteX1-53" fmla="*/ 470516 w 11026065"/>
                <a:gd name="connsiteY1-54" fmla="*/ 4199137 h 4199137"/>
                <a:gd name="connsiteX2-55" fmla="*/ 11026065 w 11026065"/>
                <a:gd name="connsiteY2-56" fmla="*/ 3710864 h 4199137"/>
                <a:gd name="connsiteX3-57" fmla="*/ 10253709 w 11026065"/>
                <a:gd name="connsiteY3-58" fmla="*/ 0 h 4199137"/>
                <a:gd name="connsiteX4-59" fmla="*/ 0 w 11026065"/>
                <a:gd name="connsiteY4-60" fmla="*/ 488271 h 4199137"/>
                <a:gd name="connsiteX0-61" fmla="*/ 0 w 10972799"/>
                <a:gd name="connsiteY0-62" fmla="*/ 488271 h 4199137"/>
                <a:gd name="connsiteX1-63" fmla="*/ 417250 w 10972799"/>
                <a:gd name="connsiteY1-64" fmla="*/ 4199137 h 4199137"/>
                <a:gd name="connsiteX2-65" fmla="*/ 10972799 w 10972799"/>
                <a:gd name="connsiteY2-66" fmla="*/ 3710864 h 4199137"/>
                <a:gd name="connsiteX3-67" fmla="*/ 10200443 w 10972799"/>
                <a:gd name="connsiteY3-68" fmla="*/ 0 h 4199137"/>
                <a:gd name="connsiteX4-69" fmla="*/ 0 w 10972799"/>
                <a:gd name="connsiteY4-70" fmla="*/ 488271 h 4199137"/>
                <a:gd name="connsiteX0-71" fmla="*/ 0 w 10972799"/>
                <a:gd name="connsiteY0-72" fmla="*/ 440646 h 4151512"/>
                <a:gd name="connsiteX1-73" fmla="*/ 417250 w 10972799"/>
                <a:gd name="connsiteY1-74" fmla="*/ 4151512 h 4151512"/>
                <a:gd name="connsiteX2-75" fmla="*/ 10972799 w 10972799"/>
                <a:gd name="connsiteY2-76" fmla="*/ 3663239 h 4151512"/>
                <a:gd name="connsiteX3-77" fmla="*/ 10505243 w 10972799"/>
                <a:gd name="connsiteY3-78" fmla="*/ 0 h 4151512"/>
                <a:gd name="connsiteX4-79" fmla="*/ 0 w 10972799"/>
                <a:gd name="connsiteY4-80" fmla="*/ 440646 h 4151512"/>
                <a:gd name="connsiteX0-81" fmla="*/ 0 w 10972799"/>
                <a:gd name="connsiteY0-82" fmla="*/ 450171 h 4161037"/>
                <a:gd name="connsiteX1-83" fmla="*/ 417250 w 10972799"/>
                <a:gd name="connsiteY1-84" fmla="*/ 4161037 h 4161037"/>
                <a:gd name="connsiteX2-85" fmla="*/ 10972799 w 10972799"/>
                <a:gd name="connsiteY2-86" fmla="*/ 3672764 h 4161037"/>
                <a:gd name="connsiteX3-87" fmla="*/ 10524293 w 10972799"/>
                <a:gd name="connsiteY3-88" fmla="*/ 0 h 4161037"/>
                <a:gd name="connsiteX4-89" fmla="*/ 0 w 10972799"/>
                <a:gd name="connsiteY4-90" fmla="*/ 450171 h 4161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99795" y="2124553"/>
              <a:ext cx="10582183" cy="3799644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14" name="任意多边形: 形状 13"/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-1" fmla="*/ 17755 w 852256"/>
                  <a:gd name="connsiteY0-2" fmla="*/ 0 h 417251"/>
                  <a:gd name="connsiteX1-3" fmla="*/ 852256 w 852256"/>
                  <a:gd name="connsiteY1-4" fmla="*/ 403715 h 417251"/>
                  <a:gd name="connsiteX2-5" fmla="*/ 0 w 852256"/>
                  <a:gd name="connsiteY2-6" fmla="*/ 417251 h 417251"/>
                  <a:gd name="connsiteX3-7" fmla="*/ 17755 w 852256"/>
                  <a:gd name="connsiteY3-8" fmla="*/ 0 h 417251"/>
                  <a:gd name="connsiteX0-9" fmla="*/ 17755 w 852256"/>
                  <a:gd name="connsiteY0-10" fmla="*/ 0 h 417251"/>
                  <a:gd name="connsiteX1-11" fmla="*/ 852256 w 852256"/>
                  <a:gd name="connsiteY1-12" fmla="*/ 393285 h 417251"/>
                  <a:gd name="connsiteX2-13" fmla="*/ 0 w 852256"/>
                  <a:gd name="connsiteY2-14" fmla="*/ 417251 h 417251"/>
                  <a:gd name="connsiteX3-15" fmla="*/ 17755 w 852256"/>
                  <a:gd name="connsiteY3-16" fmla="*/ 0 h 4172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1864206" y="1962271"/>
            <a:ext cx="9918853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复习题 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习    题   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7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8</a:t>
            </a:r>
          </a:p>
          <a:p>
            <a:pPr marL="342891" indent="-342891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9E7603-A11F-4F75-BCB6-B1100541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3878680" cy="1428589"/>
            <a:chOff x="551030" y="-368704"/>
            <a:chExt cx="3878680" cy="1428589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2" y="303925"/>
              <a:ext cx="3228078" cy="681476"/>
              <a:chOff x="1839059" y="967769"/>
              <a:chExt cx="3228078" cy="681476"/>
            </a:xfrm>
          </p:grpSpPr>
          <p:sp>
            <p:nvSpPr>
              <p:cNvPr id="118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9" y="967769"/>
                <a:ext cx="322807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649835" y="1002914"/>
                <a:ext cx="24173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无线链路</a:t>
                </a:r>
              </a:p>
            </p:txBody>
          </p:sp>
        </p:grpSp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108200" y="2167467"/>
            <a:ext cx="3653367" cy="2641600"/>
            <a:chOff x="479425" y="2886540"/>
            <a:chExt cx="2879048" cy="1923204"/>
          </a:xfrm>
        </p:grpSpPr>
        <p:pic>
          <p:nvPicPr>
            <p:cNvPr id="9218" name="Picture 2" descr="https://ss0.bdstatic.com/70cFvHSh_Q1YnxGkpoWK1HF6hhy/it/u=2640401574,2402288302&amp;fm=26&amp;gp=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5" y="2886540"/>
              <a:ext cx="2879048" cy="192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8" name="图片 217">
              <a:extLst>
                <a:ext uri="{FF2B5EF4-FFF2-40B4-BE49-F238E27FC236}">
                  <a16:creationId xmlns:a16="http://schemas.microsoft.com/office/drawing/2014/main" id="{14CF6E28-4149-40F1-93CD-FF9F99BDE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913" b="66330"/>
            <a:stretch/>
          </p:blipFill>
          <p:spPr>
            <a:xfrm>
              <a:off x="1475319" y="3006744"/>
              <a:ext cx="868972" cy="379052"/>
            </a:xfrm>
            <a:prstGeom prst="rect">
              <a:avLst/>
            </a:prstGeom>
          </p:spPr>
        </p:pic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7956B696-727B-4CE4-A399-961E716E6BEB}"/>
              </a:ext>
            </a:extLst>
          </p:cNvPr>
          <p:cNvGrpSpPr/>
          <p:nvPr/>
        </p:nvGrpSpPr>
        <p:grpSpPr>
          <a:xfrm>
            <a:off x="6245876" y="2550591"/>
            <a:ext cx="4625324" cy="476221"/>
            <a:chOff x="1403750" y="3593123"/>
            <a:chExt cx="4558588" cy="476221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4FC44451-CAF2-441A-B5B1-C1289B2EE1C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57" name="对话气泡: 椭圆形 59">
                <a:extLst>
                  <a:ext uri="{FF2B5EF4-FFF2-40B4-BE49-F238E27FC236}">
                    <a16:creationId xmlns:a16="http://schemas.microsoft.com/office/drawing/2014/main" id="{B38B6883-16C7-4F99-B7C8-3BDB4CC9B61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round-web-cam_17861">
                <a:extLst>
                  <a:ext uri="{FF2B5EF4-FFF2-40B4-BE49-F238E27FC236}">
                    <a16:creationId xmlns:a16="http://schemas.microsoft.com/office/drawing/2014/main" id="{AEEDF14C-ABA0-4501-8A52-4288664FE5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155" name="Text Box 79">
              <a:extLst>
                <a:ext uri="{FF2B5EF4-FFF2-40B4-BE49-F238E27FC236}">
                  <a16:creationId xmlns:a16="http://schemas.microsoft.com/office/drawing/2014/main" id="{F4EE5C18-E03C-43B2-A2FE-144D45CF7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397640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主机和基站的连接</a:t>
              </a:r>
            </a:p>
          </p:txBody>
        </p:sp>
      </p:grpSp>
      <p:sp>
        <p:nvSpPr>
          <p:cNvPr id="36" name="Text Box 79">
            <a:extLst>
              <a:ext uri="{FF2B5EF4-FFF2-40B4-BE49-F238E27FC236}">
                <a16:creationId xmlns:a16="http://schemas.microsoft.com/office/drawing/2014/main" id="{2308E2E9-7837-41FF-8636-E839E4040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755" y="3247614"/>
            <a:ext cx="5205344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链路访问采用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多址访问协议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FE9F91-2811-4A89-82C8-BE61C9E2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7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379A8F-FDFE-4E9C-BD27-592BDEBED7F0}"/>
              </a:ext>
            </a:extLst>
          </p:cNvPr>
          <p:cNvGrpSpPr/>
          <p:nvPr/>
        </p:nvGrpSpPr>
        <p:grpSpPr>
          <a:xfrm>
            <a:off x="2375055" y="1843573"/>
            <a:ext cx="7441889" cy="4003358"/>
            <a:chOff x="611188" y="2021626"/>
            <a:chExt cx="7635875" cy="4107712"/>
          </a:xfrm>
        </p:grpSpPr>
        <p:sp>
          <p:nvSpPr>
            <p:cNvPr id="90" name="Rectangle 111">
              <a:extLst>
                <a:ext uri="{FF2B5EF4-FFF2-40B4-BE49-F238E27FC236}">
                  <a16:creationId xmlns:a16="http://schemas.microsoft.com/office/drawing/2014/main" id="{BC6344BC-6EDF-4244-9D27-D65969D58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838" y="2079625"/>
              <a:ext cx="6567487" cy="3467100"/>
            </a:xfrm>
            <a:prstGeom prst="rect">
              <a:avLst/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/>
            </a:p>
          </p:txBody>
        </p:sp>
        <p:sp>
          <p:nvSpPr>
            <p:cNvPr id="91" name="Line 112">
              <a:extLst>
                <a:ext uri="{FF2B5EF4-FFF2-40B4-BE49-F238E27FC236}">
                  <a16:creationId xmlns:a16="http://schemas.microsoft.com/office/drawing/2014/main" id="{BFA7F1D9-4AEC-4F50-9414-0AB947AEE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0838" y="5546725"/>
              <a:ext cx="66262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Text Box 113">
              <a:extLst>
                <a:ext uri="{FF2B5EF4-FFF2-40B4-BE49-F238E27FC236}">
                  <a16:creationId xmlns:a16="http://schemas.microsoft.com/office/drawing/2014/main" id="{37B7AC4A-E1DC-4517-BBEA-731E01540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3332" y="5537200"/>
              <a:ext cx="74251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室内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10-30m</a:t>
              </a:r>
            </a:p>
          </p:txBody>
        </p:sp>
        <p:sp>
          <p:nvSpPr>
            <p:cNvPr id="110" name="Text Box 114">
              <a:extLst>
                <a:ext uri="{FF2B5EF4-FFF2-40B4-BE49-F238E27FC236}">
                  <a16:creationId xmlns:a16="http://schemas.microsoft.com/office/drawing/2014/main" id="{B4C66F41-9C17-4979-942B-C49133065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235" y="5540375"/>
              <a:ext cx="83227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室外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50-200m</a:t>
              </a:r>
            </a:p>
          </p:txBody>
        </p:sp>
        <p:sp>
          <p:nvSpPr>
            <p:cNvPr id="111" name="Text Box 115">
              <a:extLst>
                <a:ext uri="{FF2B5EF4-FFF2-40B4-BE49-F238E27FC236}">
                  <a16:creationId xmlns:a16="http://schemas.microsoft.com/office/drawing/2014/main" id="{E8EE10E2-47C0-48E5-AD52-C89E8B170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8713" y="5545138"/>
              <a:ext cx="1339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室外中距离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200m – 4 Km</a:t>
              </a:r>
            </a:p>
          </p:txBody>
        </p:sp>
        <p:sp>
          <p:nvSpPr>
            <p:cNvPr id="112" name="Text Box 116">
              <a:extLst>
                <a:ext uri="{FF2B5EF4-FFF2-40B4-BE49-F238E27FC236}">
                  <a16:creationId xmlns:a16="http://schemas.microsoft.com/office/drawing/2014/main" id="{E5EA4B07-FD3F-4274-9007-F7526F543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0813" y="5545138"/>
              <a:ext cx="13398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室外长距离</a:t>
              </a:r>
              <a:endParaRPr lang="en-US" altLang="zh-CN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altLang="zh-CN" sz="1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5Km – 20 Km</a:t>
              </a:r>
            </a:p>
          </p:txBody>
        </p:sp>
        <p:sp>
          <p:nvSpPr>
            <p:cNvPr id="113" name="Text Box 117">
              <a:extLst>
                <a:ext uri="{FF2B5EF4-FFF2-40B4-BE49-F238E27FC236}">
                  <a16:creationId xmlns:a16="http://schemas.microsoft.com/office/drawing/2014/main" id="{13045A32-9381-49FB-BCC8-B3C9B0B96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266" y="4924425"/>
              <a:ext cx="722392" cy="37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0.056</a:t>
              </a:r>
              <a:endParaRPr lang="en-US" altLang="zh-CN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118">
              <a:extLst>
                <a:ext uri="{FF2B5EF4-FFF2-40B4-BE49-F238E27FC236}">
                  <a16:creationId xmlns:a16="http://schemas.microsoft.com/office/drawing/2014/main" id="{A183B92C-EAF4-4930-9782-BDE2E6001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442" y="4492625"/>
              <a:ext cx="722392" cy="378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0.384</a:t>
              </a:r>
              <a:endParaRPr lang="en-US" altLang="zh-CN" sz="1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Text Box 119">
              <a:extLst>
                <a:ext uri="{FF2B5EF4-FFF2-40B4-BE49-F238E27FC236}">
                  <a16:creationId xmlns:a16="http://schemas.microsoft.com/office/drawing/2014/main" id="{ACAA8CB0-54E5-480E-B71F-98E8FB85D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613" y="380206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Text Box 120">
              <a:extLst>
                <a:ext uri="{FF2B5EF4-FFF2-40B4-BE49-F238E27FC236}">
                  <a16:creationId xmlns:a16="http://schemas.microsoft.com/office/drawing/2014/main" id="{9917B639-1F89-442F-AAB1-2F519758C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025" y="3370263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Text Box 121">
              <a:extLst>
                <a:ext uri="{FF2B5EF4-FFF2-40B4-BE49-F238E27FC236}">
                  <a16:creationId xmlns:a16="http://schemas.microsoft.com/office/drawing/2014/main" id="{DF9CDAFE-F3AC-4379-ADFF-67F44A2C9D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204" y="2974975"/>
              <a:ext cx="5992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5-11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" name="Text Box 122">
              <a:extLst>
                <a:ext uri="{FF2B5EF4-FFF2-40B4-BE49-F238E27FC236}">
                  <a16:creationId xmlns:a16="http://schemas.microsoft.com/office/drawing/2014/main" id="{2BA97C65-F0A0-495A-8ED4-59F83AB9B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401" y="2559050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54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C865FF-D174-41DC-A1C4-D889D720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925" y="4976813"/>
              <a:ext cx="4676775" cy="284162"/>
            </a:xfrm>
            <a:prstGeom prst="rect">
              <a:avLst/>
            </a:prstGeom>
            <a:solidFill>
              <a:srgbClr val="009FF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Text Box 124">
              <a:extLst>
                <a:ext uri="{FF2B5EF4-FFF2-40B4-BE49-F238E27FC236}">
                  <a16:creationId xmlns:a16="http://schemas.microsoft.com/office/drawing/2014/main" id="{B583CE5D-BD31-4008-B787-B2F50AB3C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968875"/>
              <a:ext cx="21066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2G: IS-95, CDMA, GSM</a:t>
              </a:r>
            </a:p>
          </p:txBody>
        </p:sp>
        <p:sp>
          <p:nvSpPr>
            <p:cNvPr id="126" name="Rectangle 126">
              <a:extLst>
                <a:ext uri="{FF2B5EF4-FFF2-40B4-BE49-F238E27FC236}">
                  <a16:creationId xmlns:a16="http://schemas.microsoft.com/office/drawing/2014/main" id="{7871DE50-A524-455A-8CFF-46A657D79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4559300"/>
              <a:ext cx="4676775" cy="284163"/>
            </a:xfrm>
            <a:prstGeom prst="rect">
              <a:avLst/>
            </a:prstGeom>
            <a:solidFill>
              <a:srgbClr val="009FF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Text Box 127">
              <a:extLst>
                <a:ext uri="{FF2B5EF4-FFF2-40B4-BE49-F238E27FC236}">
                  <a16:creationId xmlns:a16="http://schemas.microsoft.com/office/drawing/2014/main" id="{AAE1C846-48BB-46D2-A0E6-8C8756DA2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5100" y="4537075"/>
              <a:ext cx="29829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2.5G: UMTS/WCDMA, CDMA2000</a:t>
              </a:r>
            </a:p>
          </p:txBody>
        </p:sp>
        <p:sp>
          <p:nvSpPr>
            <p:cNvPr id="129" name="Rectangle 129">
              <a:extLst>
                <a:ext uri="{FF2B5EF4-FFF2-40B4-BE49-F238E27FC236}">
                  <a16:creationId xmlns:a16="http://schemas.microsoft.com/office/drawing/2014/main" id="{E33B398A-0993-4739-9ACD-1CFD39E4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38" y="3827463"/>
              <a:ext cx="928687" cy="28416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Text Box 130">
              <a:extLst>
                <a:ext uri="{FF2B5EF4-FFF2-40B4-BE49-F238E27FC236}">
                  <a16:creationId xmlns:a16="http://schemas.microsoft.com/office/drawing/2014/main" id="{CD6EF762-5B0C-4DD1-BD06-1D2ED2F9B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088" y="3835400"/>
              <a:ext cx="6783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802.15</a:t>
              </a:r>
            </a:p>
          </p:txBody>
        </p:sp>
        <p:sp>
          <p:nvSpPr>
            <p:cNvPr id="135" name="Rectangle 131">
              <a:extLst>
                <a:ext uri="{FF2B5EF4-FFF2-40B4-BE49-F238E27FC236}">
                  <a16:creationId xmlns:a16="http://schemas.microsoft.com/office/drawing/2014/main" id="{F9081182-9A76-4A28-81C6-9CFD6E561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5" y="2989263"/>
              <a:ext cx="1724025" cy="31591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Text Box 132">
              <a:extLst>
                <a:ext uri="{FF2B5EF4-FFF2-40B4-BE49-F238E27FC236}">
                  <a16:creationId xmlns:a16="http://schemas.microsoft.com/office/drawing/2014/main" id="{DB796384-99EE-41E9-9273-68B868A62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713" y="3014663"/>
              <a:ext cx="7679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802.11b</a:t>
              </a:r>
            </a:p>
          </p:txBody>
        </p:sp>
        <p:sp>
          <p:nvSpPr>
            <p:cNvPr id="139" name="Rectangle 133">
              <a:extLst>
                <a:ext uri="{FF2B5EF4-FFF2-40B4-BE49-F238E27FC236}">
                  <a16:creationId xmlns:a16="http://schemas.microsoft.com/office/drawing/2014/main" id="{0D4144B4-0568-4EDB-A49E-A28251958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000" y="2555875"/>
              <a:ext cx="1724025" cy="315913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Text Box 134">
              <a:extLst>
                <a:ext uri="{FF2B5EF4-FFF2-40B4-BE49-F238E27FC236}">
                  <a16:creationId xmlns:a16="http://schemas.microsoft.com/office/drawing/2014/main" id="{DD2FA379-31E3-47A9-8497-BB51975D0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0888" y="2581275"/>
              <a:ext cx="8929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802.11a,g</a:t>
              </a:r>
            </a:p>
          </p:txBody>
        </p:sp>
        <p:sp>
          <p:nvSpPr>
            <p:cNvPr id="142" name="Line 135">
              <a:extLst>
                <a:ext uri="{FF2B5EF4-FFF2-40B4-BE49-F238E27FC236}">
                  <a16:creationId xmlns:a16="http://schemas.microsoft.com/office/drawing/2014/main" id="{D0EB0C95-2912-41C4-8DB5-908F4E9C4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2425" y="2021626"/>
              <a:ext cx="0" cy="35250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136">
              <a:extLst>
                <a:ext uri="{FF2B5EF4-FFF2-40B4-BE49-F238E27FC236}">
                  <a16:creationId xmlns:a16="http://schemas.microsoft.com/office/drawing/2014/main" id="{E70D1893-23AE-48DD-9B43-3C4E0813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868613"/>
              <a:ext cx="5078412" cy="596900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137">
              <a:extLst>
                <a:ext uri="{FF2B5EF4-FFF2-40B4-BE49-F238E27FC236}">
                  <a16:creationId xmlns:a16="http://schemas.microsoft.com/office/drawing/2014/main" id="{AD52CF61-1B54-4482-B695-6221B76A2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7988" y="3421063"/>
              <a:ext cx="4676775" cy="28416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Text Box 138">
              <a:extLst>
                <a:ext uri="{FF2B5EF4-FFF2-40B4-BE49-F238E27FC236}">
                  <a16:creationId xmlns:a16="http://schemas.microsoft.com/office/drawing/2014/main" id="{7AEAB633-2BE5-443E-8947-9287A9BAD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138" y="3429000"/>
              <a:ext cx="42910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3G: UMTS/WCDMA-HSPDA, CDMA2000-1xEVDO</a:t>
              </a:r>
            </a:p>
          </p:txBody>
        </p:sp>
        <p:sp>
          <p:nvSpPr>
            <p:cNvPr id="147" name="Text Box 140">
              <a:extLst>
                <a:ext uri="{FF2B5EF4-FFF2-40B4-BE49-F238E27FC236}">
                  <a16:creationId xmlns:a16="http://schemas.microsoft.com/office/drawing/2014/main" id="{A72A5525-66D1-4B6F-816A-287DC25D9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088" y="3046413"/>
              <a:ext cx="17631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4G: LTWE WIMAX</a:t>
              </a:r>
            </a:p>
          </p:txBody>
        </p:sp>
        <p:sp>
          <p:nvSpPr>
            <p:cNvPr id="151" name="Rectangle 141">
              <a:extLst>
                <a:ext uri="{FF2B5EF4-FFF2-40B4-BE49-F238E27FC236}">
                  <a16:creationId xmlns:a16="http://schemas.microsoft.com/office/drawing/2014/main" id="{2D036D45-DB19-4ED6-9FC2-EB30C23E0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2660650"/>
              <a:ext cx="4062412" cy="284163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Text Box 142">
              <a:extLst>
                <a:ext uri="{FF2B5EF4-FFF2-40B4-BE49-F238E27FC236}">
                  <a16:creationId xmlns:a16="http://schemas.microsoft.com/office/drawing/2014/main" id="{BDD3C904-FD4E-4E0B-9584-BD0116A0D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7700" y="2638425"/>
              <a:ext cx="20006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802.11a,g point-to-point</a:t>
              </a:r>
            </a:p>
          </p:txBody>
        </p:sp>
        <p:sp>
          <p:nvSpPr>
            <p:cNvPr id="159" name="Text Box 144">
              <a:extLst>
                <a:ext uri="{FF2B5EF4-FFF2-40B4-BE49-F238E27FC236}">
                  <a16:creationId xmlns:a16="http://schemas.microsoft.com/office/drawing/2014/main" id="{271674A7-A62D-40CA-B719-BF615AD05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5180" y="2146300"/>
              <a:ext cx="5309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200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145">
              <a:extLst>
                <a:ext uri="{FF2B5EF4-FFF2-40B4-BE49-F238E27FC236}">
                  <a16:creationId xmlns:a16="http://schemas.microsoft.com/office/drawing/2014/main" id="{1734D4E2-AA88-475B-8ACB-669CF9545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300" y="2160588"/>
              <a:ext cx="1522413" cy="315912"/>
            </a:xfrm>
            <a:prstGeom prst="rect">
              <a:avLst/>
            </a:prstGeom>
            <a:solidFill>
              <a:srgbClr val="009FF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Text Box 146">
              <a:extLst>
                <a:ext uri="{FF2B5EF4-FFF2-40B4-BE49-F238E27FC236}">
                  <a16:creationId xmlns:a16="http://schemas.microsoft.com/office/drawing/2014/main" id="{9E56BFFF-1234-4574-AE11-B5EF91C8F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188" y="2160588"/>
              <a:ext cx="7679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802.11n</a:t>
              </a:r>
            </a:p>
          </p:txBody>
        </p:sp>
        <p:sp>
          <p:nvSpPr>
            <p:cNvPr id="166" name="Text Box 147">
              <a:extLst>
                <a:ext uri="{FF2B5EF4-FFF2-40B4-BE49-F238E27FC236}">
                  <a16:creationId xmlns:a16="http://schemas.microsoft.com/office/drawing/2014/main" id="{66AF76ED-CEB7-48AA-8681-893662C9A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543718" y="3734594"/>
              <a:ext cx="2681287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数据传输速率</a:t>
              </a:r>
              <a:r>
                <a:rPr lang="en-US" altLang="zh-CN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(Mbps)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7202076-A5E1-4135-B390-3ED47E4A2D4E}"/>
              </a:ext>
            </a:extLst>
          </p:cNvPr>
          <p:cNvGrpSpPr/>
          <p:nvPr/>
        </p:nvGrpSpPr>
        <p:grpSpPr>
          <a:xfrm>
            <a:off x="430213" y="0"/>
            <a:ext cx="7307888" cy="1428589"/>
            <a:chOff x="551030" y="-368704"/>
            <a:chExt cx="7307888" cy="1428589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D4F2777F-D7E6-4CBC-A797-28FB4D66085F}"/>
                </a:ext>
              </a:extLst>
            </p:cNvPr>
            <p:cNvGrpSpPr/>
            <p:nvPr/>
          </p:nvGrpSpPr>
          <p:grpSpPr>
            <a:xfrm>
              <a:off x="1201631" y="303925"/>
              <a:ext cx="6657287" cy="675443"/>
              <a:chOff x="1839058" y="967769"/>
              <a:chExt cx="6657287" cy="675443"/>
            </a:xfrm>
          </p:grpSpPr>
          <p:sp>
            <p:nvSpPr>
              <p:cNvPr id="45" name="矩形: 圆角 30">
                <a:extLst>
                  <a:ext uri="{FF2B5EF4-FFF2-40B4-BE49-F238E27FC236}">
                    <a16:creationId xmlns:a16="http://schemas.microsoft.com/office/drawing/2014/main" id="{2DA5E28D-BC59-4566-A76F-F5BF0D7A0402}"/>
                  </a:ext>
                </a:extLst>
              </p:cNvPr>
              <p:cNvSpPr/>
              <p:nvPr/>
            </p:nvSpPr>
            <p:spPr>
              <a:xfrm>
                <a:off x="1839058" y="967769"/>
                <a:ext cx="5713178" cy="675443"/>
              </a:xfrm>
              <a:prstGeom prst="roundRect">
                <a:avLst>
                  <a:gd name="adj" fmla="val 50000"/>
                </a:avLst>
              </a:prstGeom>
              <a:solidFill>
                <a:srgbClr val="009FF6"/>
              </a:solidFill>
              <a:ln>
                <a:solidFill>
                  <a:schemeClr val="bg1"/>
                </a:solidFill>
              </a:ln>
              <a:effectLst>
                <a:outerShdw blurRad="635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00A3F8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003D0D2-12E5-41FB-986F-DB6AAC2A0A53}"/>
                  </a:ext>
                </a:extLst>
              </p:cNvPr>
              <p:cNvSpPr txBox="1"/>
              <p:nvPr/>
            </p:nvSpPr>
            <p:spPr>
              <a:xfrm>
                <a:off x="2477906" y="1059999"/>
                <a:ext cx="60184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造字工房朗倩（非商用）细体" pitchFamily="50" charset="-122"/>
                    <a:ea typeface="造字工房朗倩（非商用）细体" pitchFamily="50" charset="-122"/>
                  </a:rPr>
                  <a:t>几种无线网络标准的链路特性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C62D498-390D-4BD1-8B58-171D3C65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11"/>
            <a:stretch/>
          </p:blipFill>
          <p:spPr>
            <a:xfrm>
              <a:off x="551030" y="-368704"/>
              <a:ext cx="1607162" cy="1428589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BF11E-EA15-4C9C-9438-D6321B34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D4EF-46D4-4764-B373-FC59CD1D28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5061</Words>
  <Application>Microsoft Office PowerPoint</Application>
  <PresentationFormat>宽屏</PresentationFormat>
  <Paragraphs>1038</Paragraphs>
  <Slides>74</Slides>
  <Notes>67</Notes>
  <HiddenSlides>3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74</vt:i4>
      </vt:variant>
    </vt:vector>
  </HeadingPairs>
  <TitlesOfParts>
    <vt:vector size="96" baseType="lpstr">
      <vt:lpstr>造字工房朗倩（非商用）细体</vt:lpstr>
      <vt:lpstr>Garamond</vt:lpstr>
      <vt:lpstr>华文新魏</vt:lpstr>
      <vt:lpstr>Symbol</vt:lpstr>
      <vt:lpstr>Gill Sans MT</vt:lpstr>
      <vt:lpstr>ZapfDingbats</vt:lpstr>
      <vt:lpstr>Arial</vt:lpstr>
      <vt:lpstr>微软雅黑</vt:lpstr>
      <vt:lpstr>思源黑体 CN Medium</vt:lpstr>
      <vt:lpstr>Arial Narrow</vt:lpstr>
      <vt:lpstr>等线</vt:lpstr>
      <vt:lpstr>Wingdings</vt:lpstr>
      <vt:lpstr>Comic Sans MS</vt:lpstr>
      <vt:lpstr>楷体</vt:lpstr>
      <vt:lpstr>造字工房朗倩（非商用）常规体</vt:lpstr>
      <vt:lpstr>Times New Roman</vt:lpstr>
      <vt:lpstr>等线 Light</vt:lpstr>
      <vt:lpstr>Office 主题​​</vt:lpstr>
      <vt:lpstr>Clip</vt:lpstr>
      <vt:lpstr>Equation</vt:lpstr>
      <vt:lpstr>Equation.DSMT4</vt:lpstr>
      <vt:lpstr>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CDMA Encode/Decode</vt:lpstr>
      <vt:lpstr>CDMA: two-sender interference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Wi-Fi : 802.11无线LAN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移动IP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xrk</dc:creator>
  <cp:lastModifiedBy>辜 希武</cp:lastModifiedBy>
  <cp:revision>566</cp:revision>
  <dcterms:created xsi:type="dcterms:W3CDTF">2019-08-13T06:56:29Z</dcterms:created>
  <dcterms:modified xsi:type="dcterms:W3CDTF">2021-11-07T05:00:00Z</dcterms:modified>
</cp:coreProperties>
</file>